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9" r:id="rId4"/>
    <p:sldId id="266" r:id="rId5"/>
    <p:sldId id="257" r:id="rId6"/>
    <p:sldId id="262" r:id="rId7"/>
    <p:sldId id="261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AFD5F-0CE4-4A9A-B5E1-C1C27756AAA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EA7B3-3DF3-4B2F-B92C-ADF712767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9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EA7B3-3DF3-4B2F-B92C-ADF712767D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4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EA7B3-3DF3-4B2F-B92C-ADF712767D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1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8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6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1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5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6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7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1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0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8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8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B070-5DBF-4ED4-AC50-1E37349D962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1574-6404-4D8C-9D35-CA702D48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4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ОБРАЗОВАНИЕ. КОММУНИКАЦИЯ: 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«ДУШУ ФОРМИРУЮТ СЕМЬЯ И ШКОЛА»</a:t>
            </a:r>
            <a:r>
              <a:rPr lang="ru-RU" sz="1400" b="1" i="1" dirty="0"/>
              <a:t/>
            </a:r>
            <a:br>
              <a:rPr lang="ru-RU" sz="1400" b="1" i="1" dirty="0"/>
            </a:br>
            <a:endParaRPr lang="ru-RU" sz="1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0080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Подготовка обучающихся к конкурсам естественно-научной направленности как один из инструментов совершенствования естественно-научного образования 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26243" y="566124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1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Демидова Е.А.,  начальник управления информационно-аналитического сопровождения проектов в сфере образования РЦНИ</a:t>
            </a:r>
          </a:p>
        </p:txBody>
      </p:sp>
    </p:spTree>
    <p:extLst>
      <p:ext uri="{BB962C8B-B14F-4D97-AF65-F5344CB8AC3E}">
        <p14:creationId xmlns:p14="http://schemas.microsoft.com/office/powerpoint/2010/main" val="336823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"/>
          <a:stretch/>
        </p:blipFill>
        <p:spPr bwMode="auto">
          <a:xfrm>
            <a:off x="899593" y="2375270"/>
            <a:ext cx="2664295" cy="385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74" y="146065"/>
            <a:ext cx="4038600" cy="374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60032" y="4077072"/>
            <a:ext cx="3744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20 февраля 2024 года № 388-р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900"/>
            <a:ext cx="4640095" cy="2038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08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образовательное пространство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образовательные стандарты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федеральные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физики, химии, биологии на углубленном уровне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(7-9 класс)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изучение физики, химии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 в 10-11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плане 2024 года количество часов на изучение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химии, биологии на углубленном уровне самое большое за историю школьного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(с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80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 детских технопарков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 мобильных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 школьных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региональных центров для одаренных детей (на базе центра «Сириус»);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07" y="1341337"/>
            <a:ext cx="346720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5570"/>
            <a:ext cx="3096344" cy="292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261 центра «ИТ-куб»;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домов научной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17 009 центров «Точка роста» на базе сельских школ и школ малых городов.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8993" y="6269016"/>
            <a:ext cx="3756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Нацпроект «Образование»</a:t>
            </a: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инфраструктуры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1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89392" cy="427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образование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4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7" y="2513371"/>
            <a:ext cx="7826048" cy="19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3148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7" y="955972"/>
            <a:ext cx="7806467" cy="164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/>
          <a:stretch/>
        </p:blipFill>
        <p:spPr bwMode="auto">
          <a:xfrm>
            <a:off x="611918" y="4434652"/>
            <a:ext cx="7913506" cy="4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/>
          <a:stretch/>
        </p:blipFill>
        <p:spPr bwMode="auto">
          <a:xfrm>
            <a:off x="654281" y="4902233"/>
            <a:ext cx="7871143" cy="23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/>
          <a:stretch/>
        </p:blipFill>
        <p:spPr bwMode="auto">
          <a:xfrm>
            <a:off x="660806" y="5115154"/>
            <a:ext cx="7864618" cy="18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/>
          <a:stretch/>
        </p:blipFill>
        <p:spPr bwMode="auto">
          <a:xfrm>
            <a:off x="654280" y="5296063"/>
            <a:ext cx="7871143" cy="15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40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27" y="188640"/>
            <a:ext cx="3672408" cy="646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10366" y="6166617"/>
            <a:ext cx="4608512" cy="5760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естественно-научным дисциплинам на международных олимпиадах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28" y="116632"/>
            <a:ext cx="421510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17" y="2348880"/>
            <a:ext cx="375495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17729"/>
            <a:ext cx="3312368" cy="204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72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1"/>
            <a:ext cx="9036496" cy="2086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645024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записавшихся в кружки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естественно-научному направлению,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2,9 миллиона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еализуется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466,8 тысячи программ естественно-научной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95202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/>
          <a:stretch/>
        </p:blipFill>
        <p:spPr bwMode="auto">
          <a:xfrm>
            <a:off x="107504" y="349007"/>
            <a:ext cx="9001000" cy="64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854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146</Words>
  <Application>Microsoft Office PowerPoint</Application>
  <PresentationFormat>Экран (4:3)</PresentationFormat>
  <Paragraphs>26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Научно-практическая конференция ТЕКСТ. ОБРАЗОВАНИЕ. КОММУНИКАЦИЯ:  «ДУШУ ФОРМИРУЮТ СЕМЬЯ И ШКОЛА» </vt:lpstr>
      <vt:lpstr>Презентация PowerPoint</vt:lpstr>
      <vt:lpstr>Единое образовательное пространство</vt:lpstr>
      <vt:lpstr> </vt:lpstr>
      <vt:lpstr>Профильное образование</vt:lpstr>
      <vt:lpstr>Презентация PowerPoint</vt:lpstr>
      <vt:lpstr>Презентация PowerPoint</vt:lpstr>
      <vt:lpstr>Дополнительное образование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конференция ТЕКСТ. ОБРАЗОВАНИЕ. КОММУНИКАЦИЯ:  «ДУШУ ФОРМИРУЮТ СЕМЬЯ И ШКОЛА»</dc:title>
  <dc:creator>Admin</dc:creator>
  <cp:lastModifiedBy>Admin</cp:lastModifiedBy>
  <cp:revision>32</cp:revision>
  <dcterms:created xsi:type="dcterms:W3CDTF">2024-10-28T06:27:20Z</dcterms:created>
  <dcterms:modified xsi:type="dcterms:W3CDTF">2024-10-30T07:24:16Z</dcterms:modified>
</cp:coreProperties>
</file>