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4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6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2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1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8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7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DCA3E-84F8-4BBB-A8F0-9D1C23FE8A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1CD6-7DE9-4BB8-B6C8-1BDCFC3E9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9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«Характеристика формирование личности подростка в школьный период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9702" y="4516438"/>
            <a:ext cx="4528457" cy="1655762"/>
          </a:xfrm>
        </p:spPr>
        <p:txBody>
          <a:bodyPr/>
          <a:lstStyle/>
          <a:p>
            <a:r>
              <a:rPr lang="ru-RU" dirty="0" smtClean="0"/>
              <a:t>Брит Александр Александрович</a:t>
            </a:r>
          </a:p>
          <a:p>
            <a:r>
              <a:rPr lang="ru-RU" dirty="0" smtClean="0"/>
              <a:t>Студент 3 курса </a:t>
            </a:r>
            <a:r>
              <a:rPr lang="ru-RU" dirty="0" err="1" smtClean="0"/>
              <a:t>СурГПУ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935789" cy="484514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Основы общей психологии / С. Л. Рубинштейн. — 4-е изд. — Москва ; Санкт-Петербург ; Нижний Новгород [и др.] : Питер, 1999–2013. — 712 с. — (Мастера психологии). — ISBN 978-5-459-01141-8 ; ISBN 978-5-496-00617-0 ; ISBN 978-5-314-00016-8.</a:t>
            </a:r>
          </a:p>
          <a:p>
            <a:pPr lvl="0"/>
            <a:r>
              <a:rPr lang="ru-RU" dirty="0" err="1" smtClean="0"/>
              <a:t>Плешивцев</a:t>
            </a:r>
            <a:r>
              <a:rPr lang="ru-RU" dirty="0" smtClean="0"/>
              <a:t>, А. Ю., </a:t>
            </a:r>
            <a:r>
              <a:rPr lang="ru-RU" dirty="0" err="1" smtClean="0"/>
              <a:t>Стенин</a:t>
            </a:r>
            <a:r>
              <a:rPr lang="ru-RU" dirty="0" smtClean="0"/>
              <a:t>, С. В. Проблемы социального становления школьника подросткового возраста // Наука и школа. — 2021. — № 4. URL: https://cyberleninka.ru/article/n/problemy-sotsialnogo-stanovleniya-shkolnika-podrostkovogo-vozrasta (дата обращения: 11.10.2024).</a:t>
            </a:r>
          </a:p>
          <a:p>
            <a:pPr lvl="0"/>
            <a:r>
              <a:rPr lang="ru-RU" dirty="0" smtClean="0"/>
              <a:t>Психология ранней юности / И. С. Кон // Возрастная психология. Детство, отрочество, юность : хрестоматия : учеб. пособие для студентов, обучающихся по </a:t>
            </a:r>
            <a:r>
              <a:rPr lang="ru-RU" dirty="0" err="1" smtClean="0"/>
              <a:t>пед</a:t>
            </a:r>
            <a:r>
              <a:rPr lang="ru-RU" dirty="0" smtClean="0"/>
              <a:t>. специальностям / сост. и науч. ред. : В. С. Мухина, А. А. Хвостов. — 5-е изд., </a:t>
            </a:r>
            <a:r>
              <a:rPr lang="ru-RU" dirty="0" err="1" smtClean="0"/>
              <a:t>испр</a:t>
            </a:r>
            <a:r>
              <a:rPr lang="ru-RU" dirty="0" smtClean="0"/>
              <a:t>. — Москва, 2005. — С. 516–519. — (Высшее образование). — ISBN 5-7695-2392-1.</a:t>
            </a:r>
          </a:p>
          <a:p>
            <a:pPr lvl="0"/>
            <a:r>
              <a:rPr lang="ru-RU" dirty="0" smtClean="0"/>
              <a:t>Толстых, Н. Н., Прихожан, А. М. Психология подросткового возраста : учебник и практикум для вузов / Н. Н. Толстых, А. М. Прихожан. — Москва : Издательство </a:t>
            </a:r>
            <a:r>
              <a:rPr lang="ru-RU" dirty="0" err="1" smtClean="0"/>
              <a:t>Юрайт</a:t>
            </a:r>
            <a:r>
              <a:rPr lang="ru-RU" dirty="0" smtClean="0"/>
              <a:t>, 2024. — 446 с. — (Высшее образование). — ISBN 978-5-534-20205-2. — Текст : электронный // Образовательная платформа </a:t>
            </a:r>
            <a:r>
              <a:rPr lang="ru-RU" dirty="0" err="1" smtClean="0"/>
              <a:t>Юрайт</a:t>
            </a:r>
            <a:r>
              <a:rPr lang="ru-RU" dirty="0" smtClean="0"/>
              <a:t> [сайт]. URL: https://urait.ru/bcode/557788 (дата обращения: 11.10.2024).</a:t>
            </a:r>
          </a:p>
          <a:p>
            <a:pPr lvl="0"/>
            <a:r>
              <a:rPr lang="ru-RU" dirty="0" smtClean="0"/>
              <a:t>Выготский, Л. С. Педология подростка. Психологическое и социальное развитие ребенка : 16+ / Лев Выготский. — Санкт-Петербург [и др.] : Питер, 2021. — 221 с. : ил., табл. ; 24 см. — (Мастера психологии). — ISBN 978-5-4461-1469-6.</a:t>
            </a:r>
          </a:p>
        </p:txBody>
      </p:sp>
    </p:spTree>
    <p:extLst>
      <p:ext uri="{BB962C8B-B14F-4D97-AF65-F5344CB8AC3E}">
        <p14:creationId xmlns:p14="http://schemas.microsoft.com/office/powerpoint/2010/main" val="23767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«Характеристика формирование личности подростка в школьный период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19702" y="4516438"/>
            <a:ext cx="4528457" cy="1655762"/>
          </a:xfrm>
        </p:spPr>
        <p:txBody>
          <a:bodyPr/>
          <a:lstStyle/>
          <a:p>
            <a:r>
              <a:rPr lang="ru-RU" dirty="0" smtClean="0"/>
              <a:t>Брит Александр Александрович</a:t>
            </a:r>
          </a:p>
          <a:p>
            <a:r>
              <a:rPr lang="ru-RU" dirty="0" smtClean="0"/>
              <a:t>Студент 3 курса </a:t>
            </a:r>
            <a:r>
              <a:rPr lang="ru-RU" dirty="0" err="1" smtClean="0"/>
              <a:t>СурГПУ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477" y="-203016"/>
            <a:ext cx="4421777" cy="1325563"/>
          </a:xfrm>
        </p:spPr>
        <p:txBody>
          <a:bodyPr/>
          <a:lstStyle/>
          <a:p>
            <a:r>
              <a:rPr lang="ru-RU" dirty="0" smtClean="0"/>
              <a:t>Понятие личность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1056" y="5129349"/>
            <a:ext cx="3944983" cy="19800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Васильевич Давыдов (31 августа 1930 — 19 марта 1998)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172302" y="2391683"/>
            <a:ext cx="1878874" cy="228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26" y="5129349"/>
            <a:ext cx="3728357" cy="2072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Николаевич Леонтьев (5 февраля 1903— 21 января 1979)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" y="1905364"/>
            <a:ext cx="3918951" cy="29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56" y="1846215"/>
            <a:ext cx="3994333" cy="29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011" y="-348978"/>
            <a:ext cx="10515600" cy="1325563"/>
          </a:xfrm>
        </p:spPr>
        <p:txBody>
          <a:bodyPr/>
          <a:lstStyle/>
          <a:p>
            <a:r>
              <a:rPr lang="ru-RU" dirty="0" smtClean="0"/>
              <a:t>Трудности подросткового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" y="4589418"/>
            <a:ext cx="5129349" cy="41452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 Семёнович Выготский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отмечал качественное преобразование сознания, обусловленное развитием высших психических функций и влиянием культуры.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потребности и стремление к самоопределению делают этот процесс сложным, требуя особых педагогических методов.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1394" y="4589418"/>
            <a:ext cx="51816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Прихожан Анна Михайловна указывала на поведенческие трудности подростков, такие как негативизм и конфликты с взрослыми, рассматривая кризисы независимости и зависимости. Важным моментом является взаимодействие со школьной средой, которое помогает подросткам выйти из кризиса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1297315"/>
            <a:ext cx="2280466" cy="31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939" y="836023"/>
            <a:ext cx="2715845" cy="31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личности в подростковом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в школе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67839" y="1777774"/>
            <a:ext cx="4328159" cy="1705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95999" y="1777774"/>
            <a:ext cx="4066904" cy="1531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095999" y="1777774"/>
            <a:ext cx="1" cy="1070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09599" y="3570515"/>
            <a:ext cx="2159726" cy="1158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83040" y="3309257"/>
            <a:ext cx="2159726" cy="1158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6136" y="2848315"/>
            <a:ext cx="2159726" cy="1158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199" y="-87085"/>
            <a:ext cx="5553891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личности учителя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90" y="1828799"/>
            <a:ext cx="5913120" cy="45545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комплексное влияние на развитие личности подростка, помогая формировать его моральные установки, социальные и интеллектуальные умения. Взаимодействие с учителем в школьные годы закладывает основы, которые будут определять поведение и взгляды подростка в будущем.</a:t>
            </a:r>
          </a:p>
          <a:p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47" y="805542"/>
            <a:ext cx="3997453" cy="55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школьного коллектива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31" y="2025922"/>
            <a:ext cx="5519057" cy="44097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играет важную роль в социализации подростка, помогая осваивать социальные нормы, развивать коммуникативные умения и формировать самооценку. Взаимодействие с одноклассниками закладывает основы для успешного взросления и интеграции в общество.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76" y="1894398"/>
            <a:ext cx="5625096" cy="45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354" y="33029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учебника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354" y="2200093"/>
            <a:ext cx="6468291" cy="44706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важным инструментом в процессе становления личности подростка. Он помогает детям усваивать знания, развивает критическое мышление и нравственные ценности. Содержание учебников определяет, какие именно ценности и установки будут усвоены, а также предоставляет необходимые знания и навыки для полноценного взросления.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45" y="2708365"/>
            <a:ext cx="4621955" cy="36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223" y="1541417"/>
            <a:ext cx="11242766" cy="46939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Окружающая среда играет решающую роль в формировании личности человека, оказывая глубокое влияние на его развитие и становление. Понятие личности, как отмечают отечественные психологи А.Н. Леонтьев и В.В. Давыдов, не является статичной данностью, а формируется через активное участие в общественных отношениях и собственной деятельности.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возраст является критическим этапом в жизни человека, когда физиологические, психологические и социальные изменения происходят наиболее интенсивно. В этот период подростки активно ищут своё место в обществе, стремятся к самоопределению и сталкиваются с внутренними конфликтами, связанными с кризисами независимости и зависимости.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учителя имеет огромное значение: он не только передаёт знания, но и служит примером для подражания, помогает усваивать моральные нормы и ценности, оказывает психологическую поддержку. Атмосфера в классном коллективе также существенно влияет на развитие социальных навыков, самооценку и систему ценностей подростка. Взаимодействие со сверстниками позволяет осваивать социальные нормы, развивать коммуникативные способности и формировать чувство принадлежности к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1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097" y="1863633"/>
            <a:ext cx="11408229" cy="479842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Давыдов, В. В. Теория развивающего обучения / В. В. Давыдов ; Рос. акад. образования, Психол. ин-т, </a:t>
            </a:r>
            <a:r>
              <a:rPr lang="ru-RU" dirty="0" err="1"/>
              <a:t>Междунар</a:t>
            </a:r>
            <a:r>
              <a:rPr lang="ru-RU" dirty="0"/>
              <a:t>. </a:t>
            </a:r>
            <a:r>
              <a:rPr lang="ru-RU" dirty="0" err="1"/>
              <a:t>ассоц</a:t>
            </a:r>
            <a:r>
              <a:rPr lang="ru-RU" dirty="0"/>
              <a:t>. "Развивающее обучение". — Москва : ОПЦ "ИНТОР", 1996. — 541, [1] с. : ил. ; 22 см. — ISBN 5-89404-001-9.</a:t>
            </a:r>
          </a:p>
          <a:p>
            <a:pPr lvl="0"/>
            <a:r>
              <a:rPr lang="ru-RU" dirty="0"/>
              <a:t>Деятельность. Сознание. Личность : учеб. пособие для студентов вузов, обучающихся по направлению и специальностям "Психология", "Клин. психология" / А. Н. Леонтьев. — 2-е изд., стер. — Москва : Смысл : </a:t>
            </a:r>
            <a:r>
              <a:rPr lang="ru-RU" dirty="0" err="1"/>
              <a:t>Academia</a:t>
            </a:r>
            <a:r>
              <a:rPr lang="ru-RU" dirty="0"/>
              <a:t>, 2004, 2005. — 346 с. : ил. — (Высшее образование) (Классическая учебная книга) (</a:t>
            </a:r>
            <a:r>
              <a:rPr lang="ru-RU" dirty="0" err="1"/>
              <a:t>Classicus</a:t>
            </a:r>
            <a:r>
              <a:rPr lang="ru-RU" dirty="0"/>
              <a:t>). — </a:t>
            </a:r>
            <a:r>
              <a:rPr lang="ru-RU" dirty="0" err="1"/>
              <a:t>Коммент</a:t>
            </a:r>
            <a:r>
              <a:rPr lang="ru-RU" dirty="0"/>
              <a:t>.: с. 339–342. — ISBN 5-89357-153-3 ; ISBN 5-7695-2496-0 ; ISBN 5-7695-1624-0.</a:t>
            </a:r>
          </a:p>
          <a:p>
            <a:pPr lvl="0"/>
            <a:r>
              <a:rPr lang="ru-RU" dirty="0"/>
              <a:t>Леонтьев, А. Н. Лекции по общей психологии : учебное пособие для студентов высших учебных заведений, обучающихся по специальности "Психология" / А. Н. Леонтьев ; под ред. Д. А. Леонтьева, Е. Е. Соколовой. — 5-е изд., стер. — Москва : Смысл : </a:t>
            </a:r>
            <a:r>
              <a:rPr lang="ru-RU" dirty="0" err="1"/>
              <a:t>Academia</a:t>
            </a:r>
            <a:r>
              <a:rPr lang="ru-RU" dirty="0"/>
              <a:t>, 2010. — 509, [2] с., [1] л. </a:t>
            </a:r>
            <a:r>
              <a:rPr lang="ru-RU" dirty="0" err="1"/>
              <a:t>портр</a:t>
            </a:r>
            <a:r>
              <a:rPr lang="ru-RU" dirty="0"/>
              <a:t>. ; 24 см. — ISBN 978-5-89357-230-8.</a:t>
            </a:r>
          </a:p>
          <a:p>
            <a:pPr lvl="0"/>
            <a:r>
              <a:rPr lang="ru-RU" dirty="0"/>
              <a:t>Лазарев, В. С. Психология развивающего образования : учебник. — Сургут : РИО </a:t>
            </a:r>
            <a:r>
              <a:rPr lang="ru-RU" dirty="0" err="1"/>
              <a:t>СурГПУ</a:t>
            </a:r>
            <a:r>
              <a:rPr lang="ru-RU" dirty="0"/>
              <a:t>, 2018. — 182 с. ; 2-е изд., доп. — Москва : Народное образование, 2018. — 243 с.</a:t>
            </a:r>
          </a:p>
          <a:p>
            <a:pPr lvl="0"/>
            <a:r>
              <a:rPr lang="ru-RU" dirty="0" err="1"/>
              <a:t>Ошимова</a:t>
            </a:r>
            <a:r>
              <a:rPr lang="ru-RU" dirty="0"/>
              <a:t>, М. М., </a:t>
            </a:r>
            <a:r>
              <a:rPr lang="ru-RU" dirty="0" err="1"/>
              <a:t>Одинаева</a:t>
            </a:r>
            <a:r>
              <a:rPr lang="ru-RU" dirty="0"/>
              <a:t>, А. С. Вклад школы, родителей и общества в воспитание подростков // Вестник Педагогического университета. — 2018. — № 3 (75). URL: https://cyberleninka.ru/article/n/vklad-shkoly-roditeley-i-obschestva-v-vospitanie-podrostokov (дата обращения: 11.10.2024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1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1063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«Характеристика формирование личности подростка в школьный период»</vt:lpstr>
      <vt:lpstr>Понятие личность</vt:lpstr>
      <vt:lpstr>Трудности подросткового возраста</vt:lpstr>
      <vt:lpstr>Факторы формирования личности в подростковом возрасте в школе</vt:lpstr>
      <vt:lpstr>Роль личности учителя</vt:lpstr>
      <vt:lpstr>Роль школьного коллектива</vt:lpstr>
      <vt:lpstr>Роль учебника</vt:lpstr>
      <vt:lpstr>Вывод</vt:lpstr>
      <vt:lpstr>Библиографический список:</vt:lpstr>
      <vt:lpstr>Библиографический список:</vt:lpstr>
      <vt:lpstr>«Характеристика формирование личности подростка в школьный период»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«Характеристика формирование личности подростка в школьный период»</dc:title>
  <dc:creator>usr</dc:creator>
  <cp:lastModifiedBy>usr</cp:lastModifiedBy>
  <cp:revision>5</cp:revision>
  <dcterms:created xsi:type="dcterms:W3CDTF">2024-10-29T14:58:18Z</dcterms:created>
  <dcterms:modified xsi:type="dcterms:W3CDTF">2024-10-29T15:33:38Z</dcterms:modified>
</cp:coreProperties>
</file>