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71" r:id="rId3"/>
    <p:sldId id="262" r:id="rId4"/>
    <p:sldId id="272" r:id="rId5"/>
    <p:sldId id="264" r:id="rId6"/>
    <p:sldId id="258" r:id="rId7"/>
    <p:sldId id="265" r:id="rId8"/>
    <p:sldId id="273" r:id="rId9"/>
    <p:sldId id="274" r:id="rId10"/>
    <p:sldId id="275" r:id="rId11"/>
    <p:sldId id="276" r:id="rId12"/>
    <p:sldId id="257" r:id="rId13"/>
    <p:sldId id="260" r:id="rId14"/>
    <p:sldId id="259" r:id="rId15"/>
    <p:sldId id="268" r:id="rId16"/>
    <p:sldId id="277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000000"/>
    <a:srgbClr val="57257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268" autoAdjust="0"/>
    <p:restoredTop sz="94660"/>
  </p:normalViewPr>
  <p:slideViewPr>
    <p:cSldViewPr>
      <p:cViewPr varScale="1">
        <p:scale>
          <a:sx n="72" d="100"/>
          <a:sy n="72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3A7D1-E5ED-4F91-995E-B154357BD23A}" type="datetimeFigureOut">
              <a:rPr lang="ru-RU" smtClean="0"/>
              <a:pPr/>
              <a:t>24.08.2010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AC1D8-4145-4914-BCC7-DE5829B7F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AC1D8-4145-4914-BCC7-DE5829B7FB5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5995234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1400CD-EC5A-4E5E-9D04-72E5CA7E52A4}" type="datetime1">
              <a:rPr lang="ru-RU" smtClean="0"/>
              <a:t>24.08.2010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НИИ Инновационных стратегий развития общего образования (г. Москва)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E93BB1-721A-4BE0-ADD0-4D08EF28C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C4049B-5461-4803-A54E-DF3A1C689292}" type="datetime1">
              <a:rPr lang="ru-RU" smtClean="0"/>
              <a:t>24.08.2010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НИИ Инновационных стратегий развития общего образования (г. Москва)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E93BB1-721A-4BE0-ADD0-4D08EF28C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477A16-7D18-497B-AE55-B495A097950B}" type="datetime1">
              <a:rPr lang="ru-RU" smtClean="0"/>
              <a:t>24.08.2010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НИИ Инновационных стратегий развития общего образования (г. Москва)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E93BB1-721A-4BE0-ADD0-4D08EF28C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E9C28-E60C-45D7-BE56-D0E8023C867A}" type="datetime1">
              <a:rPr lang="ru-RU" smtClean="0"/>
              <a:t>24.08.2010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НИИ Инновационных стратегий развития общего образования (г. Москва)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E93BB1-721A-4BE0-ADD0-4D08EF28C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5995234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6582FE-E88C-4EEB-B2C5-45C9BE5A6FA9}" type="datetime1">
              <a:rPr lang="ru-RU" smtClean="0"/>
              <a:t>24.08.2010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НИИ Инновационных стратегий развития общего образования (г. Москва)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E93BB1-721A-4BE0-ADD0-4D08EF28C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8CEE5E-567F-49BB-8536-660E293D7AED}" type="datetime1">
              <a:rPr lang="ru-RU" smtClean="0"/>
              <a:t>24.08.2010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НИИ Инновационных стратегий развития общего образования (г. Москва)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E93BB1-721A-4BE0-ADD0-4D08EF28C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98344-AA39-403C-BC4D-BB9B800E2836}" type="datetime1">
              <a:rPr lang="ru-RU" smtClean="0"/>
              <a:t>24.08.2010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НИИ Инновационных стратегий развития общего образования (г. Москва)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E93BB1-721A-4BE0-ADD0-4D08EF28C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F17A24-731F-4F86-AA68-D1B82CF52765}" type="datetime1">
              <a:rPr lang="ru-RU" smtClean="0"/>
              <a:t>24.08.2010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НИИ Инновационных стратегий развития общего образования (г. Москва)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E93BB1-721A-4BE0-ADD0-4D08EF28C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77D9AE-11C8-4B59-B4F4-A6865110BA0C}" type="datetime1">
              <a:rPr lang="ru-RU" smtClean="0"/>
              <a:t>24.08.2010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НИИ Инновационных стратегий развития общего образования (г. Москва)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E93BB1-721A-4BE0-ADD0-4D08EF28C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A10D9E-454A-425F-B54D-4D5DCF9FBA5B}" type="datetime1">
              <a:rPr lang="ru-RU" smtClean="0"/>
              <a:t>24.08.2010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НИИ Инновационных стратегий развития общего образования (г. Москва)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E93BB1-721A-4BE0-ADD0-4D08EF28C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0F4032-4111-45E0-ADCF-670435CA86C9}" type="datetime1">
              <a:rPr lang="ru-RU" smtClean="0"/>
              <a:t>24.08.2010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НИИ Инновационных стратегий развития общего образования (г. Москва)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E93BB1-721A-4BE0-ADD0-4D08EF28C0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995234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DADD839-7C13-4258-8F5C-5BB20BABB1B0}" type="datetime1">
              <a:rPr lang="ru-RU" smtClean="0"/>
              <a:t>24.08.2010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ru-RU" smtClean="0"/>
              <a:t>НИИ Инновационных стратегий развития общего образования (г. Москва)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1E93BB1-721A-4BE0-ADD0-4D08EF28C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214422"/>
            <a:ext cx="7772400" cy="18288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Детско-взрослые проекты в Школе будущего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857628"/>
            <a:ext cx="7772400" cy="914400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>
                <a:solidFill>
                  <a:schemeClr val="tx1"/>
                </a:solidFill>
                <a:latin typeface="Franklin Gothic Book" pitchFamily="34" charset="0"/>
              </a:rPr>
              <a:t>Половкова</a:t>
            </a:r>
            <a:r>
              <a:rPr lang="ru-RU" b="1" dirty="0" smtClean="0">
                <a:solidFill>
                  <a:schemeClr val="tx1"/>
                </a:solidFill>
                <a:latin typeface="Franklin Gothic Book" pitchFamily="34" charset="0"/>
              </a:rPr>
              <a:t> Т.В.,</a:t>
            </a:r>
          </a:p>
          <a:p>
            <a:r>
              <a:rPr lang="ru-RU" dirty="0" smtClean="0">
                <a:solidFill>
                  <a:schemeClr val="tx1"/>
                </a:solidFill>
                <a:latin typeface="Franklin Gothic Book" pitchFamily="34" charset="0"/>
              </a:rPr>
              <a:t>зав.лабораторией НИИ Инновационных стратегий</a:t>
            </a:r>
          </a:p>
          <a:p>
            <a:r>
              <a:rPr lang="ru-RU" dirty="0" smtClean="0">
                <a:solidFill>
                  <a:schemeClr val="tx1"/>
                </a:solidFill>
                <a:latin typeface="Franklin Gothic Book" pitchFamily="34" charset="0"/>
              </a:rPr>
              <a:t> развития общего образования</a:t>
            </a:r>
            <a:endParaRPr lang="ru-RU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306"/>
          <a:stretch>
            <a:fillRect/>
          </a:stretch>
        </p:blipFill>
        <p:spPr bwMode="auto">
          <a:xfrm>
            <a:off x="432885" y="5014051"/>
            <a:ext cx="8353957" cy="100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57356" y="1071546"/>
            <a:ext cx="49292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Проекты компании 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JR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Maglev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Японии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r="2487"/>
          <a:stretch>
            <a:fillRect/>
          </a:stretch>
        </p:blipFill>
        <p:spPr bwMode="auto">
          <a:xfrm>
            <a:off x="1714480" y="1357298"/>
            <a:ext cx="5429288" cy="1939337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57422" y="3558605"/>
            <a:ext cx="48577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Transrapid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International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TRI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(Германия)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 t="13410" b="12323"/>
          <a:stretch>
            <a:fillRect/>
          </a:stretch>
        </p:blipFill>
        <p:spPr bwMode="auto">
          <a:xfrm>
            <a:off x="1718890" y="3877935"/>
            <a:ext cx="5496316" cy="2480023"/>
          </a:xfrm>
          <a:prstGeom prst="rect">
            <a:avLst/>
          </a:prstGeom>
          <a:noFill/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500042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Маглев</a:t>
            </a:r>
            <a:r>
              <a:rPr lang="ru-RU" sz="2400" b="1" dirty="0" smtClean="0"/>
              <a:t> в других странах</a:t>
            </a:r>
            <a:endParaRPr lang="ru-RU" sz="2400" b="1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НИИ Инновационных стратегий развития общего образования (г. Москва)</a:t>
            </a: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609881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Ближайшие планы работы</a:t>
            </a:r>
            <a:endParaRPr lang="ru-RU" sz="24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1228256"/>
            <a:ext cx="778674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FontTx/>
              <a:buChar char="-"/>
            </a:pPr>
            <a:r>
              <a:rPr lang="ru-RU" dirty="0" smtClean="0">
                <a:latin typeface="Franklin Gothic Book" pitchFamily="34" charset="0"/>
              </a:rPr>
              <a:t> Продолжить составление карты перспективных проектов в Восточной Сибири и Дальнем Востоке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ru-RU" dirty="0" smtClean="0">
                <a:latin typeface="Franklin Gothic Book" pitchFamily="34" charset="0"/>
              </a:rPr>
              <a:t> Предложить вариант новой </a:t>
            </a:r>
            <a:r>
              <a:rPr lang="ru-RU" dirty="0">
                <a:latin typeface="Franklin Gothic Book" pitchFamily="34" charset="0"/>
              </a:rPr>
              <a:t>транспортной </a:t>
            </a:r>
            <a:r>
              <a:rPr lang="ru-RU" dirty="0" smtClean="0">
                <a:latin typeface="Franklin Gothic Book" pitchFamily="34" charset="0"/>
              </a:rPr>
              <a:t>инфраструктуры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ru-RU" dirty="0" smtClean="0">
                <a:latin typeface="Franklin Gothic Book" pitchFamily="34" charset="0"/>
              </a:rPr>
              <a:t> Изучить </a:t>
            </a:r>
            <a:r>
              <a:rPr lang="ru-RU" dirty="0">
                <a:latin typeface="Franklin Gothic Book" pitchFamily="34" charset="0"/>
              </a:rPr>
              <a:t>климатические, геологические и географические особенности </a:t>
            </a:r>
            <a:r>
              <a:rPr lang="ru-RU" dirty="0" smtClean="0">
                <a:latin typeface="Franklin Gothic Book" pitchFamily="34" charset="0"/>
              </a:rPr>
              <a:t>региона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ru-RU" dirty="0">
                <a:latin typeface="Franklin Gothic Book" pitchFamily="34" charset="0"/>
              </a:rPr>
              <a:t> </a:t>
            </a:r>
            <a:r>
              <a:rPr lang="ru-RU" dirty="0" smtClean="0">
                <a:latin typeface="Franklin Gothic Book" pitchFamily="34" charset="0"/>
              </a:rPr>
              <a:t>Сформулировать </a:t>
            </a:r>
            <a:r>
              <a:rPr lang="ru-RU" dirty="0">
                <a:latin typeface="Franklin Gothic Book" pitchFamily="34" charset="0"/>
              </a:rPr>
              <a:t>соответствующее техническое задание на разработку подвижного </a:t>
            </a:r>
            <a:r>
              <a:rPr lang="ru-RU" dirty="0" smtClean="0">
                <a:latin typeface="Franklin Gothic Book" pitchFamily="34" charset="0"/>
              </a:rPr>
              <a:t>состава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ru-RU" dirty="0" smtClean="0">
                <a:latin typeface="Franklin Gothic Book" pitchFamily="34" charset="0"/>
              </a:rPr>
              <a:t> Найти или разработать недостающие технические решения, </a:t>
            </a:r>
            <a:r>
              <a:rPr lang="ru-RU" dirty="0">
                <a:latin typeface="Franklin Gothic Book" pitchFamily="34" charset="0"/>
              </a:rPr>
              <a:t>которые позволят осуществить проект сверхскоростного </a:t>
            </a:r>
            <a:r>
              <a:rPr lang="ru-RU" dirty="0" smtClean="0">
                <a:latin typeface="Franklin Gothic Book" pitchFamily="34" charset="0"/>
              </a:rPr>
              <a:t>транспорта в России.</a:t>
            </a:r>
            <a:endParaRPr lang="ru-RU" dirty="0">
              <a:latin typeface="Franklin Gothic Book" pitchFamily="34" charset="0"/>
            </a:endParaRPr>
          </a:p>
        </p:txBody>
      </p:sp>
      <p:pic>
        <p:nvPicPr>
          <p:cNvPr id="3074" name="Picture 2" descr="F:\трансрапид copy.jpg"/>
          <p:cNvPicPr>
            <a:picLocks noChangeAspect="1" noChangeArrowheads="1"/>
          </p:cNvPicPr>
          <p:nvPr/>
        </p:nvPicPr>
        <p:blipFill>
          <a:blip r:embed="rId2"/>
          <a:srcRect t="9164" r="2740" b="3785"/>
          <a:stretch>
            <a:fillRect/>
          </a:stretch>
        </p:blipFill>
        <p:spPr bwMode="auto">
          <a:xfrm>
            <a:off x="1928826" y="4643446"/>
            <a:ext cx="507206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НИИ Инновационных стратегий развития общего образования (г. Москва)</a:t>
            </a: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52856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Образовательное движение учащихся в детско-взрослом производстве </a:t>
            </a:r>
            <a:endParaRPr lang="ru-RU" sz="2000" b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071538" y="2571744"/>
            <a:ext cx="500066" cy="1000132"/>
            <a:chOff x="1643042" y="2500306"/>
            <a:chExt cx="500066" cy="1000132"/>
          </a:xfrm>
        </p:grpSpPr>
        <p:sp>
          <p:nvSpPr>
            <p:cNvPr id="5" name="Овал 4"/>
            <p:cNvSpPr/>
            <p:nvPr/>
          </p:nvSpPr>
          <p:spPr>
            <a:xfrm>
              <a:off x="1714480" y="2500306"/>
              <a:ext cx="357190" cy="35719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flipV="1">
              <a:off x="1643042" y="2857496"/>
              <a:ext cx="500066" cy="642942"/>
            </a:xfrm>
            <a:prstGeom prst="triangle">
              <a:avLst>
                <a:gd name="adj" fmla="val 5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2357422" y="1357298"/>
            <a:ext cx="2214578" cy="85725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214546" y="1404452"/>
            <a:ext cx="25003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Предметно-</a:t>
            </a:r>
          </a:p>
          <a:p>
            <a:pPr algn="ctr"/>
            <a:r>
              <a:rPr lang="ru-RU" sz="1400" b="1" dirty="0" smtClean="0"/>
              <a:t>дисциплинарные </a:t>
            </a:r>
          </a:p>
          <a:p>
            <a:pPr algn="ctr"/>
            <a:r>
              <a:rPr lang="ru-RU" sz="1400" b="1" dirty="0" smtClean="0"/>
              <a:t>знания</a:t>
            </a:r>
            <a:endParaRPr lang="ru-RU" sz="1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86380" y="1357298"/>
            <a:ext cx="2286016" cy="8572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143504" y="1404452"/>
            <a:ext cx="24288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Опыт </a:t>
            </a:r>
          </a:p>
          <a:p>
            <a:pPr algn="ctr"/>
            <a:r>
              <a:rPr lang="ru-RU" sz="1400" b="1" dirty="0" smtClean="0"/>
              <a:t>системного проектирования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2910" y="364331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учащийся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000364" y="2643182"/>
            <a:ext cx="4071966" cy="121444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57356" y="4286256"/>
            <a:ext cx="2357454" cy="85725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714480" y="4357694"/>
            <a:ext cx="2643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Предметно-</a:t>
            </a:r>
          </a:p>
          <a:p>
            <a:pPr algn="ctr"/>
            <a:r>
              <a:rPr lang="ru-RU" sz="1400" b="1" dirty="0" smtClean="0"/>
              <a:t>профессиональные</a:t>
            </a:r>
          </a:p>
          <a:p>
            <a:pPr algn="ctr"/>
            <a:r>
              <a:rPr lang="ru-RU" sz="1400" b="1" dirty="0" smtClean="0"/>
              <a:t>знания</a:t>
            </a:r>
            <a:endParaRPr lang="ru-RU" sz="1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4286256"/>
            <a:ext cx="1714512" cy="20002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572000" y="4500570"/>
            <a:ext cx="16430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Освоение типов деятельности:</a:t>
            </a:r>
          </a:p>
          <a:p>
            <a:pPr algn="ctr"/>
            <a:endParaRPr lang="ru-RU" sz="1100" b="1" dirty="0" smtClean="0"/>
          </a:p>
          <a:p>
            <a:pPr algn="ctr">
              <a:buFontTx/>
              <a:buChar char="-"/>
            </a:pPr>
            <a:r>
              <a:rPr lang="ru-RU" sz="1100" dirty="0" smtClean="0"/>
              <a:t>исследование</a:t>
            </a:r>
          </a:p>
          <a:p>
            <a:pPr algn="ctr">
              <a:buFontTx/>
              <a:buChar char="-"/>
            </a:pPr>
            <a:r>
              <a:rPr lang="ru-RU" sz="1100" dirty="0" smtClean="0"/>
              <a:t> анализ ситуации</a:t>
            </a:r>
          </a:p>
          <a:p>
            <a:pPr algn="ctr">
              <a:buFontTx/>
              <a:buChar char="-"/>
            </a:pPr>
            <a:r>
              <a:rPr lang="ru-RU" sz="1100" dirty="0" smtClean="0"/>
              <a:t>проектирование</a:t>
            </a:r>
          </a:p>
          <a:p>
            <a:pPr algn="ctr">
              <a:buFontTx/>
              <a:buChar char="-"/>
            </a:pPr>
            <a:r>
              <a:rPr lang="ru-RU" sz="1100" dirty="0" smtClean="0"/>
              <a:t> конструирование</a:t>
            </a:r>
          </a:p>
          <a:p>
            <a:pPr algn="ctr">
              <a:buFontTx/>
              <a:buChar char="-"/>
            </a:pPr>
            <a:endParaRPr lang="ru-RU" sz="11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500826" y="4286256"/>
            <a:ext cx="2000264" cy="20002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500826" y="4403577"/>
            <a:ext cx="19288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Способность работы с разными действительностями:</a:t>
            </a:r>
          </a:p>
          <a:p>
            <a:pPr algn="ctr"/>
            <a:endParaRPr lang="ru-RU" sz="1100" b="1" dirty="0" smtClean="0"/>
          </a:p>
          <a:p>
            <a:pPr algn="ctr">
              <a:buFontTx/>
              <a:buChar char="-"/>
            </a:pPr>
            <a:r>
              <a:rPr lang="ru-RU" sz="1100" dirty="0" smtClean="0"/>
              <a:t>научной</a:t>
            </a:r>
          </a:p>
          <a:p>
            <a:pPr algn="ctr">
              <a:buFontTx/>
              <a:buChar char="-"/>
            </a:pPr>
            <a:r>
              <a:rPr lang="ru-RU" sz="1100" dirty="0" smtClean="0"/>
              <a:t>технологической</a:t>
            </a:r>
          </a:p>
          <a:p>
            <a:pPr algn="ctr">
              <a:buFontTx/>
              <a:buChar char="-"/>
            </a:pPr>
            <a:r>
              <a:rPr lang="ru-RU" sz="1100" dirty="0" smtClean="0"/>
              <a:t>экономической</a:t>
            </a:r>
          </a:p>
          <a:p>
            <a:pPr algn="ctr">
              <a:buFontTx/>
              <a:buChar char="-"/>
            </a:pPr>
            <a:r>
              <a:rPr lang="ru-RU" sz="1100" dirty="0" smtClean="0"/>
              <a:t>организационно-управленческой</a:t>
            </a:r>
          </a:p>
          <a:p>
            <a:pPr algn="ctr">
              <a:buFontTx/>
              <a:buChar char="-"/>
            </a:pPr>
            <a:endParaRPr lang="ru-RU" sz="1100" dirty="0"/>
          </a:p>
        </p:txBody>
      </p:sp>
      <p:sp>
        <p:nvSpPr>
          <p:cNvPr id="27" name="Полилиния 26"/>
          <p:cNvSpPr/>
          <p:nvPr/>
        </p:nvSpPr>
        <p:spPr>
          <a:xfrm>
            <a:off x="1571604" y="3500439"/>
            <a:ext cx="3286148" cy="785817"/>
          </a:xfrm>
          <a:custGeom>
            <a:avLst/>
            <a:gdLst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32452 w 3273287"/>
              <a:gd name="connsiteY10" fmla="*/ 251791 h 848139"/>
              <a:gd name="connsiteX11" fmla="*/ 1298713 w 3273287"/>
              <a:gd name="connsiteY11" fmla="*/ 278295 h 848139"/>
              <a:gd name="connsiteX12" fmla="*/ 1364974 w 3273287"/>
              <a:gd name="connsiteY12" fmla="*/ 291547 h 848139"/>
              <a:gd name="connsiteX13" fmla="*/ 1457739 w 3273287"/>
              <a:gd name="connsiteY13" fmla="*/ 318052 h 848139"/>
              <a:gd name="connsiteX14" fmla="*/ 1537252 w 3273287"/>
              <a:gd name="connsiteY14" fmla="*/ 331304 h 848139"/>
              <a:gd name="connsiteX15" fmla="*/ 1696278 w 3273287"/>
              <a:gd name="connsiteY15" fmla="*/ 371060 h 848139"/>
              <a:gd name="connsiteX16" fmla="*/ 1868557 w 3273287"/>
              <a:gd name="connsiteY16" fmla="*/ 397565 h 848139"/>
              <a:gd name="connsiteX17" fmla="*/ 2001078 w 3273287"/>
              <a:gd name="connsiteY17" fmla="*/ 424069 h 848139"/>
              <a:gd name="connsiteX18" fmla="*/ 2054087 w 3273287"/>
              <a:gd name="connsiteY18" fmla="*/ 450573 h 848139"/>
              <a:gd name="connsiteX19" fmla="*/ 2107096 w 3273287"/>
              <a:gd name="connsiteY19" fmla="*/ 463826 h 848139"/>
              <a:gd name="connsiteX20" fmla="*/ 2226365 w 3273287"/>
              <a:gd name="connsiteY20" fmla="*/ 490330 h 848139"/>
              <a:gd name="connsiteX21" fmla="*/ 2279374 w 3273287"/>
              <a:gd name="connsiteY21" fmla="*/ 503582 h 848139"/>
              <a:gd name="connsiteX22" fmla="*/ 2345635 w 3273287"/>
              <a:gd name="connsiteY22" fmla="*/ 516834 h 848139"/>
              <a:gd name="connsiteX23" fmla="*/ 2478157 w 3273287"/>
              <a:gd name="connsiteY23" fmla="*/ 569843 h 848139"/>
              <a:gd name="connsiteX24" fmla="*/ 2544418 w 3273287"/>
              <a:gd name="connsiteY24" fmla="*/ 583095 h 848139"/>
              <a:gd name="connsiteX25" fmla="*/ 2584174 w 3273287"/>
              <a:gd name="connsiteY25" fmla="*/ 596347 h 848139"/>
              <a:gd name="connsiteX26" fmla="*/ 2729948 w 3273287"/>
              <a:gd name="connsiteY26" fmla="*/ 622852 h 848139"/>
              <a:gd name="connsiteX27" fmla="*/ 2769705 w 3273287"/>
              <a:gd name="connsiteY27" fmla="*/ 636104 h 848139"/>
              <a:gd name="connsiteX28" fmla="*/ 2835965 w 3273287"/>
              <a:gd name="connsiteY28" fmla="*/ 649356 h 848139"/>
              <a:gd name="connsiteX29" fmla="*/ 2888974 w 3273287"/>
              <a:gd name="connsiteY29" fmla="*/ 662608 h 848139"/>
              <a:gd name="connsiteX30" fmla="*/ 2994991 w 3273287"/>
              <a:gd name="connsiteY30" fmla="*/ 702365 h 848139"/>
              <a:gd name="connsiteX31" fmla="*/ 3048000 w 3273287"/>
              <a:gd name="connsiteY31" fmla="*/ 728869 h 848139"/>
              <a:gd name="connsiteX32" fmla="*/ 3127513 w 3273287"/>
              <a:gd name="connsiteY32" fmla="*/ 755373 h 848139"/>
              <a:gd name="connsiteX33" fmla="*/ 3193774 w 3273287"/>
              <a:gd name="connsiteY33" fmla="*/ 795130 h 848139"/>
              <a:gd name="connsiteX34" fmla="*/ 3246783 w 3273287"/>
              <a:gd name="connsiteY34" fmla="*/ 834887 h 848139"/>
              <a:gd name="connsiteX35" fmla="*/ 3273287 w 3273287"/>
              <a:gd name="connsiteY35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364974 w 3273287"/>
              <a:gd name="connsiteY11" fmla="*/ 291547 h 848139"/>
              <a:gd name="connsiteX12" fmla="*/ 1457739 w 3273287"/>
              <a:gd name="connsiteY12" fmla="*/ 318052 h 848139"/>
              <a:gd name="connsiteX13" fmla="*/ 1537252 w 3273287"/>
              <a:gd name="connsiteY13" fmla="*/ 331304 h 848139"/>
              <a:gd name="connsiteX14" fmla="*/ 1696278 w 3273287"/>
              <a:gd name="connsiteY14" fmla="*/ 371060 h 848139"/>
              <a:gd name="connsiteX15" fmla="*/ 1868557 w 3273287"/>
              <a:gd name="connsiteY15" fmla="*/ 397565 h 848139"/>
              <a:gd name="connsiteX16" fmla="*/ 2001078 w 3273287"/>
              <a:gd name="connsiteY16" fmla="*/ 424069 h 848139"/>
              <a:gd name="connsiteX17" fmla="*/ 2054087 w 3273287"/>
              <a:gd name="connsiteY17" fmla="*/ 450573 h 848139"/>
              <a:gd name="connsiteX18" fmla="*/ 2107096 w 3273287"/>
              <a:gd name="connsiteY18" fmla="*/ 463826 h 848139"/>
              <a:gd name="connsiteX19" fmla="*/ 2226365 w 3273287"/>
              <a:gd name="connsiteY19" fmla="*/ 490330 h 848139"/>
              <a:gd name="connsiteX20" fmla="*/ 2279374 w 3273287"/>
              <a:gd name="connsiteY20" fmla="*/ 503582 h 848139"/>
              <a:gd name="connsiteX21" fmla="*/ 2345635 w 3273287"/>
              <a:gd name="connsiteY21" fmla="*/ 516834 h 848139"/>
              <a:gd name="connsiteX22" fmla="*/ 2478157 w 3273287"/>
              <a:gd name="connsiteY22" fmla="*/ 569843 h 848139"/>
              <a:gd name="connsiteX23" fmla="*/ 2544418 w 3273287"/>
              <a:gd name="connsiteY23" fmla="*/ 583095 h 848139"/>
              <a:gd name="connsiteX24" fmla="*/ 2584174 w 3273287"/>
              <a:gd name="connsiteY24" fmla="*/ 596347 h 848139"/>
              <a:gd name="connsiteX25" fmla="*/ 2729948 w 3273287"/>
              <a:gd name="connsiteY25" fmla="*/ 622852 h 848139"/>
              <a:gd name="connsiteX26" fmla="*/ 2769705 w 3273287"/>
              <a:gd name="connsiteY26" fmla="*/ 636104 h 848139"/>
              <a:gd name="connsiteX27" fmla="*/ 2835965 w 3273287"/>
              <a:gd name="connsiteY27" fmla="*/ 649356 h 848139"/>
              <a:gd name="connsiteX28" fmla="*/ 2888974 w 3273287"/>
              <a:gd name="connsiteY28" fmla="*/ 662608 h 848139"/>
              <a:gd name="connsiteX29" fmla="*/ 2994991 w 3273287"/>
              <a:gd name="connsiteY29" fmla="*/ 702365 h 848139"/>
              <a:gd name="connsiteX30" fmla="*/ 3048000 w 3273287"/>
              <a:gd name="connsiteY30" fmla="*/ 728869 h 848139"/>
              <a:gd name="connsiteX31" fmla="*/ 3127513 w 3273287"/>
              <a:gd name="connsiteY31" fmla="*/ 755373 h 848139"/>
              <a:gd name="connsiteX32" fmla="*/ 3193774 w 3273287"/>
              <a:gd name="connsiteY32" fmla="*/ 795130 h 848139"/>
              <a:gd name="connsiteX33" fmla="*/ 3246783 w 3273287"/>
              <a:gd name="connsiteY33" fmla="*/ 834887 h 848139"/>
              <a:gd name="connsiteX34" fmla="*/ 3273287 w 3273287"/>
              <a:gd name="connsiteY34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457739 w 3273287"/>
              <a:gd name="connsiteY11" fmla="*/ 318052 h 848139"/>
              <a:gd name="connsiteX12" fmla="*/ 1537252 w 3273287"/>
              <a:gd name="connsiteY12" fmla="*/ 331304 h 848139"/>
              <a:gd name="connsiteX13" fmla="*/ 1696278 w 3273287"/>
              <a:gd name="connsiteY13" fmla="*/ 371060 h 848139"/>
              <a:gd name="connsiteX14" fmla="*/ 1868557 w 3273287"/>
              <a:gd name="connsiteY14" fmla="*/ 397565 h 848139"/>
              <a:gd name="connsiteX15" fmla="*/ 2001078 w 3273287"/>
              <a:gd name="connsiteY15" fmla="*/ 424069 h 848139"/>
              <a:gd name="connsiteX16" fmla="*/ 2054087 w 3273287"/>
              <a:gd name="connsiteY16" fmla="*/ 450573 h 848139"/>
              <a:gd name="connsiteX17" fmla="*/ 2107096 w 3273287"/>
              <a:gd name="connsiteY17" fmla="*/ 463826 h 848139"/>
              <a:gd name="connsiteX18" fmla="*/ 2226365 w 3273287"/>
              <a:gd name="connsiteY18" fmla="*/ 490330 h 848139"/>
              <a:gd name="connsiteX19" fmla="*/ 2279374 w 3273287"/>
              <a:gd name="connsiteY19" fmla="*/ 503582 h 848139"/>
              <a:gd name="connsiteX20" fmla="*/ 2345635 w 3273287"/>
              <a:gd name="connsiteY20" fmla="*/ 516834 h 848139"/>
              <a:gd name="connsiteX21" fmla="*/ 2478157 w 3273287"/>
              <a:gd name="connsiteY21" fmla="*/ 569843 h 848139"/>
              <a:gd name="connsiteX22" fmla="*/ 2544418 w 3273287"/>
              <a:gd name="connsiteY22" fmla="*/ 583095 h 848139"/>
              <a:gd name="connsiteX23" fmla="*/ 2584174 w 3273287"/>
              <a:gd name="connsiteY23" fmla="*/ 596347 h 848139"/>
              <a:gd name="connsiteX24" fmla="*/ 2729948 w 3273287"/>
              <a:gd name="connsiteY24" fmla="*/ 622852 h 848139"/>
              <a:gd name="connsiteX25" fmla="*/ 2769705 w 3273287"/>
              <a:gd name="connsiteY25" fmla="*/ 636104 h 848139"/>
              <a:gd name="connsiteX26" fmla="*/ 2835965 w 3273287"/>
              <a:gd name="connsiteY26" fmla="*/ 649356 h 848139"/>
              <a:gd name="connsiteX27" fmla="*/ 2888974 w 3273287"/>
              <a:gd name="connsiteY27" fmla="*/ 662608 h 848139"/>
              <a:gd name="connsiteX28" fmla="*/ 2994991 w 3273287"/>
              <a:gd name="connsiteY28" fmla="*/ 702365 h 848139"/>
              <a:gd name="connsiteX29" fmla="*/ 3048000 w 3273287"/>
              <a:gd name="connsiteY29" fmla="*/ 728869 h 848139"/>
              <a:gd name="connsiteX30" fmla="*/ 3127513 w 3273287"/>
              <a:gd name="connsiteY30" fmla="*/ 755373 h 848139"/>
              <a:gd name="connsiteX31" fmla="*/ 3193774 w 3273287"/>
              <a:gd name="connsiteY31" fmla="*/ 795130 h 848139"/>
              <a:gd name="connsiteX32" fmla="*/ 3246783 w 3273287"/>
              <a:gd name="connsiteY32" fmla="*/ 834887 h 848139"/>
              <a:gd name="connsiteX33" fmla="*/ 3273287 w 3273287"/>
              <a:gd name="connsiteY33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457739 w 3273287"/>
              <a:gd name="connsiteY11" fmla="*/ 318052 h 848139"/>
              <a:gd name="connsiteX12" fmla="*/ 1696278 w 3273287"/>
              <a:gd name="connsiteY12" fmla="*/ 371060 h 848139"/>
              <a:gd name="connsiteX13" fmla="*/ 1868557 w 3273287"/>
              <a:gd name="connsiteY13" fmla="*/ 397565 h 848139"/>
              <a:gd name="connsiteX14" fmla="*/ 2001078 w 3273287"/>
              <a:gd name="connsiteY14" fmla="*/ 424069 h 848139"/>
              <a:gd name="connsiteX15" fmla="*/ 2054087 w 3273287"/>
              <a:gd name="connsiteY15" fmla="*/ 450573 h 848139"/>
              <a:gd name="connsiteX16" fmla="*/ 2107096 w 3273287"/>
              <a:gd name="connsiteY16" fmla="*/ 463826 h 848139"/>
              <a:gd name="connsiteX17" fmla="*/ 2226365 w 3273287"/>
              <a:gd name="connsiteY17" fmla="*/ 490330 h 848139"/>
              <a:gd name="connsiteX18" fmla="*/ 2279374 w 3273287"/>
              <a:gd name="connsiteY18" fmla="*/ 503582 h 848139"/>
              <a:gd name="connsiteX19" fmla="*/ 2345635 w 3273287"/>
              <a:gd name="connsiteY19" fmla="*/ 516834 h 848139"/>
              <a:gd name="connsiteX20" fmla="*/ 2478157 w 3273287"/>
              <a:gd name="connsiteY20" fmla="*/ 569843 h 848139"/>
              <a:gd name="connsiteX21" fmla="*/ 2544418 w 3273287"/>
              <a:gd name="connsiteY21" fmla="*/ 583095 h 848139"/>
              <a:gd name="connsiteX22" fmla="*/ 2584174 w 3273287"/>
              <a:gd name="connsiteY22" fmla="*/ 596347 h 848139"/>
              <a:gd name="connsiteX23" fmla="*/ 2729948 w 3273287"/>
              <a:gd name="connsiteY23" fmla="*/ 622852 h 848139"/>
              <a:gd name="connsiteX24" fmla="*/ 2769705 w 3273287"/>
              <a:gd name="connsiteY24" fmla="*/ 636104 h 848139"/>
              <a:gd name="connsiteX25" fmla="*/ 2835965 w 3273287"/>
              <a:gd name="connsiteY25" fmla="*/ 649356 h 848139"/>
              <a:gd name="connsiteX26" fmla="*/ 2888974 w 3273287"/>
              <a:gd name="connsiteY26" fmla="*/ 662608 h 848139"/>
              <a:gd name="connsiteX27" fmla="*/ 2994991 w 3273287"/>
              <a:gd name="connsiteY27" fmla="*/ 702365 h 848139"/>
              <a:gd name="connsiteX28" fmla="*/ 3048000 w 3273287"/>
              <a:gd name="connsiteY28" fmla="*/ 728869 h 848139"/>
              <a:gd name="connsiteX29" fmla="*/ 3127513 w 3273287"/>
              <a:gd name="connsiteY29" fmla="*/ 755373 h 848139"/>
              <a:gd name="connsiteX30" fmla="*/ 3193774 w 3273287"/>
              <a:gd name="connsiteY30" fmla="*/ 795130 h 848139"/>
              <a:gd name="connsiteX31" fmla="*/ 3246783 w 3273287"/>
              <a:gd name="connsiteY31" fmla="*/ 834887 h 848139"/>
              <a:gd name="connsiteX32" fmla="*/ 3273287 w 3273287"/>
              <a:gd name="connsiteY32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457739 w 3273287"/>
              <a:gd name="connsiteY11" fmla="*/ 318052 h 848139"/>
              <a:gd name="connsiteX12" fmla="*/ 1868557 w 3273287"/>
              <a:gd name="connsiteY12" fmla="*/ 397565 h 848139"/>
              <a:gd name="connsiteX13" fmla="*/ 2001078 w 3273287"/>
              <a:gd name="connsiteY13" fmla="*/ 424069 h 848139"/>
              <a:gd name="connsiteX14" fmla="*/ 2054087 w 3273287"/>
              <a:gd name="connsiteY14" fmla="*/ 450573 h 848139"/>
              <a:gd name="connsiteX15" fmla="*/ 2107096 w 3273287"/>
              <a:gd name="connsiteY15" fmla="*/ 463826 h 848139"/>
              <a:gd name="connsiteX16" fmla="*/ 2226365 w 3273287"/>
              <a:gd name="connsiteY16" fmla="*/ 490330 h 848139"/>
              <a:gd name="connsiteX17" fmla="*/ 2279374 w 3273287"/>
              <a:gd name="connsiteY17" fmla="*/ 503582 h 848139"/>
              <a:gd name="connsiteX18" fmla="*/ 2345635 w 3273287"/>
              <a:gd name="connsiteY18" fmla="*/ 516834 h 848139"/>
              <a:gd name="connsiteX19" fmla="*/ 2478157 w 3273287"/>
              <a:gd name="connsiteY19" fmla="*/ 569843 h 848139"/>
              <a:gd name="connsiteX20" fmla="*/ 2544418 w 3273287"/>
              <a:gd name="connsiteY20" fmla="*/ 583095 h 848139"/>
              <a:gd name="connsiteX21" fmla="*/ 2584174 w 3273287"/>
              <a:gd name="connsiteY21" fmla="*/ 596347 h 848139"/>
              <a:gd name="connsiteX22" fmla="*/ 2729948 w 3273287"/>
              <a:gd name="connsiteY22" fmla="*/ 622852 h 848139"/>
              <a:gd name="connsiteX23" fmla="*/ 2769705 w 3273287"/>
              <a:gd name="connsiteY23" fmla="*/ 636104 h 848139"/>
              <a:gd name="connsiteX24" fmla="*/ 2835965 w 3273287"/>
              <a:gd name="connsiteY24" fmla="*/ 649356 h 848139"/>
              <a:gd name="connsiteX25" fmla="*/ 2888974 w 3273287"/>
              <a:gd name="connsiteY25" fmla="*/ 662608 h 848139"/>
              <a:gd name="connsiteX26" fmla="*/ 2994991 w 3273287"/>
              <a:gd name="connsiteY26" fmla="*/ 702365 h 848139"/>
              <a:gd name="connsiteX27" fmla="*/ 3048000 w 3273287"/>
              <a:gd name="connsiteY27" fmla="*/ 728869 h 848139"/>
              <a:gd name="connsiteX28" fmla="*/ 3127513 w 3273287"/>
              <a:gd name="connsiteY28" fmla="*/ 755373 h 848139"/>
              <a:gd name="connsiteX29" fmla="*/ 3193774 w 3273287"/>
              <a:gd name="connsiteY29" fmla="*/ 795130 h 848139"/>
              <a:gd name="connsiteX30" fmla="*/ 3246783 w 3273287"/>
              <a:gd name="connsiteY30" fmla="*/ 834887 h 848139"/>
              <a:gd name="connsiteX31" fmla="*/ 3273287 w 3273287"/>
              <a:gd name="connsiteY31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457739 w 3273287"/>
              <a:gd name="connsiteY11" fmla="*/ 318052 h 848139"/>
              <a:gd name="connsiteX12" fmla="*/ 2001078 w 3273287"/>
              <a:gd name="connsiteY12" fmla="*/ 424069 h 848139"/>
              <a:gd name="connsiteX13" fmla="*/ 2054087 w 3273287"/>
              <a:gd name="connsiteY13" fmla="*/ 450573 h 848139"/>
              <a:gd name="connsiteX14" fmla="*/ 2107096 w 3273287"/>
              <a:gd name="connsiteY14" fmla="*/ 463826 h 848139"/>
              <a:gd name="connsiteX15" fmla="*/ 2226365 w 3273287"/>
              <a:gd name="connsiteY15" fmla="*/ 490330 h 848139"/>
              <a:gd name="connsiteX16" fmla="*/ 2279374 w 3273287"/>
              <a:gd name="connsiteY16" fmla="*/ 503582 h 848139"/>
              <a:gd name="connsiteX17" fmla="*/ 2345635 w 3273287"/>
              <a:gd name="connsiteY17" fmla="*/ 516834 h 848139"/>
              <a:gd name="connsiteX18" fmla="*/ 2478157 w 3273287"/>
              <a:gd name="connsiteY18" fmla="*/ 569843 h 848139"/>
              <a:gd name="connsiteX19" fmla="*/ 2544418 w 3273287"/>
              <a:gd name="connsiteY19" fmla="*/ 583095 h 848139"/>
              <a:gd name="connsiteX20" fmla="*/ 2584174 w 3273287"/>
              <a:gd name="connsiteY20" fmla="*/ 596347 h 848139"/>
              <a:gd name="connsiteX21" fmla="*/ 2729948 w 3273287"/>
              <a:gd name="connsiteY21" fmla="*/ 622852 h 848139"/>
              <a:gd name="connsiteX22" fmla="*/ 2769705 w 3273287"/>
              <a:gd name="connsiteY22" fmla="*/ 636104 h 848139"/>
              <a:gd name="connsiteX23" fmla="*/ 2835965 w 3273287"/>
              <a:gd name="connsiteY23" fmla="*/ 649356 h 848139"/>
              <a:gd name="connsiteX24" fmla="*/ 2888974 w 3273287"/>
              <a:gd name="connsiteY24" fmla="*/ 662608 h 848139"/>
              <a:gd name="connsiteX25" fmla="*/ 2994991 w 3273287"/>
              <a:gd name="connsiteY25" fmla="*/ 702365 h 848139"/>
              <a:gd name="connsiteX26" fmla="*/ 3048000 w 3273287"/>
              <a:gd name="connsiteY26" fmla="*/ 728869 h 848139"/>
              <a:gd name="connsiteX27" fmla="*/ 3127513 w 3273287"/>
              <a:gd name="connsiteY27" fmla="*/ 755373 h 848139"/>
              <a:gd name="connsiteX28" fmla="*/ 3193774 w 3273287"/>
              <a:gd name="connsiteY28" fmla="*/ 795130 h 848139"/>
              <a:gd name="connsiteX29" fmla="*/ 3246783 w 3273287"/>
              <a:gd name="connsiteY29" fmla="*/ 834887 h 848139"/>
              <a:gd name="connsiteX30" fmla="*/ 3273287 w 3273287"/>
              <a:gd name="connsiteY30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457739 w 3273287"/>
              <a:gd name="connsiteY11" fmla="*/ 318052 h 848139"/>
              <a:gd name="connsiteX12" fmla="*/ 2001078 w 3273287"/>
              <a:gd name="connsiteY12" fmla="*/ 424069 h 848139"/>
              <a:gd name="connsiteX13" fmla="*/ 2054087 w 3273287"/>
              <a:gd name="connsiteY13" fmla="*/ 450573 h 848139"/>
              <a:gd name="connsiteX14" fmla="*/ 2107096 w 3273287"/>
              <a:gd name="connsiteY14" fmla="*/ 463826 h 848139"/>
              <a:gd name="connsiteX15" fmla="*/ 2226365 w 3273287"/>
              <a:gd name="connsiteY15" fmla="*/ 490330 h 848139"/>
              <a:gd name="connsiteX16" fmla="*/ 2279374 w 3273287"/>
              <a:gd name="connsiteY16" fmla="*/ 503582 h 848139"/>
              <a:gd name="connsiteX17" fmla="*/ 2478157 w 3273287"/>
              <a:gd name="connsiteY17" fmla="*/ 569843 h 848139"/>
              <a:gd name="connsiteX18" fmla="*/ 2544418 w 3273287"/>
              <a:gd name="connsiteY18" fmla="*/ 583095 h 848139"/>
              <a:gd name="connsiteX19" fmla="*/ 2584174 w 3273287"/>
              <a:gd name="connsiteY19" fmla="*/ 596347 h 848139"/>
              <a:gd name="connsiteX20" fmla="*/ 2729948 w 3273287"/>
              <a:gd name="connsiteY20" fmla="*/ 622852 h 848139"/>
              <a:gd name="connsiteX21" fmla="*/ 2769705 w 3273287"/>
              <a:gd name="connsiteY21" fmla="*/ 636104 h 848139"/>
              <a:gd name="connsiteX22" fmla="*/ 2835965 w 3273287"/>
              <a:gd name="connsiteY22" fmla="*/ 649356 h 848139"/>
              <a:gd name="connsiteX23" fmla="*/ 2888974 w 3273287"/>
              <a:gd name="connsiteY23" fmla="*/ 662608 h 848139"/>
              <a:gd name="connsiteX24" fmla="*/ 2994991 w 3273287"/>
              <a:gd name="connsiteY24" fmla="*/ 702365 h 848139"/>
              <a:gd name="connsiteX25" fmla="*/ 3048000 w 3273287"/>
              <a:gd name="connsiteY25" fmla="*/ 728869 h 848139"/>
              <a:gd name="connsiteX26" fmla="*/ 3127513 w 3273287"/>
              <a:gd name="connsiteY26" fmla="*/ 755373 h 848139"/>
              <a:gd name="connsiteX27" fmla="*/ 3193774 w 3273287"/>
              <a:gd name="connsiteY27" fmla="*/ 795130 h 848139"/>
              <a:gd name="connsiteX28" fmla="*/ 3246783 w 3273287"/>
              <a:gd name="connsiteY28" fmla="*/ 834887 h 848139"/>
              <a:gd name="connsiteX29" fmla="*/ 3273287 w 3273287"/>
              <a:gd name="connsiteY29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457739 w 3273287"/>
              <a:gd name="connsiteY11" fmla="*/ 318052 h 848139"/>
              <a:gd name="connsiteX12" fmla="*/ 2001078 w 3273287"/>
              <a:gd name="connsiteY12" fmla="*/ 424069 h 848139"/>
              <a:gd name="connsiteX13" fmla="*/ 2054087 w 3273287"/>
              <a:gd name="connsiteY13" fmla="*/ 450573 h 848139"/>
              <a:gd name="connsiteX14" fmla="*/ 2107096 w 3273287"/>
              <a:gd name="connsiteY14" fmla="*/ 463826 h 848139"/>
              <a:gd name="connsiteX15" fmla="*/ 2226365 w 3273287"/>
              <a:gd name="connsiteY15" fmla="*/ 490330 h 848139"/>
              <a:gd name="connsiteX16" fmla="*/ 2279374 w 3273287"/>
              <a:gd name="connsiteY16" fmla="*/ 503582 h 848139"/>
              <a:gd name="connsiteX17" fmla="*/ 2478157 w 3273287"/>
              <a:gd name="connsiteY17" fmla="*/ 569843 h 848139"/>
              <a:gd name="connsiteX18" fmla="*/ 2544418 w 3273287"/>
              <a:gd name="connsiteY18" fmla="*/ 583095 h 848139"/>
              <a:gd name="connsiteX19" fmla="*/ 2729948 w 3273287"/>
              <a:gd name="connsiteY19" fmla="*/ 622852 h 848139"/>
              <a:gd name="connsiteX20" fmla="*/ 2769705 w 3273287"/>
              <a:gd name="connsiteY20" fmla="*/ 636104 h 848139"/>
              <a:gd name="connsiteX21" fmla="*/ 2835965 w 3273287"/>
              <a:gd name="connsiteY21" fmla="*/ 649356 h 848139"/>
              <a:gd name="connsiteX22" fmla="*/ 2888974 w 3273287"/>
              <a:gd name="connsiteY22" fmla="*/ 662608 h 848139"/>
              <a:gd name="connsiteX23" fmla="*/ 2994991 w 3273287"/>
              <a:gd name="connsiteY23" fmla="*/ 702365 h 848139"/>
              <a:gd name="connsiteX24" fmla="*/ 3048000 w 3273287"/>
              <a:gd name="connsiteY24" fmla="*/ 728869 h 848139"/>
              <a:gd name="connsiteX25" fmla="*/ 3127513 w 3273287"/>
              <a:gd name="connsiteY25" fmla="*/ 755373 h 848139"/>
              <a:gd name="connsiteX26" fmla="*/ 3193774 w 3273287"/>
              <a:gd name="connsiteY26" fmla="*/ 795130 h 848139"/>
              <a:gd name="connsiteX27" fmla="*/ 3246783 w 3273287"/>
              <a:gd name="connsiteY27" fmla="*/ 834887 h 848139"/>
              <a:gd name="connsiteX28" fmla="*/ 3273287 w 3273287"/>
              <a:gd name="connsiteY28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457739 w 3273287"/>
              <a:gd name="connsiteY11" fmla="*/ 318052 h 848139"/>
              <a:gd name="connsiteX12" fmla="*/ 2001078 w 3273287"/>
              <a:gd name="connsiteY12" fmla="*/ 424069 h 848139"/>
              <a:gd name="connsiteX13" fmla="*/ 2054087 w 3273287"/>
              <a:gd name="connsiteY13" fmla="*/ 450573 h 848139"/>
              <a:gd name="connsiteX14" fmla="*/ 2107096 w 3273287"/>
              <a:gd name="connsiteY14" fmla="*/ 463826 h 848139"/>
              <a:gd name="connsiteX15" fmla="*/ 2226365 w 3273287"/>
              <a:gd name="connsiteY15" fmla="*/ 490330 h 848139"/>
              <a:gd name="connsiteX16" fmla="*/ 2279374 w 3273287"/>
              <a:gd name="connsiteY16" fmla="*/ 503582 h 848139"/>
              <a:gd name="connsiteX17" fmla="*/ 2478157 w 3273287"/>
              <a:gd name="connsiteY17" fmla="*/ 569843 h 848139"/>
              <a:gd name="connsiteX18" fmla="*/ 2544418 w 3273287"/>
              <a:gd name="connsiteY18" fmla="*/ 583095 h 848139"/>
              <a:gd name="connsiteX19" fmla="*/ 2769705 w 3273287"/>
              <a:gd name="connsiteY19" fmla="*/ 636104 h 848139"/>
              <a:gd name="connsiteX20" fmla="*/ 2835965 w 3273287"/>
              <a:gd name="connsiteY20" fmla="*/ 649356 h 848139"/>
              <a:gd name="connsiteX21" fmla="*/ 2888974 w 3273287"/>
              <a:gd name="connsiteY21" fmla="*/ 662608 h 848139"/>
              <a:gd name="connsiteX22" fmla="*/ 2994991 w 3273287"/>
              <a:gd name="connsiteY22" fmla="*/ 702365 h 848139"/>
              <a:gd name="connsiteX23" fmla="*/ 3048000 w 3273287"/>
              <a:gd name="connsiteY23" fmla="*/ 728869 h 848139"/>
              <a:gd name="connsiteX24" fmla="*/ 3127513 w 3273287"/>
              <a:gd name="connsiteY24" fmla="*/ 755373 h 848139"/>
              <a:gd name="connsiteX25" fmla="*/ 3193774 w 3273287"/>
              <a:gd name="connsiteY25" fmla="*/ 795130 h 848139"/>
              <a:gd name="connsiteX26" fmla="*/ 3246783 w 3273287"/>
              <a:gd name="connsiteY26" fmla="*/ 834887 h 848139"/>
              <a:gd name="connsiteX27" fmla="*/ 3273287 w 3273287"/>
              <a:gd name="connsiteY27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457739 w 3273287"/>
              <a:gd name="connsiteY11" fmla="*/ 318052 h 848139"/>
              <a:gd name="connsiteX12" fmla="*/ 2001078 w 3273287"/>
              <a:gd name="connsiteY12" fmla="*/ 424069 h 848139"/>
              <a:gd name="connsiteX13" fmla="*/ 2054087 w 3273287"/>
              <a:gd name="connsiteY13" fmla="*/ 450573 h 848139"/>
              <a:gd name="connsiteX14" fmla="*/ 2107096 w 3273287"/>
              <a:gd name="connsiteY14" fmla="*/ 463826 h 848139"/>
              <a:gd name="connsiteX15" fmla="*/ 2226365 w 3273287"/>
              <a:gd name="connsiteY15" fmla="*/ 490330 h 848139"/>
              <a:gd name="connsiteX16" fmla="*/ 2279374 w 3273287"/>
              <a:gd name="connsiteY16" fmla="*/ 503582 h 848139"/>
              <a:gd name="connsiteX17" fmla="*/ 2478157 w 3273287"/>
              <a:gd name="connsiteY17" fmla="*/ 569843 h 848139"/>
              <a:gd name="connsiteX18" fmla="*/ 2544418 w 3273287"/>
              <a:gd name="connsiteY18" fmla="*/ 583095 h 848139"/>
              <a:gd name="connsiteX19" fmla="*/ 2769705 w 3273287"/>
              <a:gd name="connsiteY19" fmla="*/ 636104 h 848139"/>
              <a:gd name="connsiteX20" fmla="*/ 2835965 w 3273287"/>
              <a:gd name="connsiteY20" fmla="*/ 649356 h 848139"/>
              <a:gd name="connsiteX21" fmla="*/ 2994991 w 3273287"/>
              <a:gd name="connsiteY21" fmla="*/ 702365 h 848139"/>
              <a:gd name="connsiteX22" fmla="*/ 3048000 w 3273287"/>
              <a:gd name="connsiteY22" fmla="*/ 728869 h 848139"/>
              <a:gd name="connsiteX23" fmla="*/ 3127513 w 3273287"/>
              <a:gd name="connsiteY23" fmla="*/ 755373 h 848139"/>
              <a:gd name="connsiteX24" fmla="*/ 3193774 w 3273287"/>
              <a:gd name="connsiteY24" fmla="*/ 795130 h 848139"/>
              <a:gd name="connsiteX25" fmla="*/ 3246783 w 3273287"/>
              <a:gd name="connsiteY25" fmla="*/ 834887 h 848139"/>
              <a:gd name="connsiteX26" fmla="*/ 3273287 w 3273287"/>
              <a:gd name="connsiteY26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457739 w 3273287"/>
              <a:gd name="connsiteY11" fmla="*/ 318052 h 848139"/>
              <a:gd name="connsiteX12" fmla="*/ 2001078 w 3273287"/>
              <a:gd name="connsiteY12" fmla="*/ 424069 h 848139"/>
              <a:gd name="connsiteX13" fmla="*/ 2054087 w 3273287"/>
              <a:gd name="connsiteY13" fmla="*/ 450573 h 848139"/>
              <a:gd name="connsiteX14" fmla="*/ 2107096 w 3273287"/>
              <a:gd name="connsiteY14" fmla="*/ 463826 h 848139"/>
              <a:gd name="connsiteX15" fmla="*/ 2226365 w 3273287"/>
              <a:gd name="connsiteY15" fmla="*/ 490330 h 848139"/>
              <a:gd name="connsiteX16" fmla="*/ 2279374 w 3273287"/>
              <a:gd name="connsiteY16" fmla="*/ 503582 h 848139"/>
              <a:gd name="connsiteX17" fmla="*/ 2478157 w 3273287"/>
              <a:gd name="connsiteY17" fmla="*/ 569843 h 848139"/>
              <a:gd name="connsiteX18" fmla="*/ 2544418 w 3273287"/>
              <a:gd name="connsiteY18" fmla="*/ 583095 h 848139"/>
              <a:gd name="connsiteX19" fmla="*/ 2769705 w 3273287"/>
              <a:gd name="connsiteY19" fmla="*/ 636104 h 848139"/>
              <a:gd name="connsiteX20" fmla="*/ 2835965 w 3273287"/>
              <a:gd name="connsiteY20" fmla="*/ 649356 h 848139"/>
              <a:gd name="connsiteX21" fmla="*/ 3048000 w 3273287"/>
              <a:gd name="connsiteY21" fmla="*/ 728869 h 848139"/>
              <a:gd name="connsiteX22" fmla="*/ 3127513 w 3273287"/>
              <a:gd name="connsiteY22" fmla="*/ 755373 h 848139"/>
              <a:gd name="connsiteX23" fmla="*/ 3193774 w 3273287"/>
              <a:gd name="connsiteY23" fmla="*/ 795130 h 848139"/>
              <a:gd name="connsiteX24" fmla="*/ 3246783 w 3273287"/>
              <a:gd name="connsiteY24" fmla="*/ 834887 h 848139"/>
              <a:gd name="connsiteX25" fmla="*/ 3273287 w 3273287"/>
              <a:gd name="connsiteY25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457739 w 3273287"/>
              <a:gd name="connsiteY11" fmla="*/ 318052 h 848139"/>
              <a:gd name="connsiteX12" fmla="*/ 2001078 w 3273287"/>
              <a:gd name="connsiteY12" fmla="*/ 424069 h 848139"/>
              <a:gd name="connsiteX13" fmla="*/ 2054087 w 3273287"/>
              <a:gd name="connsiteY13" fmla="*/ 450573 h 848139"/>
              <a:gd name="connsiteX14" fmla="*/ 2107096 w 3273287"/>
              <a:gd name="connsiteY14" fmla="*/ 463826 h 848139"/>
              <a:gd name="connsiteX15" fmla="*/ 2226365 w 3273287"/>
              <a:gd name="connsiteY15" fmla="*/ 490330 h 848139"/>
              <a:gd name="connsiteX16" fmla="*/ 2279374 w 3273287"/>
              <a:gd name="connsiteY16" fmla="*/ 503582 h 848139"/>
              <a:gd name="connsiteX17" fmla="*/ 2478157 w 3273287"/>
              <a:gd name="connsiteY17" fmla="*/ 569843 h 848139"/>
              <a:gd name="connsiteX18" fmla="*/ 2544418 w 3273287"/>
              <a:gd name="connsiteY18" fmla="*/ 583095 h 848139"/>
              <a:gd name="connsiteX19" fmla="*/ 2835965 w 3273287"/>
              <a:gd name="connsiteY19" fmla="*/ 649356 h 848139"/>
              <a:gd name="connsiteX20" fmla="*/ 3048000 w 3273287"/>
              <a:gd name="connsiteY20" fmla="*/ 728869 h 848139"/>
              <a:gd name="connsiteX21" fmla="*/ 3127513 w 3273287"/>
              <a:gd name="connsiteY21" fmla="*/ 755373 h 848139"/>
              <a:gd name="connsiteX22" fmla="*/ 3193774 w 3273287"/>
              <a:gd name="connsiteY22" fmla="*/ 795130 h 848139"/>
              <a:gd name="connsiteX23" fmla="*/ 3246783 w 3273287"/>
              <a:gd name="connsiteY23" fmla="*/ 834887 h 848139"/>
              <a:gd name="connsiteX24" fmla="*/ 3273287 w 3273287"/>
              <a:gd name="connsiteY24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457739 w 3273287"/>
              <a:gd name="connsiteY11" fmla="*/ 318052 h 848139"/>
              <a:gd name="connsiteX12" fmla="*/ 2001078 w 3273287"/>
              <a:gd name="connsiteY12" fmla="*/ 424069 h 848139"/>
              <a:gd name="connsiteX13" fmla="*/ 2054087 w 3273287"/>
              <a:gd name="connsiteY13" fmla="*/ 450573 h 848139"/>
              <a:gd name="connsiteX14" fmla="*/ 2107096 w 3273287"/>
              <a:gd name="connsiteY14" fmla="*/ 463826 h 848139"/>
              <a:gd name="connsiteX15" fmla="*/ 2226365 w 3273287"/>
              <a:gd name="connsiteY15" fmla="*/ 490330 h 848139"/>
              <a:gd name="connsiteX16" fmla="*/ 2279374 w 3273287"/>
              <a:gd name="connsiteY16" fmla="*/ 503582 h 848139"/>
              <a:gd name="connsiteX17" fmla="*/ 2478157 w 3273287"/>
              <a:gd name="connsiteY17" fmla="*/ 569843 h 848139"/>
              <a:gd name="connsiteX18" fmla="*/ 2544418 w 3273287"/>
              <a:gd name="connsiteY18" fmla="*/ 583095 h 848139"/>
              <a:gd name="connsiteX19" fmla="*/ 3048000 w 3273287"/>
              <a:gd name="connsiteY19" fmla="*/ 728869 h 848139"/>
              <a:gd name="connsiteX20" fmla="*/ 3127513 w 3273287"/>
              <a:gd name="connsiteY20" fmla="*/ 755373 h 848139"/>
              <a:gd name="connsiteX21" fmla="*/ 3193774 w 3273287"/>
              <a:gd name="connsiteY21" fmla="*/ 795130 h 848139"/>
              <a:gd name="connsiteX22" fmla="*/ 3246783 w 3273287"/>
              <a:gd name="connsiteY22" fmla="*/ 834887 h 848139"/>
              <a:gd name="connsiteX23" fmla="*/ 3273287 w 3273287"/>
              <a:gd name="connsiteY23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457739 w 3273287"/>
              <a:gd name="connsiteY11" fmla="*/ 318052 h 848139"/>
              <a:gd name="connsiteX12" fmla="*/ 2001078 w 3273287"/>
              <a:gd name="connsiteY12" fmla="*/ 424069 h 848139"/>
              <a:gd name="connsiteX13" fmla="*/ 2054087 w 3273287"/>
              <a:gd name="connsiteY13" fmla="*/ 450573 h 848139"/>
              <a:gd name="connsiteX14" fmla="*/ 2107096 w 3273287"/>
              <a:gd name="connsiteY14" fmla="*/ 463826 h 848139"/>
              <a:gd name="connsiteX15" fmla="*/ 2226365 w 3273287"/>
              <a:gd name="connsiteY15" fmla="*/ 490330 h 848139"/>
              <a:gd name="connsiteX16" fmla="*/ 2279374 w 3273287"/>
              <a:gd name="connsiteY16" fmla="*/ 503582 h 848139"/>
              <a:gd name="connsiteX17" fmla="*/ 2478157 w 3273287"/>
              <a:gd name="connsiteY17" fmla="*/ 569843 h 848139"/>
              <a:gd name="connsiteX18" fmla="*/ 3048000 w 3273287"/>
              <a:gd name="connsiteY18" fmla="*/ 728869 h 848139"/>
              <a:gd name="connsiteX19" fmla="*/ 3127513 w 3273287"/>
              <a:gd name="connsiteY19" fmla="*/ 755373 h 848139"/>
              <a:gd name="connsiteX20" fmla="*/ 3193774 w 3273287"/>
              <a:gd name="connsiteY20" fmla="*/ 795130 h 848139"/>
              <a:gd name="connsiteX21" fmla="*/ 3246783 w 3273287"/>
              <a:gd name="connsiteY21" fmla="*/ 834887 h 848139"/>
              <a:gd name="connsiteX22" fmla="*/ 3273287 w 3273287"/>
              <a:gd name="connsiteY22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457739 w 3273287"/>
              <a:gd name="connsiteY11" fmla="*/ 318052 h 848139"/>
              <a:gd name="connsiteX12" fmla="*/ 2001078 w 3273287"/>
              <a:gd name="connsiteY12" fmla="*/ 424069 h 848139"/>
              <a:gd name="connsiteX13" fmla="*/ 2054087 w 3273287"/>
              <a:gd name="connsiteY13" fmla="*/ 450573 h 848139"/>
              <a:gd name="connsiteX14" fmla="*/ 2107096 w 3273287"/>
              <a:gd name="connsiteY14" fmla="*/ 463826 h 848139"/>
              <a:gd name="connsiteX15" fmla="*/ 2226365 w 3273287"/>
              <a:gd name="connsiteY15" fmla="*/ 490330 h 848139"/>
              <a:gd name="connsiteX16" fmla="*/ 2279374 w 3273287"/>
              <a:gd name="connsiteY16" fmla="*/ 503582 h 848139"/>
              <a:gd name="connsiteX17" fmla="*/ 2478157 w 3273287"/>
              <a:gd name="connsiteY17" fmla="*/ 569843 h 848139"/>
              <a:gd name="connsiteX18" fmla="*/ 3048000 w 3273287"/>
              <a:gd name="connsiteY18" fmla="*/ 728869 h 848139"/>
              <a:gd name="connsiteX19" fmla="*/ 3127513 w 3273287"/>
              <a:gd name="connsiteY19" fmla="*/ 755373 h 848139"/>
              <a:gd name="connsiteX20" fmla="*/ 3246783 w 3273287"/>
              <a:gd name="connsiteY20" fmla="*/ 834887 h 848139"/>
              <a:gd name="connsiteX21" fmla="*/ 3273287 w 3273287"/>
              <a:gd name="connsiteY21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457739 w 3273287"/>
              <a:gd name="connsiteY11" fmla="*/ 318052 h 848139"/>
              <a:gd name="connsiteX12" fmla="*/ 2001078 w 3273287"/>
              <a:gd name="connsiteY12" fmla="*/ 424069 h 848139"/>
              <a:gd name="connsiteX13" fmla="*/ 2054087 w 3273287"/>
              <a:gd name="connsiteY13" fmla="*/ 450573 h 848139"/>
              <a:gd name="connsiteX14" fmla="*/ 2107096 w 3273287"/>
              <a:gd name="connsiteY14" fmla="*/ 463826 h 848139"/>
              <a:gd name="connsiteX15" fmla="*/ 2226365 w 3273287"/>
              <a:gd name="connsiteY15" fmla="*/ 490330 h 848139"/>
              <a:gd name="connsiteX16" fmla="*/ 2279374 w 3273287"/>
              <a:gd name="connsiteY16" fmla="*/ 503582 h 848139"/>
              <a:gd name="connsiteX17" fmla="*/ 2478157 w 3273287"/>
              <a:gd name="connsiteY17" fmla="*/ 569843 h 848139"/>
              <a:gd name="connsiteX18" fmla="*/ 3127513 w 3273287"/>
              <a:gd name="connsiteY18" fmla="*/ 755373 h 848139"/>
              <a:gd name="connsiteX19" fmla="*/ 3246783 w 3273287"/>
              <a:gd name="connsiteY19" fmla="*/ 834887 h 848139"/>
              <a:gd name="connsiteX20" fmla="*/ 3273287 w 3273287"/>
              <a:gd name="connsiteY20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457739 w 3273287"/>
              <a:gd name="connsiteY11" fmla="*/ 318052 h 848139"/>
              <a:gd name="connsiteX12" fmla="*/ 2001078 w 3273287"/>
              <a:gd name="connsiteY12" fmla="*/ 424069 h 848139"/>
              <a:gd name="connsiteX13" fmla="*/ 2054087 w 3273287"/>
              <a:gd name="connsiteY13" fmla="*/ 450573 h 848139"/>
              <a:gd name="connsiteX14" fmla="*/ 2107096 w 3273287"/>
              <a:gd name="connsiteY14" fmla="*/ 463826 h 848139"/>
              <a:gd name="connsiteX15" fmla="*/ 2226365 w 3273287"/>
              <a:gd name="connsiteY15" fmla="*/ 490330 h 848139"/>
              <a:gd name="connsiteX16" fmla="*/ 2279374 w 3273287"/>
              <a:gd name="connsiteY16" fmla="*/ 503582 h 848139"/>
              <a:gd name="connsiteX17" fmla="*/ 2478157 w 3273287"/>
              <a:gd name="connsiteY17" fmla="*/ 569843 h 848139"/>
              <a:gd name="connsiteX18" fmla="*/ 3246783 w 3273287"/>
              <a:gd name="connsiteY18" fmla="*/ 834887 h 848139"/>
              <a:gd name="connsiteX19" fmla="*/ 3273287 w 3273287"/>
              <a:gd name="connsiteY19" fmla="*/ 848139 h 848139"/>
              <a:gd name="connsiteX0" fmla="*/ 0 w 3246783"/>
              <a:gd name="connsiteY0" fmla="*/ 0 h 834887"/>
              <a:gd name="connsiteX1" fmla="*/ 185531 w 3246783"/>
              <a:gd name="connsiteY1" fmla="*/ 66260 h 834887"/>
              <a:gd name="connsiteX2" fmla="*/ 304800 w 3246783"/>
              <a:gd name="connsiteY2" fmla="*/ 92765 h 834887"/>
              <a:gd name="connsiteX3" fmla="*/ 397565 w 3246783"/>
              <a:gd name="connsiteY3" fmla="*/ 119269 h 834887"/>
              <a:gd name="connsiteX4" fmla="*/ 543339 w 3246783"/>
              <a:gd name="connsiteY4" fmla="*/ 145773 h 834887"/>
              <a:gd name="connsiteX5" fmla="*/ 649357 w 3246783"/>
              <a:gd name="connsiteY5" fmla="*/ 172278 h 834887"/>
              <a:gd name="connsiteX6" fmla="*/ 781878 w 3246783"/>
              <a:gd name="connsiteY6" fmla="*/ 185530 h 834887"/>
              <a:gd name="connsiteX7" fmla="*/ 1060174 w 3246783"/>
              <a:gd name="connsiteY7" fmla="*/ 212034 h 834887"/>
              <a:gd name="connsiteX8" fmla="*/ 1126435 w 3246783"/>
              <a:gd name="connsiteY8" fmla="*/ 225287 h 834887"/>
              <a:gd name="connsiteX9" fmla="*/ 1166191 w 3246783"/>
              <a:gd name="connsiteY9" fmla="*/ 238539 h 834887"/>
              <a:gd name="connsiteX10" fmla="*/ 1298713 w 3246783"/>
              <a:gd name="connsiteY10" fmla="*/ 278295 h 834887"/>
              <a:gd name="connsiteX11" fmla="*/ 1457739 w 3246783"/>
              <a:gd name="connsiteY11" fmla="*/ 318052 h 834887"/>
              <a:gd name="connsiteX12" fmla="*/ 2001078 w 3246783"/>
              <a:gd name="connsiteY12" fmla="*/ 424069 h 834887"/>
              <a:gd name="connsiteX13" fmla="*/ 2054087 w 3246783"/>
              <a:gd name="connsiteY13" fmla="*/ 450573 h 834887"/>
              <a:gd name="connsiteX14" fmla="*/ 2107096 w 3246783"/>
              <a:gd name="connsiteY14" fmla="*/ 463826 h 834887"/>
              <a:gd name="connsiteX15" fmla="*/ 2226365 w 3246783"/>
              <a:gd name="connsiteY15" fmla="*/ 490330 h 834887"/>
              <a:gd name="connsiteX16" fmla="*/ 2279374 w 3246783"/>
              <a:gd name="connsiteY16" fmla="*/ 503582 h 834887"/>
              <a:gd name="connsiteX17" fmla="*/ 2478157 w 3246783"/>
              <a:gd name="connsiteY17" fmla="*/ 569843 h 834887"/>
              <a:gd name="connsiteX18" fmla="*/ 3246783 w 3246783"/>
              <a:gd name="connsiteY18" fmla="*/ 834887 h 834887"/>
              <a:gd name="connsiteX0" fmla="*/ 0 w 3246783"/>
              <a:gd name="connsiteY0" fmla="*/ 0 h 834887"/>
              <a:gd name="connsiteX1" fmla="*/ 185531 w 3246783"/>
              <a:gd name="connsiteY1" fmla="*/ 66260 h 834887"/>
              <a:gd name="connsiteX2" fmla="*/ 304800 w 3246783"/>
              <a:gd name="connsiteY2" fmla="*/ 92765 h 834887"/>
              <a:gd name="connsiteX3" fmla="*/ 397565 w 3246783"/>
              <a:gd name="connsiteY3" fmla="*/ 119269 h 834887"/>
              <a:gd name="connsiteX4" fmla="*/ 543339 w 3246783"/>
              <a:gd name="connsiteY4" fmla="*/ 145773 h 834887"/>
              <a:gd name="connsiteX5" fmla="*/ 649357 w 3246783"/>
              <a:gd name="connsiteY5" fmla="*/ 172278 h 834887"/>
              <a:gd name="connsiteX6" fmla="*/ 781878 w 3246783"/>
              <a:gd name="connsiteY6" fmla="*/ 185530 h 834887"/>
              <a:gd name="connsiteX7" fmla="*/ 1060174 w 3246783"/>
              <a:gd name="connsiteY7" fmla="*/ 212034 h 834887"/>
              <a:gd name="connsiteX8" fmla="*/ 1126435 w 3246783"/>
              <a:gd name="connsiteY8" fmla="*/ 225287 h 834887"/>
              <a:gd name="connsiteX9" fmla="*/ 1166191 w 3246783"/>
              <a:gd name="connsiteY9" fmla="*/ 238539 h 834887"/>
              <a:gd name="connsiteX10" fmla="*/ 1298713 w 3246783"/>
              <a:gd name="connsiteY10" fmla="*/ 278295 h 834887"/>
              <a:gd name="connsiteX11" fmla="*/ 1457739 w 3246783"/>
              <a:gd name="connsiteY11" fmla="*/ 318052 h 834887"/>
              <a:gd name="connsiteX12" fmla="*/ 2001078 w 3246783"/>
              <a:gd name="connsiteY12" fmla="*/ 424069 h 834887"/>
              <a:gd name="connsiteX13" fmla="*/ 2054087 w 3246783"/>
              <a:gd name="connsiteY13" fmla="*/ 450573 h 834887"/>
              <a:gd name="connsiteX14" fmla="*/ 2107096 w 3246783"/>
              <a:gd name="connsiteY14" fmla="*/ 463826 h 834887"/>
              <a:gd name="connsiteX15" fmla="*/ 2279374 w 3246783"/>
              <a:gd name="connsiteY15" fmla="*/ 503582 h 834887"/>
              <a:gd name="connsiteX16" fmla="*/ 2478157 w 3246783"/>
              <a:gd name="connsiteY16" fmla="*/ 569843 h 834887"/>
              <a:gd name="connsiteX17" fmla="*/ 3246783 w 3246783"/>
              <a:gd name="connsiteY17" fmla="*/ 834887 h 834887"/>
              <a:gd name="connsiteX0" fmla="*/ 0 w 3246783"/>
              <a:gd name="connsiteY0" fmla="*/ 0 h 834887"/>
              <a:gd name="connsiteX1" fmla="*/ 185531 w 3246783"/>
              <a:gd name="connsiteY1" fmla="*/ 66260 h 834887"/>
              <a:gd name="connsiteX2" fmla="*/ 304800 w 3246783"/>
              <a:gd name="connsiteY2" fmla="*/ 92765 h 834887"/>
              <a:gd name="connsiteX3" fmla="*/ 397565 w 3246783"/>
              <a:gd name="connsiteY3" fmla="*/ 119269 h 834887"/>
              <a:gd name="connsiteX4" fmla="*/ 543339 w 3246783"/>
              <a:gd name="connsiteY4" fmla="*/ 145773 h 834887"/>
              <a:gd name="connsiteX5" fmla="*/ 649357 w 3246783"/>
              <a:gd name="connsiteY5" fmla="*/ 172278 h 834887"/>
              <a:gd name="connsiteX6" fmla="*/ 781878 w 3246783"/>
              <a:gd name="connsiteY6" fmla="*/ 185530 h 834887"/>
              <a:gd name="connsiteX7" fmla="*/ 1060174 w 3246783"/>
              <a:gd name="connsiteY7" fmla="*/ 212034 h 834887"/>
              <a:gd name="connsiteX8" fmla="*/ 1126435 w 3246783"/>
              <a:gd name="connsiteY8" fmla="*/ 225287 h 834887"/>
              <a:gd name="connsiteX9" fmla="*/ 1166191 w 3246783"/>
              <a:gd name="connsiteY9" fmla="*/ 238539 h 834887"/>
              <a:gd name="connsiteX10" fmla="*/ 1298713 w 3246783"/>
              <a:gd name="connsiteY10" fmla="*/ 278295 h 834887"/>
              <a:gd name="connsiteX11" fmla="*/ 1457739 w 3246783"/>
              <a:gd name="connsiteY11" fmla="*/ 318052 h 834887"/>
              <a:gd name="connsiteX12" fmla="*/ 2001078 w 3246783"/>
              <a:gd name="connsiteY12" fmla="*/ 424069 h 834887"/>
              <a:gd name="connsiteX13" fmla="*/ 2054087 w 3246783"/>
              <a:gd name="connsiteY13" fmla="*/ 450573 h 834887"/>
              <a:gd name="connsiteX14" fmla="*/ 2107096 w 3246783"/>
              <a:gd name="connsiteY14" fmla="*/ 463826 h 834887"/>
              <a:gd name="connsiteX15" fmla="*/ 2478157 w 3246783"/>
              <a:gd name="connsiteY15" fmla="*/ 569843 h 834887"/>
              <a:gd name="connsiteX16" fmla="*/ 3246783 w 3246783"/>
              <a:gd name="connsiteY16" fmla="*/ 834887 h 834887"/>
              <a:gd name="connsiteX0" fmla="*/ 0 w 3246783"/>
              <a:gd name="connsiteY0" fmla="*/ 0 h 834887"/>
              <a:gd name="connsiteX1" fmla="*/ 185531 w 3246783"/>
              <a:gd name="connsiteY1" fmla="*/ 66260 h 834887"/>
              <a:gd name="connsiteX2" fmla="*/ 304800 w 3246783"/>
              <a:gd name="connsiteY2" fmla="*/ 92765 h 834887"/>
              <a:gd name="connsiteX3" fmla="*/ 397565 w 3246783"/>
              <a:gd name="connsiteY3" fmla="*/ 119269 h 834887"/>
              <a:gd name="connsiteX4" fmla="*/ 543339 w 3246783"/>
              <a:gd name="connsiteY4" fmla="*/ 145773 h 834887"/>
              <a:gd name="connsiteX5" fmla="*/ 649357 w 3246783"/>
              <a:gd name="connsiteY5" fmla="*/ 172278 h 834887"/>
              <a:gd name="connsiteX6" fmla="*/ 781878 w 3246783"/>
              <a:gd name="connsiteY6" fmla="*/ 185530 h 834887"/>
              <a:gd name="connsiteX7" fmla="*/ 1060174 w 3246783"/>
              <a:gd name="connsiteY7" fmla="*/ 212034 h 834887"/>
              <a:gd name="connsiteX8" fmla="*/ 1126435 w 3246783"/>
              <a:gd name="connsiteY8" fmla="*/ 225287 h 834887"/>
              <a:gd name="connsiteX9" fmla="*/ 1166191 w 3246783"/>
              <a:gd name="connsiteY9" fmla="*/ 238539 h 834887"/>
              <a:gd name="connsiteX10" fmla="*/ 1298713 w 3246783"/>
              <a:gd name="connsiteY10" fmla="*/ 278295 h 834887"/>
              <a:gd name="connsiteX11" fmla="*/ 1457739 w 3246783"/>
              <a:gd name="connsiteY11" fmla="*/ 318052 h 834887"/>
              <a:gd name="connsiteX12" fmla="*/ 2001078 w 3246783"/>
              <a:gd name="connsiteY12" fmla="*/ 424069 h 834887"/>
              <a:gd name="connsiteX13" fmla="*/ 2054087 w 3246783"/>
              <a:gd name="connsiteY13" fmla="*/ 450573 h 834887"/>
              <a:gd name="connsiteX14" fmla="*/ 2107096 w 3246783"/>
              <a:gd name="connsiteY14" fmla="*/ 463826 h 834887"/>
              <a:gd name="connsiteX15" fmla="*/ 3246783 w 3246783"/>
              <a:gd name="connsiteY15" fmla="*/ 834887 h 834887"/>
              <a:gd name="connsiteX0" fmla="*/ 0 w 3246783"/>
              <a:gd name="connsiteY0" fmla="*/ 0 h 834887"/>
              <a:gd name="connsiteX1" fmla="*/ 185531 w 3246783"/>
              <a:gd name="connsiteY1" fmla="*/ 66260 h 834887"/>
              <a:gd name="connsiteX2" fmla="*/ 304800 w 3246783"/>
              <a:gd name="connsiteY2" fmla="*/ 92765 h 834887"/>
              <a:gd name="connsiteX3" fmla="*/ 397565 w 3246783"/>
              <a:gd name="connsiteY3" fmla="*/ 119269 h 834887"/>
              <a:gd name="connsiteX4" fmla="*/ 543339 w 3246783"/>
              <a:gd name="connsiteY4" fmla="*/ 145773 h 834887"/>
              <a:gd name="connsiteX5" fmla="*/ 649357 w 3246783"/>
              <a:gd name="connsiteY5" fmla="*/ 172278 h 834887"/>
              <a:gd name="connsiteX6" fmla="*/ 781878 w 3246783"/>
              <a:gd name="connsiteY6" fmla="*/ 185530 h 834887"/>
              <a:gd name="connsiteX7" fmla="*/ 1060174 w 3246783"/>
              <a:gd name="connsiteY7" fmla="*/ 212034 h 834887"/>
              <a:gd name="connsiteX8" fmla="*/ 1126435 w 3246783"/>
              <a:gd name="connsiteY8" fmla="*/ 225287 h 834887"/>
              <a:gd name="connsiteX9" fmla="*/ 1166191 w 3246783"/>
              <a:gd name="connsiteY9" fmla="*/ 238539 h 834887"/>
              <a:gd name="connsiteX10" fmla="*/ 1457739 w 3246783"/>
              <a:gd name="connsiteY10" fmla="*/ 318052 h 834887"/>
              <a:gd name="connsiteX11" fmla="*/ 2001078 w 3246783"/>
              <a:gd name="connsiteY11" fmla="*/ 424069 h 834887"/>
              <a:gd name="connsiteX12" fmla="*/ 2054087 w 3246783"/>
              <a:gd name="connsiteY12" fmla="*/ 450573 h 834887"/>
              <a:gd name="connsiteX13" fmla="*/ 2107096 w 3246783"/>
              <a:gd name="connsiteY13" fmla="*/ 463826 h 834887"/>
              <a:gd name="connsiteX14" fmla="*/ 3246783 w 3246783"/>
              <a:gd name="connsiteY14" fmla="*/ 834887 h 834887"/>
              <a:gd name="connsiteX0" fmla="*/ 0 w 3246783"/>
              <a:gd name="connsiteY0" fmla="*/ 0 h 834887"/>
              <a:gd name="connsiteX1" fmla="*/ 185531 w 3246783"/>
              <a:gd name="connsiteY1" fmla="*/ 66260 h 834887"/>
              <a:gd name="connsiteX2" fmla="*/ 304800 w 3246783"/>
              <a:gd name="connsiteY2" fmla="*/ 92765 h 834887"/>
              <a:gd name="connsiteX3" fmla="*/ 397565 w 3246783"/>
              <a:gd name="connsiteY3" fmla="*/ 119269 h 834887"/>
              <a:gd name="connsiteX4" fmla="*/ 543339 w 3246783"/>
              <a:gd name="connsiteY4" fmla="*/ 145773 h 834887"/>
              <a:gd name="connsiteX5" fmla="*/ 649357 w 3246783"/>
              <a:gd name="connsiteY5" fmla="*/ 172278 h 834887"/>
              <a:gd name="connsiteX6" fmla="*/ 781878 w 3246783"/>
              <a:gd name="connsiteY6" fmla="*/ 185530 h 834887"/>
              <a:gd name="connsiteX7" fmla="*/ 1060174 w 3246783"/>
              <a:gd name="connsiteY7" fmla="*/ 212034 h 834887"/>
              <a:gd name="connsiteX8" fmla="*/ 1126435 w 3246783"/>
              <a:gd name="connsiteY8" fmla="*/ 225287 h 834887"/>
              <a:gd name="connsiteX9" fmla="*/ 1166191 w 3246783"/>
              <a:gd name="connsiteY9" fmla="*/ 238539 h 834887"/>
              <a:gd name="connsiteX10" fmla="*/ 2001078 w 3246783"/>
              <a:gd name="connsiteY10" fmla="*/ 424069 h 834887"/>
              <a:gd name="connsiteX11" fmla="*/ 2054087 w 3246783"/>
              <a:gd name="connsiteY11" fmla="*/ 450573 h 834887"/>
              <a:gd name="connsiteX12" fmla="*/ 2107096 w 3246783"/>
              <a:gd name="connsiteY12" fmla="*/ 463826 h 834887"/>
              <a:gd name="connsiteX13" fmla="*/ 3246783 w 3246783"/>
              <a:gd name="connsiteY13" fmla="*/ 834887 h 834887"/>
              <a:gd name="connsiteX0" fmla="*/ 0 w 3246783"/>
              <a:gd name="connsiteY0" fmla="*/ 0 h 834887"/>
              <a:gd name="connsiteX1" fmla="*/ 185531 w 3246783"/>
              <a:gd name="connsiteY1" fmla="*/ 66260 h 834887"/>
              <a:gd name="connsiteX2" fmla="*/ 304800 w 3246783"/>
              <a:gd name="connsiteY2" fmla="*/ 92765 h 834887"/>
              <a:gd name="connsiteX3" fmla="*/ 397565 w 3246783"/>
              <a:gd name="connsiteY3" fmla="*/ 119269 h 834887"/>
              <a:gd name="connsiteX4" fmla="*/ 543339 w 3246783"/>
              <a:gd name="connsiteY4" fmla="*/ 145773 h 834887"/>
              <a:gd name="connsiteX5" fmla="*/ 649357 w 3246783"/>
              <a:gd name="connsiteY5" fmla="*/ 172278 h 834887"/>
              <a:gd name="connsiteX6" fmla="*/ 1060174 w 3246783"/>
              <a:gd name="connsiteY6" fmla="*/ 212034 h 834887"/>
              <a:gd name="connsiteX7" fmla="*/ 1126435 w 3246783"/>
              <a:gd name="connsiteY7" fmla="*/ 225287 h 834887"/>
              <a:gd name="connsiteX8" fmla="*/ 1166191 w 3246783"/>
              <a:gd name="connsiteY8" fmla="*/ 238539 h 834887"/>
              <a:gd name="connsiteX9" fmla="*/ 2001078 w 3246783"/>
              <a:gd name="connsiteY9" fmla="*/ 424069 h 834887"/>
              <a:gd name="connsiteX10" fmla="*/ 2054087 w 3246783"/>
              <a:gd name="connsiteY10" fmla="*/ 450573 h 834887"/>
              <a:gd name="connsiteX11" fmla="*/ 2107096 w 3246783"/>
              <a:gd name="connsiteY11" fmla="*/ 463826 h 834887"/>
              <a:gd name="connsiteX12" fmla="*/ 3246783 w 3246783"/>
              <a:gd name="connsiteY12" fmla="*/ 834887 h 834887"/>
              <a:gd name="connsiteX0" fmla="*/ 0 w 3246783"/>
              <a:gd name="connsiteY0" fmla="*/ 0 h 834887"/>
              <a:gd name="connsiteX1" fmla="*/ 185531 w 3246783"/>
              <a:gd name="connsiteY1" fmla="*/ 66260 h 834887"/>
              <a:gd name="connsiteX2" fmla="*/ 304800 w 3246783"/>
              <a:gd name="connsiteY2" fmla="*/ 92765 h 834887"/>
              <a:gd name="connsiteX3" fmla="*/ 397565 w 3246783"/>
              <a:gd name="connsiteY3" fmla="*/ 119269 h 834887"/>
              <a:gd name="connsiteX4" fmla="*/ 543339 w 3246783"/>
              <a:gd name="connsiteY4" fmla="*/ 145773 h 834887"/>
              <a:gd name="connsiteX5" fmla="*/ 1060174 w 3246783"/>
              <a:gd name="connsiteY5" fmla="*/ 212034 h 834887"/>
              <a:gd name="connsiteX6" fmla="*/ 1126435 w 3246783"/>
              <a:gd name="connsiteY6" fmla="*/ 225287 h 834887"/>
              <a:gd name="connsiteX7" fmla="*/ 1166191 w 3246783"/>
              <a:gd name="connsiteY7" fmla="*/ 238539 h 834887"/>
              <a:gd name="connsiteX8" fmla="*/ 2001078 w 3246783"/>
              <a:gd name="connsiteY8" fmla="*/ 424069 h 834887"/>
              <a:gd name="connsiteX9" fmla="*/ 2054087 w 3246783"/>
              <a:gd name="connsiteY9" fmla="*/ 450573 h 834887"/>
              <a:gd name="connsiteX10" fmla="*/ 2107096 w 3246783"/>
              <a:gd name="connsiteY10" fmla="*/ 463826 h 834887"/>
              <a:gd name="connsiteX11" fmla="*/ 3246783 w 3246783"/>
              <a:gd name="connsiteY11" fmla="*/ 834887 h 834887"/>
              <a:gd name="connsiteX0" fmla="*/ 0 w 3246783"/>
              <a:gd name="connsiteY0" fmla="*/ 0 h 834887"/>
              <a:gd name="connsiteX1" fmla="*/ 185531 w 3246783"/>
              <a:gd name="connsiteY1" fmla="*/ 66260 h 834887"/>
              <a:gd name="connsiteX2" fmla="*/ 304800 w 3246783"/>
              <a:gd name="connsiteY2" fmla="*/ 92765 h 834887"/>
              <a:gd name="connsiteX3" fmla="*/ 543339 w 3246783"/>
              <a:gd name="connsiteY3" fmla="*/ 145773 h 834887"/>
              <a:gd name="connsiteX4" fmla="*/ 1060174 w 3246783"/>
              <a:gd name="connsiteY4" fmla="*/ 212034 h 834887"/>
              <a:gd name="connsiteX5" fmla="*/ 1126435 w 3246783"/>
              <a:gd name="connsiteY5" fmla="*/ 225287 h 834887"/>
              <a:gd name="connsiteX6" fmla="*/ 1166191 w 3246783"/>
              <a:gd name="connsiteY6" fmla="*/ 238539 h 834887"/>
              <a:gd name="connsiteX7" fmla="*/ 2001078 w 3246783"/>
              <a:gd name="connsiteY7" fmla="*/ 424069 h 834887"/>
              <a:gd name="connsiteX8" fmla="*/ 2054087 w 3246783"/>
              <a:gd name="connsiteY8" fmla="*/ 450573 h 834887"/>
              <a:gd name="connsiteX9" fmla="*/ 2107096 w 3246783"/>
              <a:gd name="connsiteY9" fmla="*/ 463826 h 834887"/>
              <a:gd name="connsiteX10" fmla="*/ 3246783 w 3246783"/>
              <a:gd name="connsiteY10" fmla="*/ 834887 h 834887"/>
              <a:gd name="connsiteX0" fmla="*/ 0 w 3246783"/>
              <a:gd name="connsiteY0" fmla="*/ 0 h 834887"/>
              <a:gd name="connsiteX1" fmla="*/ 185531 w 3246783"/>
              <a:gd name="connsiteY1" fmla="*/ 66260 h 834887"/>
              <a:gd name="connsiteX2" fmla="*/ 304800 w 3246783"/>
              <a:gd name="connsiteY2" fmla="*/ 92765 h 834887"/>
              <a:gd name="connsiteX3" fmla="*/ 1060174 w 3246783"/>
              <a:gd name="connsiteY3" fmla="*/ 212034 h 834887"/>
              <a:gd name="connsiteX4" fmla="*/ 1126435 w 3246783"/>
              <a:gd name="connsiteY4" fmla="*/ 225287 h 834887"/>
              <a:gd name="connsiteX5" fmla="*/ 1166191 w 3246783"/>
              <a:gd name="connsiteY5" fmla="*/ 238539 h 834887"/>
              <a:gd name="connsiteX6" fmla="*/ 2001078 w 3246783"/>
              <a:gd name="connsiteY6" fmla="*/ 424069 h 834887"/>
              <a:gd name="connsiteX7" fmla="*/ 2054087 w 3246783"/>
              <a:gd name="connsiteY7" fmla="*/ 450573 h 834887"/>
              <a:gd name="connsiteX8" fmla="*/ 2107096 w 3246783"/>
              <a:gd name="connsiteY8" fmla="*/ 463826 h 834887"/>
              <a:gd name="connsiteX9" fmla="*/ 3246783 w 3246783"/>
              <a:gd name="connsiteY9" fmla="*/ 834887 h 834887"/>
              <a:gd name="connsiteX0" fmla="*/ 0 w 3246783"/>
              <a:gd name="connsiteY0" fmla="*/ 0 h 834887"/>
              <a:gd name="connsiteX1" fmla="*/ 185531 w 3246783"/>
              <a:gd name="connsiteY1" fmla="*/ 66260 h 834887"/>
              <a:gd name="connsiteX2" fmla="*/ 1060174 w 3246783"/>
              <a:gd name="connsiteY2" fmla="*/ 212034 h 834887"/>
              <a:gd name="connsiteX3" fmla="*/ 1126435 w 3246783"/>
              <a:gd name="connsiteY3" fmla="*/ 225287 h 834887"/>
              <a:gd name="connsiteX4" fmla="*/ 1166191 w 3246783"/>
              <a:gd name="connsiteY4" fmla="*/ 238539 h 834887"/>
              <a:gd name="connsiteX5" fmla="*/ 2001078 w 3246783"/>
              <a:gd name="connsiteY5" fmla="*/ 424069 h 834887"/>
              <a:gd name="connsiteX6" fmla="*/ 2054087 w 3246783"/>
              <a:gd name="connsiteY6" fmla="*/ 450573 h 834887"/>
              <a:gd name="connsiteX7" fmla="*/ 2107096 w 3246783"/>
              <a:gd name="connsiteY7" fmla="*/ 463826 h 834887"/>
              <a:gd name="connsiteX8" fmla="*/ 3246783 w 3246783"/>
              <a:gd name="connsiteY8" fmla="*/ 834887 h 834887"/>
              <a:gd name="connsiteX0" fmla="*/ 0 w 3246783"/>
              <a:gd name="connsiteY0" fmla="*/ 0 h 834887"/>
              <a:gd name="connsiteX1" fmla="*/ 1060174 w 3246783"/>
              <a:gd name="connsiteY1" fmla="*/ 212034 h 834887"/>
              <a:gd name="connsiteX2" fmla="*/ 1126435 w 3246783"/>
              <a:gd name="connsiteY2" fmla="*/ 225287 h 834887"/>
              <a:gd name="connsiteX3" fmla="*/ 1166191 w 3246783"/>
              <a:gd name="connsiteY3" fmla="*/ 238539 h 834887"/>
              <a:gd name="connsiteX4" fmla="*/ 2001078 w 3246783"/>
              <a:gd name="connsiteY4" fmla="*/ 424069 h 834887"/>
              <a:gd name="connsiteX5" fmla="*/ 2054087 w 3246783"/>
              <a:gd name="connsiteY5" fmla="*/ 450573 h 834887"/>
              <a:gd name="connsiteX6" fmla="*/ 2107096 w 3246783"/>
              <a:gd name="connsiteY6" fmla="*/ 463826 h 834887"/>
              <a:gd name="connsiteX7" fmla="*/ 3246783 w 3246783"/>
              <a:gd name="connsiteY7" fmla="*/ 834887 h 834887"/>
              <a:gd name="connsiteX0" fmla="*/ 0 w 3246783"/>
              <a:gd name="connsiteY0" fmla="*/ 0 h 834887"/>
              <a:gd name="connsiteX1" fmla="*/ 1060174 w 3246783"/>
              <a:gd name="connsiteY1" fmla="*/ 212034 h 834887"/>
              <a:gd name="connsiteX2" fmla="*/ 1126435 w 3246783"/>
              <a:gd name="connsiteY2" fmla="*/ 225287 h 834887"/>
              <a:gd name="connsiteX3" fmla="*/ 2001078 w 3246783"/>
              <a:gd name="connsiteY3" fmla="*/ 424069 h 834887"/>
              <a:gd name="connsiteX4" fmla="*/ 2054087 w 3246783"/>
              <a:gd name="connsiteY4" fmla="*/ 450573 h 834887"/>
              <a:gd name="connsiteX5" fmla="*/ 2107096 w 3246783"/>
              <a:gd name="connsiteY5" fmla="*/ 463826 h 834887"/>
              <a:gd name="connsiteX6" fmla="*/ 3246783 w 3246783"/>
              <a:gd name="connsiteY6" fmla="*/ 834887 h 834887"/>
              <a:gd name="connsiteX0" fmla="*/ 0 w 3246783"/>
              <a:gd name="connsiteY0" fmla="*/ 0 h 834887"/>
              <a:gd name="connsiteX1" fmla="*/ 1060174 w 3246783"/>
              <a:gd name="connsiteY1" fmla="*/ 212034 h 834887"/>
              <a:gd name="connsiteX2" fmla="*/ 2001078 w 3246783"/>
              <a:gd name="connsiteY2" fmla="*/ 424069 h 834887"/>
              <a:gd name="connsiteX3" fmla="*/ 2054087 w 3246783"/>
              <a:gd name="connsiteY3" fmla="*/ 450573 h 834887"/>
              <a:gd name="connsiteX4" fmla="*/ 2107096 w 3246783"/>
              <a:gd name="connsiteY4" fmla="*/ 463826 h 834887"/>
              <a:gd name="connsiteX5" fmla="*/ 3246783 w 3246783"/>
              <a:gd name="connsiteY5" fmla="*/ 834887 h 834887"/>
              <a:gd name="connsiteX0" fmla="*/ 0 w 3246783"/>
              <a:gd name="connsiteY0" fmla="*/ 0 h 834887"/>
              <a:gd name="connsiteX1" fmla="*/ 1060174 w 3246783"/>
              <a:gd name="connsiteY1" fmla="*/ 212034 h 834887"/>
              <a:gd name="connsiteX2" fmla="*/ 2001078 w 3246783"/>
              <a:gd name="connsiteY2" fmla="*/ 424069 h 834887"/>
              <a:gd name="connsiteX3" fmla="*/ 2054087 w 3246783"/>
              <a:gd name="connsiteY3" fmla="*/ 450573 h 834887"/>
              <a:gd name="connsiteX4" fmla="*/ 3246783 w 3246783"/>
              <a:gd name="connsiteY4" fmla="*/ 834887 h 834887"/>
              <a:gd name="connsiteX0" fmla="*/ 0 w 3246783"/>
              <a:gd name="connsiteY0" fmla="*/ 0 h 834887"/>
              <a:gd name="connsiteX1" fmla="*/ 1060174 w 3246783"/>
              <a:gd name="connsiteY1" fmla="*/ 212034 h 834887"/>
              <a:gd name="connsiteX2" fmla="*/ 2001078 w 3246783"/>
              <a:gd name="connsiteY2" fmla="*/ 424069 h 834887"/>
              <a:gd name="connsiteX3" fmla="*/ 3246783 w 3246783"/>
              <a:gd name="connsiteY3" fmla="*/ 834887 h 834887"/>
              <a:gd name="connsiteX0" fmla="*/ 0 w 3246783"/>
              <a:gd name="connsiteY0" fmla="*/ 0 h 834887"/>
              <a:gd name="connsiteX1" fmla="*/ 1015436 w 3246783"/>
              <a:gd name="connsiteY1" fmla="*/ 190292 h 834887"/>
              <a:gd name="connsiteX2" fmla="*/ 2001078 w 3246783"/>
              <a:gd name="connsiteY2" fmla="*/ 424069 h 834887"/>
              <a:gd name="connsiteX3" fmla="*/ 3246783 w 3246783"/>
              <a:gd name="connsiteY3" fmla="*/ 834887 h 834887"/>
              <a:gd name="connsiteX0" fmla="*/ 0 w 3246783"/>
              <a:gd name="connsiteY0" fmla="*/ 0 h 834887"/>
              <a:gd name="connsiteX1" fmla="*/ 1015436 w 3246783"/>
              <a:gd name="connsiteY1" fmla="*/ 190292 h 834887"/>
              <a:gd name="connsiteX2" fmla="*/ 2001078 w 3246783"/>
              <a:gd name="connsiteY2" fmla="*/ 424069 h 834887"/>
              <a:gd name="connsiteX3" fmla="*/ 3246783 w 3246783"/>
              <a:gd name="connsiteY3" fmla="*/ 834887 h 834887"/>
              <a:gd name="connsiteX0" fmla="*/ 0 w 3246783"/>
              <a:gd name="connsiteY0" fmla="*/ 0 h 834887"/>
              <a:gd name="connsiteX1" fmla="*/ 1015436 w 3246783"/>
              <a:gd name="connsiteY1" fmla="*/ 190292 h 834887"/>
              <a:gd name="connsiteX2" fmla="*/ 2001078 w 3246783"/>
              <a:gd name="connsiteY2" fmla="*/ 424069 h 834887"/>
              <a:gd name="connsiteX3" fmla="*/ 3246783 w 3246783"/>
              <a:gd name="connsiteY3" fmla="*/ 834887 h 834887"/>
              <a:gd name="connsiteX0" fmla="*/ 0 w 3246783"/>
              <a:gd name="connsiteY0" fmla="*/ 0 h 834887"/>
              <a:gd name="connsiteX1" fmla="*/ 1015436 w 3246783"/>
              <a:gd name="connsiteY1" fmla="*/ 190292 h 834887"/>
              <a:gd name="connsiteX2" fmla="*/ 2372758 w 3246783"/>
              <a:gd name="connsiteY2" fmla="*/ 618920 h 834887"/>
              <a:gd name="connsiteX3" fmla="*/ 3246783 w 3246783"/>
              <a:gd name="connsiteY3" fmla="*/ 834887 h 834887"/>
              <a:gd name="connsiteX0" fmla="*/ 0 w 3246783"/>
              <a:gd name="connsiteY0" fmla="*/ 0 h 834887"/>
              <a:gd name="connsiteX1" fmla="*/ 872560 w 3246783"/>
              <a:gd name="connsiteY1" fmla="*/ 118854 h 834887"/>
              <a:gd name="connsiteX2" fmla="*/ 2372758 w 3246783"/>
              <a:gd name="connsiteY2" fmla="*/ 618920 h 834887"/>
              <a:gd name="connsiteX3" fmla="*/ 3246783 w 3246783"/>
              <a:gd name="connsiteY3" fmla="*/ 834887 h 834887"/>
              <a:gd name="connsiteX0" fmla="*/ 0 w 3246783"/>
              <a:gd name="connsiteY0" fmla="*/ 0 h 834887"/>
              <a:gd name="connsiteX1" fmla="*/ 872560 w 3246783"/>
              <a:gd name="connsiteY1" fmla="*/ 118854 h 834887"/>
              <a:gd name="connsiteX2" fmla="*/ 2229882 w 3246783"/>
              <a:gd name="connsiteY2" fmla="*/ 476044 h 834887"/>
              <a:gd name="connsiteX3" fmla="*/ 3246783 w 3246783"/>
              <a:gd name="connsiteY3" fmla="*/ 834887 h 834887"/>
              <a:gd name="connsiteX0" fmla="*/ 0 w 3301452"/>
              <a:gd name="connsiteY0" fmla="*/ 0 h 904672"/>
              <a:gd name="connsiteX1" fmla="*/ 872560 w 3301452"/>
              <a:gd name="connsiteY1" fmla="*/ 118854 h 904672"/>
              <a:gd name="connsiteX2" fmla="*/ 2229882 w 3301452"/>
              <a:gd name="connsiteY2" fmla="*/ 476044 h 904672"/>
              <a:gd name="connsiteX3" fmla="*/ 3301452 w 3301452"/>
              <a:gd name="connsiteY3" fmla="*/ 904672 h 904672"/>
              <a:gd name="connsiteX0" fmla="*/ 0 w 3500463"/>
              <a:gd name="connsiteY0" fmla="*/ 0 h 857257"/>
              <a:gd name="connsiteX1" fmla="*/ 1071571 w 3500463"/>
              <a:gd name="connsiteY1" fmla="*/ 71439 h 857257"/>
              <a:gd name="connsiteX2" fmla="*/ 2428893 w 3500463"/>
              <a:gd name="connsiteY2" fmla="*/ 428629 h 857257"/>
              <a:gd name="connsiteX3" fmla="*/ 3500463 w 3500463"/>
              <a:gd name="connsiteY3" fmla="*/ 857257 h 857257"/>
              <a:gd name="connsiteX0" fmla="*/ 0 w 3500463"/>
              <a:gd name="connsiteY0" fmla="*/ 23812 h 881069"/>
              <a:gd name="connsiteX1" fmla="*/ 1071571 w 3500463"/>
              <a:gd name="connsiteY1" fmla="*/ 95251 h 881069"/>
              <a:gd name="connsiteX2" fmla="*/ 2428893 w 3500463"/>
              <a:gd name="connsiteY2" fmla="*/ 595316 h 881069"/>
              <a:gd name="connsiteX3" fmla="*/ 3500463 w 3500463"/>
              <a:gd name="connsiteY3" fmla="*/ 881069 h 881069"/>
              <a:gd name="connsiteX0" fmla="*/ 0 w 3500463"/>
              <a:gd name="connsiteY0" fmla="*/ 0 h 857257"/>
              <a:gd name="connsiteX1" fmla="*/ 1214447 w 3500463"/>
              <a:gd name="connsiteY1" fmla="*/ 142876 h 857257"/>
              <a:gd name="connsiteX2" fmla="*/ 2428893 w 3500463"/>
              <a:gd name="connsiteY2" fmla="*/ 571504 h 857257"/>
              <a:gd name="connsiteX3" fmla="*/ 3500463 w 3500463"/>
              <a:gd name="connsiteY3" fmla="*/ 857257 h 857257"/>
              <a:gd name="connsiteX0" fmla="*/ 0 w 3500463"/>
              <a:gd name="connsiteY0" fmla="*/ 0 h 857257"/>
              <a:gd name="connsiteX1" fmla="*/ 2428893 w 3500463"/>
              <a:gd name="connsiteY1" fmla="*/ 571504 h 857257"/>
              <a:gd name="connsiteX2" fmla="*/ 3500463 w 3500463"/>
              <a:gd name="connsiteY2" fmla="*/ 857257 h 857257"/>
              <a:gd name="connsiteX0" fmla="*/ 0 w 3500463"/>
              <a:gd name="connsiteY0" fmla="*/ 0 h 857257"/>
              <a:gd name="connsiteX1" fmla="*/ 1857389 w 3500463"/>
              <a:gd name="connsiteY1" fmla="*/ 357190 h 857257"/>
              <a:gd name="connsiteX2" fmla="*/ 3500463 w 3500463"/>
              <a:gd name="connsiteY2" fmla="*/ 857257 h 857257"/>
              <a:gd name="connsiteX0" fmla="*/ 0 w 3500463"/>
              <a:gd name="connsiteY0" fmla="*/ 0 h 857257"/>
              <a:gd name="connsiteX1" fmla="*/ 3000397 w 3500463"/>
              <a:gd name="connsiteY1" fmla="*/ 714380 h 857257"/>
              <a:gd name="connsiteX2" fmla="*/ 3500463 w 3500463"/>
              <a:gd name="connsiteY2" fmla="*/ 857257 h 857257"/>
              <a:gd name="connsiteX0" fmla="*/ 0 w 3500463"/>
              <a:gd name="connsiteY0" fmla="*/ 0 h 857257"/>
              <a:gd name="connsiteX1" fmla="*/ 1577237 w 3500463"/>
              <a:gd name="connsiteY1" fmla="*/ 389905 h 857257"/>
              <a:gd name="connsiteX2" fmla="*/ 3000397 w 3500463"/>
              <a:gd name="connsiteY2" fmla="*/ 714380 h 857257"/>
              <a:gd name="connsiteX3" fmla="*/ 3500463 w 3500463"/>
              <a:gd name="connsiteY3" fmla="*/ 857257 h 857257"/>
              <a:gd name="connsiteX0" fmla="*/ 0 w 3500463"/>
              <a:gd name="connsiteY0" fmla="*/ 0 h 857257"/>
              <a:gd name="connsiteX1" fmla="*/ 1577237 w 3500463"/>
              <a:gd name="connsiteY1" fmla="*/ 389905 h 857257"/>
              <a:gd name="connsiteX2" fmla="*/ 3000397 w 3500463"/>
              <a:gd name="connsiteY2" fmla="*/ 714380 h 857257"/>
              <a:gd name="connsiteX3" fmla="*/ 3500463 w 3500463"/>
              <a:gd name="connsiteY3" fmla="*/ 857257 h 857257"/>
              <a:gd name="connsiteX0" fmla="*/ 0 w 3500463"/>
              <a:gd name="connsiteY0" fmla="*/ 0 h 857257"/>
              <a:gd name="connsiteX1" fmla="*/ 1571637 w 3500463"/>
              <a:gd name="connsiteY1" fmla="*/ 357190 h 857257"/>
              <a:gd name="connsiteX2" fmla="*/ 3000397 w 3500463"/>
              <a:gd name="connsiteY2" fmla="*/ 714380 h 857257"/>
              <a:gd name="connsiteX3" fmla="*/ 3500463 w 3500463"/>
              <a:gd name="connsiteY3" fmla="*/ 857257 h 857257"/>
              <a:gd name="connsiteX0" fmla="*/ 71437 w 3571900"/>
              <a:gd name="connsiteY0" fmla="*/ 0 h 857257"/>
              <a:gd name="connsiteX1" fmla="*/ 0 w 3571900"/>
              <a:gd name="connsiteY1" fmla="*/ 142876 h 857257"/>
              <a:gd name="connsiteX2" fmla="*/ 1643074 w 3571900"/>
              <a:gd name="connsiteY2" fmla="*/ 357190 h 857257"/>
              <a:gd name="connsiteX3" fmla="*/ 3071834 w 3571900"/>
              <a:gd name="connsiteY3" fmla="*/ 714380 h 857257"/>
              <a:gd name="connsiteX4" fmla="*/ 3571900 w 3571900"/>
              <a:gd name="connsiteY4" fmla="*/ 857257 h 857257"/>
              <a:gd name="connsiteX0" fmla="*/ 71437 w 3571900"/>
              <a:gd name="connsiteY0" fmla="*/ 0 h 857257"/>
              <a:gd name="connsiteX1" fmla="*/ 0 w 3571900"/>
              <a:gd name="connsiteY1" fmla="*/ 142876 h 857257"/>
              <a:gd name="connsiteX2" fmla="*/ 1643074 w 3571900"/>
              <a:gd name="connsiteY2" fmla="*/ 357190 h 857257"/>
              <a:gd name="connsiteX3" fmla="*/ 3071834 w 3571900"/>
              <a:gd name="connsiteY3" fmla="*/ 714380 h 857257"/>
              <a:gd name="connsiteX4" fmla="*/ 3571900 w 3571900"/>
              <a:gd name="connsiteY4" fmla="*/ 857257 h 857257"/>
              <a:gd name="connsiteX0" fmla="*/ 71437 w 3571900"/>
              <a:gd name="connsiteY0" fmla="*/ 0 h 857257"/>
              <a:gd name="connsiteX1" fmla="*/ 0 w 3571900"/>
              <a:gd name="connsiteY1" fmla="*/ 142876 h 857257"/>
              <a:gd name="connsiteX2" fmla="*/ 1357322 w 3571900"/>
              <a:gd name="connsiteY2" fmla="*/ 285752 h 857257"/>
              <a:gd name="connsiteX3" fmla="*/ 3071834 w 3571900"/>
              <a:gd name="connsiteY3" fmla="*/ 714380 h 857257"/>
              <a:gd name="connsiteX4" fmla="*/ 3571900 w 3571900"/>
              <a:gd name="connsiteY4" fmla="*/ 857257 h 857257"/>
              <a:gd name="connsiteX0" fmla="*/ 71437 w 3571900"/>
              <a:gd name="connsiteY0" fmla="*/ 0 h 857257"/>
              <a:gd name="connsiteX1" fmla="*/ 0 w 3571900"/>
              <a:gd name="connsiteY1" fmla="*/ 142876 h 857257"/>
              <a:gd name="connsiteX2" fmla="*/ 1357322 w 3571900"/>
              <a:gd name="connsiteY2" fmla="*/ 285752 h 857257"/>
              <a:gd name="connsiteX3" fmla="*/ 2139005 w 3571900"/>
              <a:gd name="connsiteY3" fmla="*/ 469418 h 857257"/>
              <a:gd name="connsiteX4" fmla="*/ 3071834 w 3571900"/>
              <a:gd name="connsiteY4" fmla="*/ 714380 h 857257"/>
              <a:gd name="connsiteX5" fmla="*/ 3571900 w 3571900"/>
              <a:gd name="connsiteY5" fmla="*/ 857257 h 857257"/>
              <a:gd name="connsiteX0" fmla="*/ 71437 w 3571900"/>
              <a:gd name="connsiteY0" fmla="*/ 0 h 857257"/>
              <a:gd name="connsiteX1" fmla="*/ 0 w 3571900"/>
              <a:gd name="connsiteY1" fmla="*/ 142876 h 857257"/>
              <a:gd name="connsiteX2" fmla="*/ 1357322 w 3571900"/>
              <a:gd name="connsiteY2" fmla="*/ 285752 h 857257"/>
              <a:gd name="connsiteX3" fmla="*/ 2139005 w 3571900"/>
              <a:gd name="connsiteY3" fmla="*/ 469418 h 857257"/>
              <a:gd name="connsiteX4" fmla="*/ 3071834 w 3571900"/>
              <a:gd name="connsiteY4" fmla="*/ 714380 h 857257"/>
              <a:gd name="connsiteX5" fmla="*/ 3571900 w 3571900"/>
              <a:gd name="connsiteY5" fmla="*/ 857257 h 857257"/>
              <a:gd name="connsiteX0" fmla="*/ 71437 w 3571900"/>
              <a:gd name="connsiteY0" fmla="*/ 0 h 857257"/>
              <a:gd name="connsiteX1" fmla="*/ 0 w 3571900"/>
              <a:gd name="connsiteY1" fmla="*/ 142876 h 857257"/>
              <a:gd name="connsiteX2" fmla="*/ 1357322 w 3571900"/>
              <a:gd name="connsiteY2" fmla="*/ 285752 h 857257"/>
              <a:gd name="connsiteX3" fmla="*/ 2428892 w 3571900"/>
              <a:gd name="connsiteY3" fmla="*/ 571504 h 857257"/>
              <a:gd name="connsiteX4" fmla="*/ 3071834 w 3571900"/>
              <a:gd name="connsiteY4" fmla="*/ 714380 h 857257"/>
              <a:gd name="connsiteX5" fmla="*/ 3571900 w 3571900"/>
              <a:gd name="connsiteY5" fmla="*/ 857257 h 857257"/>
              <a:gd name="connsiteX0" fmla="*/ 71437 w 3571900"/>
              <a:gd name="connsiteY0" fmla="*/ 0 h 857257"/>
              <a:gd name="connsiteX1" fmla="*/ 0 w 3571900"/>
              <a:gd name="connsiteY1" fmla="*/ 142876 h 857257"/>
              <a:gd name="connsiteX2" fmla="*/ 1357322 w 3571900"/>
              <a:gd name="connsiteY2" fmla="*/ 285752 h 857257"/>
              <a:gd name="connsiteX3" fmla="*/ 2428892 w 3571900"/>
              <a:gd name="connsiteY3" fmla="*/ 500066 h 857257"/>
              <a:gd name="connsiteX4" fmla="*/ 3071834 w 3571900"/>
              <a:gd name="connsiteY4" fmla="*/ 714380 h 857257"/>
              <a:gd name="connsiteX5" fmla="*/ 3571900 w 3571900"/>
              <a:gd name="connsiteY5" fmla="*/ 857257 h 857257"/>
              <a:gd name="connsiteX0" fmla="*/ 71437 w 3571900"/>
              <a:gd name="connsiteY0" fmla="*/ 0 h 857257"/>
              <a:gd name="connsiteX1" fmla="*/ 0 w 3571900"/>
              <a:gd name="connsiteY1" fmla="*/ 142876 h 857257"/>
              <a:gd name="connsiteX2" fmla="*/ 1357322 w 3571900"/>
              <a:gd name="connsiteY2" fmla="*/ 285752 h 857257"/>
              <a:gd name="connsiteX3" fmla="*/ 2428892 w 3571900"/>
              <a:gd name="connsiteY3" fmla="*/ 500066 h 857257"/>
              <a:gd name="connsiteX4" fmla="*/ 3571900 w 3571900"/>
              <a:gd name="connsiteY4" fmla="*/ 857257 h 857257"/>
              <a:gd name="connsiteX0" fmla="*/ 0 w 3571900"/>
              <a:gd name="connsiteY0" fmla="*/ 0 h 714381"/>
              <a:gd name="connsiteX1" fmla="*/ 1357322 w 3571900"/>
              <a:gd name="connsiteY1" fmla="*/ 142876 h 714381"/>
              <a:gd name="connsiteX2" fmla="*/ 2428892 w 3571900"/>
              <a:gd name="connsiteY2" fmla="*/ 357190 h 714381"/>
              <a:gd name="connsiteX3" fmla="*/ 3571900 w 3571900"/>
              <a:gd name="connsiteY3" fmla="*/ 714381 h 714381"/>
              <a:gd name="connsiteX0" fmla="*/ 0 w 3571900"/>
              <a:gd name="connsiteY0" fmla="*/ 0 h 714381"/>
              <a:gd name="connsiteX1" fmla="*/ 747526 w 3571900"/>
              <a:gd name="connsiteY1" fmla="*/ 74751 h 714381"/>
              <a:gd name="connsiteX2" fmla="*/ 1357322 w 3571900"/>
              <a:gd name="connsiteY2" fmla="*/ 142876 h 714381"/>
              <a:gd name="connsiteX3" fmla="*/ 2428892 w 3571900"/>
              <a:gd name="connsiteY3" fmla="*/ 357190 h 714381"/>
              <a:gd name="connsiteX4" fmla="*/ 3571900 w 3571900"/>
              <a:gd name="connsiteY4" fmla="*/ 714381 h 714381"/>
              <a:gd name="connsiteX0" fmla="*/ 0 w 3571900"/>
              <a:gd name="connsiteY0" fmla="*/ 0 h 714381"/>
              <a:gd name="connsiteX1" fmla="*/ 747526 w 3571900"/>
              <a:gd name="connsiteY1" fmla="*/ 74751 h 714381"/>
              <a:gd name="connsiteX2" fmla="*/ 1357322 w 3571900"/>
              <a:gd name="connsiteY2" fmla="*/ 142876 h 714381"/>
              <a:gd name="connsiteX3" fmla="*/ 1847457 w 3571900"/>
              <a:gd name="connsiteY3" fmla="*/ 220525 h 714381"/>
              <a:gd name="connsiteX4" fmla="*/ 2428892 w 3571900"/>
              <a:gd name="connsiteY4" fmla="*/ 357190 h 714381"/>
              <a:gd name="connsiteX5" fmla="*/ 3571900 w 3571900"/>
              <a:gd name="connsiteY5" fmla="*/ 714381 h 714381"/>
              <a:gd name="connsiteX0" fmla="*/ 0 w 3571900"/>
              <a:gd name="connsiteY0" fmla="*/ 0 h 714381"/>
              <a:gd name="connsiteX1" fmla="*/ 747526 w 3571900"/>
              <a:gd name="connsiteY1" fmla="*/ 74751 h 714381"/>
              <a:gd name="connsiteX2" fmla="*/ 1357322 w 3571900"/>
              <a:gd name="connsiteY2" fmla="*/ 142876 h 714381"/>
              <a:gd name="connsiteX3" fmla="*/ 1857388 w 3571900"/>
              <a:gd name="connsiteY3" fmla="*/ 214314 h 714381"/>
              <a:gd name="connsiteX4" fmla="*/ 2428892 w 3571900"/>
              <a:gd name="connsiteY4" fmla="*/ 357190 h 714381"/>
              <a:gd name="connsiteX5" fmla="*/ 3571900 w 3571900"/>
              <a:gd name="connsiteY5" fmla="*/ 714381 h 714381"/>
              <a:gd name="connsiteX0" fmla="*/ 0 w 3571900"/>
              <a:gd name="connsiteY0" fmla="*/ 0 h 714381"/>
              <a:gd name="connsiteX1" fmla="*/ 1357322 w 3571900"/>
              <a:gd name="connsiteY1" fmla="*/ 142876 h 714381"/>
              <a:gd name="connsiteX2" fmla="*/ 1857388 w 3571900"/>
              <a:gd name="connsiteY2" fmla="*/ 214314 h 714381"/>
              <a:gd name="connsiteX3" fmla="*/ 2428892 w 3571900"/>
              <a:gd name="connsiteY3" fmla="*/ 357190 h 714381"/>
              <a:gd name="connsiteX4" fmla="*/ 3571900 w 3571900"/>
              <a:gd name="connsiteY4" fmla="*/ 714381 h 714381"/>
              <a:gd name="connsiteX0" fmla="*/ 0 w 3571900"/>
              <a:gd name="connsiteY0" fmla="*/ 0 h 714381"/>
              <a:gd name="connsiteX1" fmla="*/ 857256 w 3571900"/>
              <a:gd name="connsiteY1" fmla="*/ 71438 h 714381"/>
              <a:gd name="connsiteX2" fmla="*/ 1857388 w 3571900"/>
              <a:gd name="connsiteY2" fmla="*/ 214314 h 714381"/>
              <a:gd name="connsiteX3" fmla="*/ 2428892 w 3571900"/>
              <a:gd name="connsiteY3" fmla="*/ 357190 h 714381"/>
              <a:gd name="connsiteX4" fmla="*/ 3571900 w 3571900"/>
              <a:gd name="connsiteY4" fmla="*/ 714381 h 714381"/>
              <a:gd name="connsiteX0" fmla="*/ 0 w 3571900"/>
              <a:gd name="connsiteY0" fmla="*/ 0 h 714381"/>
              <a:gd name="connsiteX1" fmla="*/ 857256 w 3571900"/>
              <a:gd name="connsiteY1" fmla="*/ 71438 h 714381"/>
              <a:gd name="connsiteX2" fmla="*/ 1857388 w 3571900"/>
              <a:gd name="connsiteY2" fmla="*/ 214314 h 714381"/>
              <a:gd name="connsiteX3" fmla="*/ 2428892 w 3571900"/>
              <a:gd name="connsiteY3" fmla="*/ 357190 h 714381"/>
              <a:gd name="connsiteX4" fmla="*/ 3571900 w 3571900"/>
              <a:gd name="connsiteY4" fmla="*/ 714381 h 714381"/>
              <a:gd name="connsiteX0" fmla="*/ 0 w 3571900"/>
              <a:gd name="connsiteY0" fmla="*/ 0 h 714381"/>
              <a:gd name="connsiteX1" fmla="*/ 857256 w 3571900"/>
              <a:gd name="connsiteY1" fmla="*/ 71438 h 714381"/>
              <a:gd name="connsiteX2" fmla="*/ 1370379 w 3571900"/>
              <a:gd name="connsiteY2" fmla="*/ 154264 h 714381"/>
              <a:gd name="connsiteX3" fmla="*/ 1857388 w 3571900"/>
              <a:gd name="connsiteY3" fmla="*/ 214314 h 714381"/>
              <a:gd name="connsiteX4" fmla="*/ 2428892 w 3571900"/>
              <a:gd name="connsiteY4" fmla="*/ 357190 h 714381"/>
              <a:gd name="connsiteX5" fmla="*/ 3571900 w 3571900"/>
              <a:gd name="connsiteY5" fmla="*/ 714381 h 714381"/>
              <a:gd name="connsiteX0" fmla="*/ 0 w 3571900"/>
              <a:gd name="connsiteY0" fmla="*/ 0 h 714381"/>
              <a:gd name="connsiteX1" fmla="*/ 1370379 w 3571900"/>
              <a:gd name="connsiteY1" fmla="*/ 154264 h 714381"/>
              <a:gd name="connsiteX2" fmla="*/ 1857388 w 3571900"/>
              <a:gd name="connsiteY2" fmla="*/ 214314 h 714381"/>
              <a:gd name="connsiteX3" fmla="*/ 2428892 w 3571900"/>
              <a:gd name="connsiteY3" fmla="*/ 357190 h 714381"/>
              <a:gd name="connsiteX4" fmla="*/ 3571900 w 3571900"/>
              <a:gd name="connsiteY4" fmla="*/ 714381 h 714381"/>
              <a:gd name="connsiteX0" fmla="*/ 0 w 3571900"/>
              <a:gd name="connsiteY0" fmla="*/ 0 h 714381"/>
              <a:gd name="connsiteX1" fmla="*/ 928694 w 3571900"/>
              <a:gd name="connsiteY1" fmla="*/ 71438 h 714381"/>
              <a:gd name="connsiteX2" fmla="*/ 1857388 w 3571900"/>
              <a:gd name="connsiteY2" fmla="*/ 214314 h 714381"/>
              <a:gd name="connsiteX3" fmla="*/ 2428892 w 3571900"/>
              <a:gd name="connsiteY3" fmla="*/ 357190 h 714381"/>
              <a:gd name="connsiteX4" fmla="*/ 3571900 w 3571900"/>
              <a:gd name="connsiteY4" fmla="*/ 714381 h 714381"/>
              <a:gd name="connsiteX0" fmla="*/ 0 w 3571900"/>
              <a:gd name="connsiteY0" fmla="*/ 0 h 714381"/>
              <a:gd name="connsiteX1" fmla="*/ 928694 w 3571900"/>
              <a:gd name="connsiteY1" fmla="*/ 71438 h 714381"/>
              <a:gd name="connsiteX2" fmla="*/ 1857388 w 3571900"/>
              <a:gd name="connsiteY2" fmla="*/ 214314 h 714381"/>
              <a:gd name="connsiteX3" fmla="*/ 2857520 w 3571900"/>
              <a:gd name="connsiteY3" fmla="*/ 428628 h 714381"/>
              <a:gd name="connsiteX4" fmla="*/ 3571900 w 3571900"/>
              <a:gd name="connsiteY4" fmla="*/ 714381 h 714381"/>
              <a:gd name="connsiteX0" fmla="*/ 0 w 3643338"/>
              <a:gd name="connsiteY0" fmla="*/ 0 h 785818"/>
              <a:gd name="connsiteX1" fmla="*/ 928694 w 3643338"/>
              <a:gd name="connsiteY1" fmla="*/ 71438 h 785818"/>
              <a:gd name="connsiteX2" fmla="*/ 1857388 w 3643338"/>
              <a:gd name="connsiteY2" fmla="*/ 214314 h 785818"/>
              <a:gd name="connsiteX3" fmla="*/ 2857520 w 3643338"/>
              <a:gd name="connsiteY3" fmla="*/ 428628 h 785818"/>
              <a:gd name="connsiteX4" fmla="*/ 3643338 w 3643338"/>
              <a:gd name="connsiteY4" fmla="*/ 785818 h 785818"/>
              <a:gd name="connsiteX0" fmla="*/ 0 w 3643338"/>
              <a:gd name="connsiteY0" fmla="*/ 0 h 785818"/>
              <a:gd name="connsiteX1" fmla="*/ 928694 w 3643338"/>
              <a:gd name="connsiteY1" fmla="*/ 71438 h 785818"/>
              <a:gd name="connsiteX2" fmla="*/ 1857388 w 3643338"/>
              <a:gd name="connsiteY2" fmla="*/ 214314 h 785818"/>
              <a:gd name="connsiteX3" fmla="*/ 2786082 w 3643338"/>
              <a:gd name="connsiteY3" fmla="*/ 428627 h 785818"/>
              <a:gd name="connsiteX4" fmla="*/ 3643338 w 3643338"/>
              <a:gd name="connsiteY4" fmla="*/ 785818 h 785818"/>
              <a:gd name="connsiteX0" fmla="*/ 0 w 3643338"/>
              <a:gd name="connsiteY0" fmla="*/ 0 h 785818"/>
              <a:gd name="connsiteX1" fmla="*/ 928694 w 3643338"/>
              <a:gd name="connsiteY1" fmla="*/ 71438 h 785818"/>
              <a:gd name="connsiteX2" fmla="*/ 1714512 w 3643338"/>
              <a:gd name="connsiteY2" fmla="*/ 214313 h 785818"/>
              <a:gd name="connsiteX3" fmla="*/ 2786082 w 3643338"/>
              <a:gd name="connsiteY3" fmla="*/ 428627 h 785818"/>
              <a:gd name="connsiteX4" fmla="*/ 3643338 w 3643338"/>
              <a:gd name="connsiteY4" fmla="*/ 785818 h 785818"/>
              <a:gd name="connsiteX0" fmla="*/ 0 w 3643338"/>
              <a:gd name="connsiteY0" fmla="*/ 0 h 785818"/>
              <a:gd name="connsiteX1" fmla="*/ 928694 w 3643338"/>
              <a:gd name="connsiteY1" fmla="*/ 71438 h 785818"/>
              <a:gd name="connsiteX2" fmla="*/ 1714512 w 3643338"/>
              <a:gd name="connsiteY2" fmla="*/ 214313 h 785818"/>
              <a:gd name="connsiteX3" fmla="*/ 2786082 w 3643338"/>
              <a:gd name="connsiteY3" fmla="*/ 500065 h 785818"/>
              <a:gd name="connsiteX4" fmla="*/ 3643338 w 3643338"/>
              <a:gd name="connsiteY4" fmla="*/ 785818 h 785818"/>
              <a:gd name="connsiteX0" fmla="*/ 0 w 3643338"/>
              <a:gd name="connsiteY0" fmla="*/ 0 h 785818"/>
              <a:gd name="connsiteX1" fmla="*/ 785818 w 3643338"/>
              <a:gd name="connsiteY1" fmla="*/ 71437 h 785818"/>
              <a:gd name="connsiteX2" fmla="*/ 1714512 w 3643338"/>
              <a:gd name="connsiteY2" fmla="*/ 214313 h 785818"/>
              <a:gd name="connsiteX3" fmla="*/ 2786082 w 3643338"/>
              <a:gd name="connsiteY3" fmla="*/ 500065 h 785818"/>
              <a:gd name="connsiteX4" fmla="*/ 3643338 w 3643338"/>
              <a:gd name="connsiteY4" fmla="*/ 785818 h 7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338" h="785818">
                <a:moveTo>
                  <a:pt x="0" y="0"/>
                </a:moveTo>
                <a:lnTo>
                  <a:pt x="785818" y="71437"/>
                </a:lnTo>
                <a:cubicBezTo>
                  <a:pt x="1095383" y="107156"/>
                  <a:pt x="1381135" y="142875"/>
                  <a:pt x="1714512" y="214313"/>
                </a:cubicBezTo>
                <a:cubicBezTo>
                  <a:pt x="2047889" y="285751"/>
                  <a:pt x="2464611" y="404814"/>
                  <a:pt x="2786082" y="500065"/>
                </a:cubicBezTo>
                <a:cubicBezTo>
                  <a:pt x="3107553" y="595316"/>
                  <a:pt x="3405211" y="711403"/>
                  <a:pt x="3643338" y="785818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  <a:prstDash val="sysDot"/>
            <a:tailEnd type="stealth" w="sm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1571604" y="3429000"/>
            <a:ext cx="6072230" cy="857256"/>
          </a:xfrm>
          <a:custGeom>
            <a:avLst/>
            <a:gdLst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32452 w 3273287"/>
              <a:gd name="connsiteY10" fmla="*/ 251791 h 848139"/>
              <a:gd name="connsiteX11" fmla="*/ 1298713 w 3273287"/>
              <a:gd name="connsiteY11" fmla="*/ 278295 h 848139"/>
              <a:gd name="connsiteX12" fmla="*/ 1364974 w 3273287"/>
              <a:gd name="connsiteY12" fmla="*/ 291547 h 848139"/>
              <a:gd name="connsiteX13" fmla="*/ 1457739 w 3273287"/>
              <a:gd name="connsiteY13" fmla="*/ 318052 h 848139"/>
              <a:gd name="connsiteX14" fmla="*/ 1537252 w 3273287"/>
              <a:gd name="connsiteY14" fmla="*/ 331304 h 848139"/>
              <a:gd name="connsiteX15" fmla="*/ 1696278 w 3273287"/>
              <a:gd name="connsiteY15" fmla="*/ 371060 h 848139"/>
              <a:gd name="connsiteX16" fmla="*/ 1868557 w 3273287"/>
              <a:gd name="connsiteY16" fmla="*/ 397565 h 848139"/>
              <a:gd name="connsiteX17" fmla="*/ 2001078 w 3273287"/>
              <a:gd name="connsiteY17" fmla="*/ 424069 h 848139"/>
              <a:gd name="connsiteX18" fmla="*/ 2054087 w 3273287"/>
              <a:gd name="connsiteY18" fmla="*/ 450573 h 848139"/>
              <a:gd name="connsiteX19" fmla="*/ 2107096 w 3273287"/>
              <a:gd name="connsiteY19" fmla="*/ 463826 h 848139"/>
              <a:gd name="connsiteX20" fmla="*/ 2226365 w 3273287"/>
              <a:gd name="connsiteY20" fmla="*/ 490330 h 848139"/>
              <a:gd name="connsiteX21" fmla="*/ 2279374 w 3273287"/>
              <a:gd name="connsiteY21" fmla="*/ 503582 h 848139"/>
              <a:gd name="connsiteX22" fmla="*/ 2345635 w 3273287"/>
              <a:gd name="connsiteY22" fmla="*/ 516834 h 848139"/>
              <a:gd name="connsiteX23" fmla="*/ 2478157 w 3273287"/>
              <a:gd name="connsiteY23" fmla="*/ 569843 h 848139"/>
              <a:gd name="connsiteX24" fmla="*/ 2544418 w 3273287"/>
              <a:gd name="connsiteY24" fmla="*/ 583095 h 848139"/>
              <a:gd name="connsiteX25" fmla="*/ 2584174 w 3273287"/>
              <a:gd name="connsiteY25" fmla="*/ 596347 h 848139"/>
              <a:gd name="connsiteX26" fmla="*/ 2729948 w 3273287"/>
              <a:gd name="connsiteY26" fmla="*/ 622852 h 848139"/>
              <a:gd name="connsiteX27" fmla="*/ 2769705 w 3273287"/>
              <a:gd name="connsiteY27" fmla="*/ 636104 h 848139"/>
              <a:gd name="connsiteX28" fmla="*/ 2835965 w 3273287"/>
              <a:gd name="connsiteY28" fmla="*/ 649356 h 848139"/>
              <a:gd name="connsiteX29" fmla="*/ 2888974 w 3273287"/>
              <a:gd name="connsiteY29" fmla="*/ 662608 h 848139"/>
              <a:gd name="connsiteX30" fmla="*/ 2994991 w 3273287"/>
              <a:gd name="connsiteY30" fmla="*/ 702365 h 848139"/>
              <a:gd name="connsiteX31" fmla="*/ 3048000 w 3273287"/>
              <a:gd name="connsiteY31" fmla="*/ 728869 h 848139"/>
              <a:gd name="connsiteX32" fmla="*/ 3127513 w 3273287"/>
              <a:gd name="connsiteY32" fmla="*/ 755373 h 848139"/>
              <a:gd name="connsiteX33" fmla="*/ 3193774 w 3273287"/>
              <a:gd name="connsiteY33" fmla="*/ 795130 h 848139"/>
              <a:gd name="connsiteX34" fmla="*/ 3246783 w 3273287"/>
              <a:gd name="connsiteY34" fmla="*/ 834887 h 848139"/>
              <a:gd name="connsiteX35" fmla="*/ 3273287 w 3273287"/>
              <a:gd name="connsiteY35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364974 w 3273287"/>
              <a:gd name="connsiteY11" fmla="*/ 291547 h 848139"/>
              <a:gd name="connsiteX12" fmla="*/ 1457739 w 3273287"/>
              <a:gd name="connsiteY12" fmla="*/ 318052 h 848139"/>
              <a:gd name="connsiteX13" fmla="*/ 1537252 w 3273287"/>
              <a:gd name="connsiteY13" fmla="*/ 331304 h 848139"/>
              <a:gd name="connsiteX14" fmla="*/ 1696278 w 3273287"/>
              <a:gd name="connsiteY14" fmla="*/ 371060 h 848139"/>
              <a:gd name="connsiteX15" fmla="*/ 1868557 w 3273287"/>
              <a:gd name="connsiteY15" fmla="*/ 397565 h 848139"/>
              <a:gd name="connsiteX16" fmla="*/ 2001078 w 3273287"/>
              <a:gd name="connsiteY16" fmla="*/ 424069 h 848139"/>
              <a:gd name="connsiteX17" fmla="*/ 2054087 w 3273287"/>
              <a:gd name="connsiteY17" fmla="*/ 450573 h 848139"/>
              <a:gd name="connsiteX18" fmla="*/ 2107096 w 3273287"/>
              <a:gd name="connsiteY18" fmla="*/ 463826 h 848139"/>
              <a:gd name="connsiteX19" fmla="*/ 2226365 w 3273287"/>
              <a:gd name="connsiteY19" fmla="*/ 490330 h 848139"/>
              <a:gd name="connsiteX20" fmla="*/ 2279374 w 3273287"/>
              <a:gd name="connsiteY20" fmla="*/ 503582 h 848139"/>
              <a:gd name="connsiteX21" fmla="*/ 2345635 w 3273287"/>
              <a:gd name="connsiteY21" fmla="*/ 516834 h 848139"/>
              <a:gd name="connsiteX22" fmla="*/ 2478157 w 3273287"/>
              <a:gd name="connsiteY22" fmla="*/ 569843 h 848139"/>
              <a:gd name="connsiteX23" fmla="*/ 2544418 w 3273287"/>
              <a:gd name="connsiteY23" fmla="*/ 583095 h 848139"/>
              <a:gd name="connsiteX24" fmla="*/ 2584174 w 3273287"/>
              <a:gd name="connsiteY24" fmla="*/ 596347 h 848139"/>
              <a:gd name="connsiteX25" fmla="*/ 2729948 w 3273287"/>
              <a:gd name="connsiteY25" fmla="*/ 622852 h 848139"/>
              <a:gd name="connsiteX26" fmla="*/ 2769705 w 3273287"/>
              <a:gd name="connsiteY26" fmla="*/ 636104 h 848139"/>
              <a:gd name="connsiteX27" fmla="*/ 2835965 w 3273287"/>
              <a:gd name="connsiteY27" fmla="*/ 649356 h 848139"/>
              <a:gd name="connsiteX28" fmla="*/ 2888974 w 3273287"/>
              <a:gd name="connsiteY28" fmla="*/ 662608 h 848139"/>
              <a:gd name="connsiteX29" fmla="*/ 2994991 w 3273287"/>
              <a:gd name="connsiteY29" fmla="*/ 702365 h 848139"/>
              <a:gd name="connsiteX30" fmla="*/ 3048000 w 3273287"/>
              <a:gd name="connsiteY30" fmla="*/ 728869 h 848139"/>
              <a:gd name="connsiteX31" fmla="*/ 3127513 w 3273287"/>
              <a:gd name="connsiteY31" fmla="*/ 755373 h 848139"/>
              <a:gd name="connsiteX32" fmla="*/ 3193774 w 3273287"/>
              <a:gd name="connsiteY32" fmla="*/ 795130 h 848139"/>
              <a:gd name="connsiteX33" fmla="*/ 3246783 w 3273287"/>
              <a:gd name="connsiteY33" fmla="*/ 834887 h 848139"/>
              <a:gd name="connsiteX34" fmla="*/ 3273287 w 3273287"/>
              <a:gd name="connsiteY34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457739 w 3273287"/>
              <a:gd name="connsiteY11" fmla="*/ 318052 h 848139"/>
              <a:gd name="connsiteX12" fmla="*/ 1537252 w 3273287"/>
              <a:gd name="connsiteY12" fmla="*/ 331304 h 848139"/>
              <a:gd name="connsiteX13" fmla="*/ 1696278 w 3273287"/>
              <a:gd name="connsiteY13" fmla="*/ 371060 h 848139"/>
              <a:gd name="connsiteX14" fmla="*/ 1868557 w 3273287"/>
              <a:gd name="connsiteY14" fmla="*/ 397565 h 848139"/>
              <a:gd name="connsiteX15" fmla="*/ 2001078 w 3273287"/>
              <a:gd name="connsiteY15" fmla="*/ 424069 h 848139"/>
              <a:gd name="connsiteX16" fmla="*/ 2054087 w 3273287"/>
              <a:gd name="connsiteY16" fmla="*/ 450573 h 848139"/>
              <a:gd name="connsiteX17" fmla="*/ 2107096 w 3273287"/>
              <a:gd name="connsiteY17" fmla="*/ 463826 h 848139"/>
              <a:gd name="connsiteX18" fmla="*/ 2226365 w 3273287"/>
              <a:gd name="connsiteY18" fmla="*/ 490330 h 848139"/>
              <a:gd name="connsiteX19" fmla="*/ 2279374 w 3273287"/>
              <a:gd name="connsiteY19" fmla="*/ 503582 h 848139"/>
              <a:gd name="connsiteX20" fmla="*/ 2345635 w 3273287"/>
              <a:gd name="connsiteY20" fmla="*/ 516834 h 848139"/>
              <a:gd name="connsiteX21" fmla="*/ 2478157 w 3273287"/>
              <a:gd name="connsiteY21" fmla="*/ 569843 h 848139"/>
              <a:gd name="connsiteX22" fmla="*/ 2544418 w 3273287"/>
              <a:gd name="connsiteY22" fmla="*/ 583095 h 848139"/>
              <a:gd name="connsiteX23" fmla="*/ 2584174 w 3273287"/>
              <a:gd name="connsiteY23" fmla="*/ 596347 h 848139"/>
              <a:gd name="connsiteX24" fmla="*/ 2729948 w 3273287"/>
              <a:gd name="connsiteY24" fmla="*/ 622852 h 848139"/>
              <a:gd name="connsiteX25" fmla="*/ 2769705 w 3273287"/>
              <a:gd name="connsiteY25" fmla="*/ 636104 h 848139"/>
              <a:gd name="connsiteX26" fmla="*/ 2835965 w 3273287"/>
              <a:gd name="connsiteY26" fmla="*/ 649356 h 848139"/>
              <a:gd name="connsiteX27" fmla="*/ 2888974 w 3273287"/>
              <a:gd name="connsiteY27" fmla="*/ 662608 h 848139"/>
              <a:gd name="connsiteX28" fmla="*/ 2994991 w 3273287"/>
              <a:gd name="connsiteY28" fmla="*/ 702365 h 848139"/>
              <a:gd name="connsiteX29" fmla="*/ 3048000 w 3273287"/>
              <a:gd name="connsiteY29" fmla="*/ 728869 h 848139"/>
              <a:gd name="connsiteX30" fmla="*/ 3127513 w 3273287"/>
              <a:gd name="connsiteY30" fmla="*/ 755373 h 848139"/>
              <a:gd name="connsiteX31" fmla="*/ 3193774 w 3273287"/>
              <a:gd name="connsiteY31" fmla="*/ 795130 h 848139"/>
              <a:gd name="connsiteX32" fmla="*/ 3246783 w 3273287"/>
              <a:gd name="connsiteY32" fmla="*/ 834887 h 848139"/>
              <a:gd name="connsiteX33" fmla="*/ 3273287 w 3273287"/>
              <a:gd name="connsiteY33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457739 w 3273287"/>
              <a:gd name="connsiteY11" fmla="*/ 318052 h 848139"/>
              <a:gd name="connsiteX12" fmla="*/ 1696278 w 3273287"/>
              <a:gd name="connsiteY12" fmla="*/ 371060 h 848139"/>
              <a:gd name="connsiteX13" fmla="*/ 1868557 w 3273287"/>
              <a:gd name="connsiteY13" fmla="*/ 397565 h 848139"/>
              <a:gd name="connsiteX14" fmla="*/ 2001078 w 3273287"/>
              <a:gd name="connsiteY14" fmla="*/ 424069 h 848139"/>
              <a:gd name="connsiteX15" fmla="*/ 2054087 w 3273287"/>
              <a:gd name="connsiteY15" fmla="*/ 450573 h 848139"/>
              <a:gd name="connsiteX16" fmla="*/ 2107096 w 3273287"/>
              <a:gd name="connsiteY16" fmla="*/ 463826 h 848139"/>
              <a:gd name="connsiteX17" fmla="*/ 2226365 w 3273287"/>
              <a:gd name="connsiteY17" fmla="*/ 490330 h 848139"/>
              <a:gd name="connsiteX18" fmla="*/ 2279374 w 3273287"/>
              <a:gd name="connsiteY18" fmla="*/ 503582 h 848139"/>
              <a:gd name="connsiteX19" fmla="*/ 2345635 w 3273287"/>
              <a:gd name="connsiteY19" fmla="*/ 516834 h 848139"/>
              <a:gd name="connsiteX20" fmla="*/ 2478157 w 3273287"/>
              <a:gd name="connsiteY20" fmla="*/ 569843 h 848139"/>
              <a:gd name="connsiteX21" fmla="*/ 2544418 w 3273287"/>
              <a:gd name="connsiteY21" fmla="*/ 583095 h 848139"/>
              <a:gd name="connsiteX22" fmla="*/ 2584174 w 3273287"/>
              <a:gd name="connsiteY22" fmla="*/ 596347 h 848139"/>
              <a:gd name="connsiteX23" fmla="*/ 2729948 w 3273287"/>
              <a:gd name="connsiteY23" fmla="*/ 622852 h 848139"/>
              <a:gd name="connsiteX24" fmla="*/ 2769705 w 3273287"/>
              <a:gd name="connsiteY24" fmla="*/ 636104 h 848139"/>
              <a:gd name="connsiteX25" fmla="*/ 2835965 w 3273287"/>
              <a:gd name="connsiteY25" fmla="*/ 649356 h 848139"/>
              <a:gd name="connsiteX26" fmla="*/ 2888974 w 3273287"/>
              <a:gd name="connsiteY26" fmla="*/ 662608 h 848139"/>
              <a:gd name="connsiteX27" fmla="*/ 2994991 w 3273287"/>
              <a:gd name="connsiteY27" fmla="*/ 702365 h 848139"/>
              <a:gd name="connsiteX28" fmla="*/ 3048000 w 3273287"/>
              <a:gd name="connsiteY28" fmla="*/ 728869 h 848139"/>
              <a:gd name="connsiteX29" fmla="*/ 3127513 w 3273287"/>
              <a:gd name="connsiteY29" fmla="*/ 755373 h 848139"/>
              <a:gd name="connsiteX30" fmla="*/ 3193774 w 3273287"/>
              <a:gd name="connsiteY30" fmla="*/ 795130 h 848139"/>
              <a:gd name="connsiteX31" fmla="*/ 3246783 w 3273287"/>
              <a:gd name="connsiteY31" fmla="*/ 834887 h 848139"/>
              <a:gd name="connsiteX32" fmla="*/ 3273287 w 3273287"/>
              <a:gd name="connsiteY32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457739 w 3273287"/>
              <a:gd name="connsiteY11" fmla="*/ 318052 h 848139"/>
              <a:gd name="connsiteX12" fmla="*/ 1868557 w 3273287"/>
              <a:gd name="connsiteY12" fmla="*/ 397565 h 848139"/>
              <a:gd name="connsiteX13" fmla="*/ 2001078 w 3273287"/>
              <a:gd name="connsiteY13" fmla="*/ 424069 h 848139"/>
              <a:gd name="connsiteX14" fmla="*/ 2054087 w 3273287"/>
              <a:gd name="connsiteY14" fmla="*/ 450573 h 848139"/>
              <a:gd name="connsiteX15" fmla="*/ 2107096 w 3273287"/>
              <a:gd name="connsiteY15" fmla="*/ 463826 h 848139"/>
              <a:gd name="connsiteX16" fmla="*/ 2226365 w 3273287"/>
              <a:gd name="connsiteY16" fmla="*/ 490330 h 848139"/>
              <a:gd name="connsiteX17" fmla="*/ 2279374 w 3273287"/>
              <a:gd name="connsiteY17" fmla="*/ 503582 h 848139"/>
              <a:gd name="connsiteX18" fmla="*/ 2345635 w 3273287"/>
              <a:gd name="connsiteY18" fmla="*/ 516834 h 848139"/>
              <a:gd name="connsiteX19" fmla="*/ 2478157 w 3273287"/>
              <a:gd name="connsiteY19" fmla="*/ 569843 h 848139"/>
              <a:gd name="connsiteX20" fmla="*/ 2544418 w 3273287"/>
              <a:gd name="connsiteY20" fmla="*/ 583095 h 848139"/>
              <a:gd name="connsiteX21" fmla="*/ 2584174 w 3273287"/>
              <a:gd name="connsiteY21" fmla="*/ 596347 h 848139"/>
              <a:gd name="connsiteX22" fmla="*/ 2729948 w 3273287"/>
              <a:gd name="connsiteY22" fmla="*/ 622852 h 848139"/>
              <a:gd name="connsiteX23" fmla="*/ 2769705 w 3273287"/>
              <a:gd name="connsiteY23" fmla="*/ 636104 h 848139"/>
              <a:gd name="connsiteX24" fmla="*/ 2835965 w 3273287"/>
              <a:gd name="connsiteY24" fmla="*/ 649356 h 848139"/>
              <a:gd name="connsiteX25" fmla="*/ 2888974 w 3273287"/>
              <a:gd name="connsiteY25" fmla="*/ 662608 h 848139"/>
              <a:gd name="connsiteX26" fmla="*/ 2994991 w 3273287"/>
              <a:gd name="connsiteY26" fmla="*/ 702365 h 848139"/>
              <a:gd name="connsiteX27" fmla="*/ 3048000 w 3273287"/>
              <a:gd name="connsiteY27" fmla="*/ 728869 h 848139"/>
              <a:gd name="connsiteX28" fmla="*/ 3127513 w 3273287"/>
              <a:gd name="connsiteY28" fmla="*/ 755373 h 848139"/>
              <a:gd name="connsiteX29" fmla="*/ 3193774 w 3273287"/>
              <a:gd name="connsiteY29" fmla="*/ 795130 h 848139"/>
              <a:gd name="connsiteX30" fmla="*/ 3246783 w 3273287"/>
              <a:gd name="connsiteY30" fmla="*/ 834887 h 848139"/>
              <a:gd name="connsiteX31" fmla="*/ 3273287 w 3273287"/>
              <a:gd name="connsiteY31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457739 w 3273287"/>
              <a:gd name="connsiteY11" fmla="*/ 318052 h 848139"/>
              <a:gd name="connsiteX12" fmla="*/ 2001078 w 3273287"/>
              <a:gd name="connsiteY12" fmla="*/ 424069 h 848139"/>
              <a:gd name="connsiteX13" fmla="*/ 2054087 w 3273287"/>
              <a:gd name="connsiteY13" fmla="*/ 450573 h 848139"/>
              <a:gd name="connsiteX14" fmla="*/ 2107096 w 3273287"/>
              <a:gd name="connsiteY14" fmla="*/ 463826 h 848139"/>
              <a:gd name="connsiteX15" fmla="*/ 2226365 w 3273287"/>
              <a:gd name="connsiteY15" fmla="*/ 490330 h 848139"/>
              <a:gd name="connsiteX16" fmla="*/ 2279374 w 3273287"/>
              <a:gd name="connsiteY16" fmla="*/ 503582 h 848139"/>
              <a:gd name="connsiteX17" fmla="*/ 2345635 w 3273287"/>
              <a:gd name="connsiteY17" fmla="*/ 516834 h 848139"/>
              <a:gd name="connsiteX18" fmla="*/ 2478157 w 3273287"/>
              <a:gd name="connsiteY18" fmla="*/ 569843 h 848139"/>
              <a:gd name="connsiteX19" fmla="*/ 2544418 w 3273287"/>
              <a:gd name="connsiteY19" fmla="*/ 583095 h 848139"/>
              <a:gd name="connsiteX20" fmla="*/ 2584174 w 3273287"/>
              <a:gd name="connsiteY20" fmla="*/ 596347 h 848139"/>
              <a:gd name="connsiteX21" fmla="*/ 2729948 w 3273287"/>
              <a:gd name="connsiteY21" fmla="*/ 622852 h 848139"/>
              <a:gd name="connsiteX22" fmla="*/ 2769705 w 3273287"/>
              <a:gd name="connsiteY22" fmla="*/ 636104 h 848139"/>
              <a:gd name="connsiteX23" fmla="*/ 2835965 w 3273287"/>
              <a:gd name="connsiteY23" fmla="*/ 649356 h 848139"/>
              <a:gd name="connsiteX24" fmla="*/ 2888974 w 3273287"/>
              <a:gd name="connsiteY24" fmla="*/ 662608 h 848139"/>
              <a:gd name="connsiteX25" fmla="*/ 2994991 w 3273287"/>
              <a:gd name="connsiteY25" fmla="*/ 702365 h 848139"/>
              <a:gd name="connsiteX26" fmla="*/ 3048000 w 3273287"/>
              <a:gd name="connsiteY26" fmla="*/ 728869 h 848139"/>
              <a:gd name="connsiteX27" fmla="*/ 3127513 w 3273287"/>
              <a:gd name="connsiteY27" fmla="*/ 755373 h 848139"/>
              <a:gd name="connsiteX28" fmla="*/ 3193774 w 3273287"/>
              <a:gd name="connsiteY28" fmla="*/ 795130 h 848139"/>
              <a:gd name="connsiteX29" fmla="*/ 3246783 w 3273287"/>
              <a:gd name="connsiteY29" fmla="*/ 834887 h 848139"/>
              <a:gd name="connsiteX30" fmla="*/ 3273287 w 3273287"/>
              <a:gd name="connsiteY30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457739 w 3273287"/>
              <a:gd name="connsiteY11" fmla="*/ 318052 h 848139"/>
              <a:gd name="connsiteX12" fmla="*/ 2001078 w 3273287"/>
              <a:gd name="connsiteY12" fmla="*/ 424069 h 848139"/>
              <a:gd name="connsiteX13" fmla="*/ 2054087 w 3273287"/>
              <a:gd name="connsiteY13" fmla="*/ 450573 h 848139"/>
              <a:gd name="connsiteX14" fmla="*/ 2107096 w 3273287"/>
              <a:gd name="connsiteY14" fmla="*/ 463826 h 848139"/>
              <a:gd name="connsiteX15" fmla="*/ 2226365 w 3273287"/>
              <a:gd name="connsiteY15" fmla="*/ 490330 h 848139"/>
              <a:gd name="connsiteX16" fmla="*/ 2279374 w 3273287"/>
              <a:gd name="connsiteY16" fmla="*/ 503582 h 848139"/>
              <a:gd name="connsiteX17" fmla="*/ 2478157 w 3273287"/>
              <a:gd name="connsiteY17" fmla="*/ 569843 h 848139"/>
              <a:gd name="connsiteX18" fmla="*/ 2544418 w 3273287"/>
              <a:gd name="connsiteY18" fmla="*/ 583095 h 848139"/>
              <a:gd name="connsiteX19" fmla="*/ 2584174 w 3273287"/>
              <a:gd name="connsiteY19" fmla="*/ 596347 h 848139"/>
              <a:gd name="connsiteX20" fmla="*/ 2729948 w 3273287"/>
              <a:gd name="connsiteY20" fmla="*/ 622852 h 848139"/>
              <a:gd name="connsiteX21" fmla="*/ 2769705 w 3273287"/>
              <a:gd name="connsiteY21" fmla="*/ 636104 h 848139"/>
              <a:gd name="connsiteX22" fmla="*/ 2835965 w 3273287"/>
              <a:gd name="connsiteY22" fmla="*/ 649356 h 848139"/>
              <a:gd name="connsiteX23" fmla="*/ 2888974 w 3273287"/>
              <a:gd name="connsiteY23" fmla="*/ 662608 h 848139"/>
              <a:gd name="connsiteX24" fmla="*/ 2994991 w 3273287"/>
              <a:gd name="connsiteY24" fmla="*/ 702365 h 848139"/>
              <a:gd name="connsiteX25" fmla="*/ 3048000 w 3273287"/>
              <a:gd name="connsiteY25" fmla="*/ 728869 h 848139"/>
              <a:gd name="connsiteX26" fmla="*/ 3127513 w 3273287"/>
              <a:gd name="connsiteY26" fmla="*/ 755373 h 848139"/>
              <a:gd name="connsiteX27" fmla="*/ 3193774 w 3273287"/>
              <a:gd name="connsiteY27" fmla="*/ 795130 h 848139"/>
              <a:gd name="connsiteX28" fmla="*/ 3246783 w 3273287"/>
              <a:gd name="connsiteY28" fmla="*/ 834887 h 848139"/>
              <a:gd name="connsiteX29" fmla="*/ 3273287 w 3273287"/>
              <a:gd name="connsiteY29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457739 w 3273287"/>
              <a:gd name="connsiteY11" fmla="*/ 318052 h 848139"/>
              <a:gd name="connsiteX12" fmla="*/ 2001078 w 3273287"/>
              <a:gd name="connsiteY12" fmla="*/ 424069 h 848139"/>
              <a:gd name="connsiteX13" fmla="*/ 2054087 w 3273287"/>
              <a:gd name="connsiteY13" fmla="*/ 450573 h 848139"/>
              <a:gd name="connsiteX14" fmla="*/ 2107096 w 3273287"/>
              <a:gd name="connsiteY14" fmla="*/ 463826 h 848139"/>
              <a:gd name="connsiteX15" fmla="*/ 2226365 w 3273287"/>
              <a:gd name="connsiteY15" fmla="*/ 490330 h 848139"/>
              <a:gd name="connsiteX16" fmla="*/ 2279374 w 3273287"/>
              <a:gd name="connsiteY16" fmla="*/ 503582 h 848139"/>
              <a:gd name="connsiteX17" fmla="*/ 2478157 w 3273287"/>
              <a:gd name="connsiteY17" fmla="*/ 569843 h 848139"/>
              <a:gd name="connsiteX18" fmla="*/ 2544418 w 3273287"/>
              <a:gd name="connsiteY18" fmla="*/ 583095 h 848139"/>
              <a:gd name="connsiteX19" fmla="*/ 2729948 w 3273287"/>
              <a:gd name="connsiteY19" fmla="*/ 622852 h 848139"/>
              <a:gd name="connsiteX20" fmla="*/ 2769705 w 3273287"/>
              <a:gd name="connsiteY20" fmla="*/ 636104 h 848139"/>
              <a:gd name="connsiteX21" fmla="*/ 2835965 w 3273287"/>
              <a:gd name="connsiteY21" fmla="*/ 649356 h 848139"/>
              <a:gd name="connsiteX22" fmla="*/ 2888974 w 3273287"/>
              <a:gd name="connsiteY22" fmla="*/ 662608 h 848139"/>
              <a:gd name="connsiteX23" fmla="*/ 2994991 w 3273287"/>
              <a:gd name="connsiteY23" fmla="*/ 702365 h 848139"/>
              <a:gd name="connsiteX24" fmla="*/ 3048000 w 3273287"/>
              <a:gd name="connsiteY24" fmla="*/ 728869 h 848139"/>
              <a:gd name="connsiteX25" fmla="*/ 3127513 w 3273287"/>
              <a:gd name="connsiteY25" fmla="*/ 755373 h 848139"/>
              <a:gd name="connsiteX26" fmla="*/ 3193774 w 3273287"/>
              <a:gd name="connsiteY26" fmla="*/ 795130 h 848139"/>
              <a:gd name="connsiteX27" fmla="*/ 3246783 w 3273287"/>
              <a:gd name="connsiteY27" fmla="*/ 834887 h 848139"/>
              <a:gd name="connsiteX28" fmla="*/ 3273287 w 3273287"/>
              <a:gd name="connsiteY28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457739 w 3273287"/>
              <a:gd name="connsiteY11" fmla="*/ 318052 h 848139"/>
              <a:gd name="connsiteX12" fmla="*/ 2001078 w 3273287"/>
              <a:gd name="connsiteY12" fmla="*/ 424069 h 848139"/>
              <a:gd name="connsiteX13" fmla="*/ 2054087 w 3273287"/>
              <a:gd name="connsiteY13" fmla="*/ 450573 h 848139"/>
              <a:gd name="connsiteX14" fmla="*/ 2107096 w 3273287"/>
              <a:gd name="connsiteY14" fmla="*/ 463826 h 848139"/>
              <a:gd name="connsiteX15" fmla="*/ 2226365 w 3273287"/>
              <a:gd name="connsiteY15" fmla="*/ 490330 h 848139"/>
              <a:gd name="connsiteX16" fmla="*/ 2279374 w 3273287"/>
              <a:gd name="connsiteY16" fmla="*/ 503582 h 848139"/>
              <a:gd name="connsiteX17" fmla="*/ 2478157 w 3273287"/>
              <a:gd name="connsiteY17" fmla="*/ 569843 h 848139"/>
              <a:gd name="connsiteX18" fmla="*/ 2544418 w 3273287"/>
              <a:gd name="connsiteY18" fmla="*/ 583095 h 848139"/>
              <a:gd name="connsiteX19" fmla="*/ 2769705 w 3273287"/>
              <a:gd name="connsiteY19" fmla="*/ 636104 h 848139"/>
              <a:gd name="connsiteX20" fmla="*/ 2835965 w 3273287"/>
              <a:gd name="connsiteY20" fmla="*/ 649356 h 848139"/>
              <a:gd name="connsiteX21" fmla="*/ 2888974 w 3273287"/>
              <a:gd name="connsiteY21" fmla="*/ 662608 h 848139"/>
              <a:gd name="connsiteX22" fmla="*/ 2994991 w 3273287"/>
              <a:gd name="connsiteY22" fmla="*/ 702365 h 848139"/>
              <a:gd name="connsiteX23" fmla="*/ 3048000 w 3273287"/>
              <a:gd name="connsiteY23" fmla="*/ 728869 h 848139"/>
              <a:gd name="connsiteX24" fmla="*/ 3127513 w 3273287"/>
              <a:gd name="connsiteY24" fmla="*/ 755373 h 848139"/>
              <a:gd name="connsiteX25" fmla="*/ 3193774 w 3273287"/>
              <a:gd name="connsiteY25" fmla="*/ 795130 h 848139"/>
              <a:gd name="connsiteX26" fmla="*/ 3246783 w 3273287"/>
              <a:gd name="connsiteY26" fmla="*/ 834887 h 848139"/>
              <a:gd name="connsiteX27" fmla="*/ 3273287 w 3273287"/>
              <a:gd name="connsiteY27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457739 w 3273287"/>
              <a:gd name="connsiteY11" fmla="*/ 318052 h 848139"/>
              <a:gd name="connsiteX12" fmla="*/ 2001078 w 3273287"/>
              <a:gd name="connsiteY12" fmla="*/ 424069 h 848139"/>
              <a:gd name="connsiteX13" fmla="*/ 2054087 w 3273287"/>
              <a:gd name="connsiteY13" fmla="*/ 450573 h 848139"/>
              <a:gd name="connsiteX14" fmla="*/ 2107096 w 3273287"/>
              <a:gd name="connsiteY14" fmla="*/ 463826 h 848139"/>
              <a:gd name="connsiteX15" fmla="*/ 2226365 w 3273287"/>
              <a:gd name="connsiteY15" fmla="*/ 490330 h 848139"/>
              <a:gd name="connsiteX16" fmla="*/ 2279374 w 3273287"/>
              <a:gd name="connsiteY16" fmla="*/ 503582 h 848139"/>
              <a:gd name="connsiteX17" fmla="*/ 2478157 w 3273287"/>
              <a:gd name="connsiteY17" fmla="*/ 569843 h 848139"/>
              <a:gd name="connsiteX18" fmla="*/ 2544418 w 3273287"/>
              <a:gd name="connsiteY18" fmla="*/ 583095 h 848139"/>
              <a:gd name="connsiteX19" fmla="*/ 2769705 w 3273287"/>
              <a:gd name="connsiteY19" fmla="*/ 636104 h 848139"/>
              <a:gd name="connsiteX20" fmla="*/ 2835965 w 3273287"/>
              <a:gd name="connsiteY20" fmla="*/ 649356 h 848139"/>
              <a:gd name="connsiteX21" fmla="*/ 2994991 w 3273287"/>
              <a:gd name="connsiteY21" fmla="*/ 702365 h 848139"/>
              <a:gd name="connsiteX22" fmla="*/ 3048000 w 3273287"/>
              <a:gd name="connsiteY22" fmla="*/ 728869 h 848139"/>
              <a:gd name="connsiteX23" fmla="*/ 3127513 w 3273287"/>
              <a:gd name="connsiteY23" fmla="*/ 755373 h 848139"/>
              <a:gd name="connsiteX24" fmla="*/ 3193774 w 3273287"/>
              <a:gd name="connsiteY24" fmla="*/ 795130 h 848139"/>
              <a:gd name="connsiteX25" fmla="*/ 3246783 w 3273287"/>
              <a:gd name="connsiteY25" fmla="*/ 834887 h 848139"/>
              <a:gd name="connsiteX26" fmla="*/ 3273287 w 3273287"/>
              <a:gd name="connsiteY26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457739 w 3273287"/>
              <a:gd name="connsiteY11" fmla="*/ 318052 h 848139"/>
              <a:gd name="connsiteX12" fmla="*/ 2001078 w 3273287"/>
              <a:gd name="connsiteY12" fmla="*/ 424069 h 848139"/>
              <a:gd name="connsiteX13" fmla="*/ 2054087 w 3273287"/>
              <a:gd name="connsiteY13" fmla="*/ 450573 h 848139"/>
              <a:gd name="connsiteX14" fmla="*/ 2107096 w 3273287"/>
              <a:gd name="connsiteY14" fmla="*/ 463826 h 848139"/>
              <a:gd name="connsiteX15" fmla="*/ 2226365 w 3273287"/>
              <a:gd name="connsiteY15" fmla="*/ 490330 h 848139"/>
              <a:gd name="connsiteX16" fmla="*/ 2279374 w 3273287"/>
              <a:gd name="connsiteY16" fmla="*/ 503582 h 848139"/>
              <a:gd name="connsiteX17" fmla="*/ 2478157 w 3273287"/>
              <a:gd name="connsiteY17" fmla="*/ 569843 h 848139"/>
              <a:gd name="connsiteX18" fmla="*/ 2544418 w 3273287"/>
              <a:gd name="connsiteY18" fmla="*/ 583095 h 848139"/>
              <a:gd name="connsiteX19" fmla="*/ 2769705 w 3273287"/>
              <a:gd name="connsiteY19" fmla="*/ 636104 h 848139"/>
              <a:gd name="connsiteX20" fmla="*/ 2835965 w 3273287"/>
              <a:gd name="connsiteY20" fmla="*/ 649356 h 848139"/>
              <a:gd name="connsiteX21" fmla="*/ 3048000 w 3273287"/>
              <a:gd name="connsiteY21" fmla="*/ 728869 h 848139"/>
              <a:gd name="connsiteX22" fmla="*/ 3127513 w 3273287"/>
              <a:gd name="connsiteY22" fmla="*/ 755373 h 848139"/>
              <a:gd name="connsiteX23" fmla="*/ 3193774 w 3273287"/>
              <a:gd name="connsiteY23" fmla="*/ 795130 h 848139"/>
              <a:gd name="connsiteX24" fmla="*/ 3246783 w 3273287"/>
              <a:gd name="connsiteY24" fmla="*/ 834887 h 848139"/>
              <a:gd name="connsiteX25" fmla="*/ 3273287 w 3273287"/>
              <a:gd name="connsiteY25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457739 w 3273287"/>
              <a:gd name="connsiteY11" fmla="*/ 318052 h 848139"/>
              <a:gd name="connsiteX12" fmla="*/ 2001078 w 3273287"/>
              <a:gd name="connsiteY12" fmla="*/ 424069 h 848139"/>
              <a:gd name="connsiteX13" fmla="*/ 2054087 w 3273287"/>
              <a:gd name="connsiteY13" fmla="*/ 450573 h 848139"/>
              <a:gd name="connsiteX14" fmla="*/ 2107096 w 3273287"/>
              <a:gd name="connsiteY14" fmla="*/ 463826 h 848139"/>
              <a:gd name="connsiteX15" fmla="*/ 2226365 w 3273287"/>
              <a:gd name="connsiteY15" fmla="*/ 490330 h 848139"/>
              <a:gd name="connsiteX16" fmla="*/ 2279374 w 3273287"/>
              <a:gd name="connsiteY16" fmla="*/ 503582 h 848139"/>
              <a:gd name="connsiteX17" fmla="*/ 2478157 w 3273287"/>
              <a:gd name="connsiteY17" fmla="*/ 569843 h 848139"/>
              <a:gd name="connsiteX18" fmla="*/ 2544418 w 3273287"/>
              <a:gd name="connsiteY18" fmla="*/ 583095 h 848139"/>
              <a:gd name="connsiteX19" fmla="*/ 2835965 w 3273287"/>
              <a:gd name="connsiteY19" fmla="*/ 649356 h 848139"/>
              <a:gd name="connsiteX20" fmla="*/ 3048000 w 3273287"/>
              <a:gd name="connsiteY20" fmla="*/ 728869 h 848139"/>
              <a:gd name="connsiteX21" fmla="*/ 3127513 w 3273287"/>
              <a:gd name="connsiteY21" fmla="*/ 755373 h 848139"/>
              <a:gd name="connsiteX22" fmla="*/ 3193774 w 3273287"/>
              <a:gd name="connsiteY22" fmla="*/ 795130 h 848139"/>
              <a:gd name="connsiteX23" fmla="*/ 3246783 w 3273287"/>
              <a:gd name="connsiteY23" fmla="*/ 834887 h 848139"/>
              <a:gd name="connsiteX24" fmla="*/ 3273287 w 3273287"/>
              <a:gd name="connsiteY24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457739 w 3273287"/>
              <a:gd name="connsiteY11" fmla="*/ 318052 h 848139"/>
              <a:gd name="connsiteX12" fmla="*/ 2001078 w 3273287"/>
              <a:gd name="connsiteY12" fmla="*/ 424069 h 848139"/>
              <a:gd name="connsiteX13" fmla="*/ 2054087 w 3273287"/>
              <a:gd name="connsiteY13" fmla="*/ 450573 h 848139"/>
              <a:gd name="connsiteX14" fmla="*/ 2107096 w 3273287"/>
              <a:gd name="connsiteY14" fmla="*/ 463826 h 848139"/>
              <a:gd name="connsiteX15" fmla="*/ 2226365 w 3273287"/>
              <a:gd name="connsiteY15" fmla="*/ 490330 h 848139"/>
              <a:gd name="connsiteX16" fmla="*/ 2279374 w 3273287"/>
              <a:gd name="connsiteY16" fmla="*/ 503582 h 848139"/>
              <a:gd name="connsiteX17" fmla="*/ 2478157 w 3273287"/>
              <a:gd name="connsiteY17" fmla="*/ 569843 h 848139"/>
              <a:gd name="connsiteX18" fmla="*/ 2544418 w 3273287"/>
              <a:gd name="connsiteY18" fmla="*/ 583095 h 848139"/>
              <a:gd name="connsiteX19" fmla="*/ 3048000 w 3273287"/>
              <a:gd name="connsiteY19" fmla="*/ 728869 h 848139"/>
              <a:gd name="connsiteX20" fmla="*/ 3127513 w 3273287"/>
              <a:gd name="connsiteY20" fmla="*/ 755373 h 848139"/>
              <a:gd name="connsiteX21" fmla="*/ 3193774 w 3273287"/>
              <a:gd name="connsiteY21" fmla="*/ 795130 h 848139"/>
              <a:gd name="connsiteX22" fmla="*/ 3246783 w 3273287"/>
              <a:gd name="connsiteY22" fmla="*/ 834887 h 848139"/>
              <a:gd name="connsiteX23" fmla="*/ 3273287 w 3273287"/>
              <a:gd name="connsiteY23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457739 w 3273287"/>
              <a:gd name="connsiteY11" fmla="*/ 318052 h 848139"/>
              <a:gd name="connsiteX12" fmla="*/ 2001078 w 3273287"/>
              <a:gd name="connsiteY12" fmla="*/ 424069 h 848139"/>
              <a:gd name="connsiteX13" fmla="*/ 2054087 w 3273287"/>
              <a:gd name="connsiteY13" fmla="*/ 450573 h 848139"/>
              <a:gd name="connsiteX14" fmla="*/ 2107096 w 3273287"/>
              <a:gd name="connsiteY14" fmla="*/ 463826 h 848139"/>
              <a:gd name="connsiteX15" fmla="*/ 2226365 w 3273287"/>
              <a:gd name="connsiteY15" fmla="*/ 490330 h 848139"/>
              <a:gd name="connsiteX16" fmla="*/ 2279374 w 3273287"/>
              <a:gd name="connsiteY16" fmla="*/ 503582 h 848139"/>
              <a:gd name="connsiteX17" fmla="*/ 2478157 w 3273287"/>
              <a:gd name="connsiteY17" fmla="*/ 569843 h 848139"/>
              <a:gd name="connsiteX18" fmla="*/ 3048000 w 3273287"/>
              <a:gd name="connsiteY18" fmla="*/ 728869 h 848139"/>
              <a:gd name="connsiteX19" fmla="*/ 3127513 w 3273287"/>
              <a:gd name="connsiteY19" fmla="*/ 755373 h 848139"/>
              <a:gd name="connsiteX20" fmla="*/ 3193774 w 3273287"/>
              <a:gd name="connsiteY20" fmla="*/ 795130 h 848139"/>
              <a:gd name="connsiteX21" fmla="*/ 3246783 w 3273287"/>
              <a:gd name="connsiteY21" fmla="*/ 834887 h 848139"/>
              <a:gd name="connsiteX22" fmla="*/ 3273287 w 3273287"/>
              <a:gd name="connsiteY22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457739 w 3273287"/>
              <a:gd name="connsiteY11" fmla="*/ 318052 h 848139"/>
              <a:gd name="connsiteX12" fmla="*/ 2001078 w 3273287"/>
              <a:gd name="connsiteY12" fmla="*/ 424069 h 848139"/>
              <a:gd name="connsiteX13" fmla="*/ 2054087 w 3273287"/>
              <a:gd name="connsiteY13" fmla="*/ 450573 h 848139"/>
              <a:gd name="connsiteX14" fmla="*/ 2107096 w 3273287"/>
              <a:gd name="connsiteY14" fmla="*/ 463826 h 848139"/>
              <a:gd name="connsiteX15" fmla="*/ 2226365 w 3273287"/>
              <a:gd name="connsiteY15" fmla="*/ 490330 h 848139"/>
              <a:gd name="connsiteX16" fmla="*/ 2279374 w 3273287"/>
              <a:gd name="connsiteY16" fmla="*/ 503582 h 848139"/>
              <a:gd name="connsiteX17" fmla="*/ 2478157 w 3273287"/>
              <a:gd name="connsiteY17" fmla="*/ 569843 h 848139"/>
              <a:gd name="connsiteX18" fmla="*/ 3048000 w 3273287"/>
              <a:gd name="connsiteY18" fmla="*/ 728869 h 848139"/>
              <a:gd name="connsiteX19" fmla="*/ 3127513 w 3273287"/>
              <a:gd name="connsiteY19" fmla="*/ 755373 h 848139"/>
              <a:gd name="connsiteX20" fmla="*/ 3246783 w 3273287"/>
              <a:gd name="connsiteY20" fmla="*/ 834887 h 848139"/>
              <a:gd name="connsiteX21" fmla="*/ 3273287 w 3273287"/>
              <a:gd name="connsiteY21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457739 w 3273287"/>
              <a:gd name="connsiteY11" fmla="*/ 318052 h 848139"/>
              <a:gd name="connsiteX12" fmla="*/ 2001078 w 3273287"/>
              <a:gd name="connsiteY12" fmla="*/ 424069 h 848139"/>
              <a:gd name="connsiteX13" fmla="*/ 2054087 w 3273287"/>
              <a:gd name="connsiteY13" fmla="*/ 450573 h 848139"/>
              <a:gd name="connsiteX14" fmla="*/ 2107096 w 3273287"/>
              <a:gd name="connsiteY14" fmla="*/ 463826 h 848139"/>
              <a:gd name="connsiteX15" fmla="*/ 2226365 w 3273287"/>
              <a:gd name="connsiteY15" fmla="*/ 490330 h 848139"/>
              <a:gd name="connsiteX16" fmla="*/ 2279374 w 3273287"/>
              <a:gd name="connsiteY16" fmla="*/ 503582 h 848139"/>
              <a:gd name="connsiteX17" fmla="*/ 2478157 w 3273287"/>
              <a:gd name="connsiteY17" fmla="*/ 569843 h 848139"/>
              <a:gd name="connsiteX18" fmla="*/ 3127513 w 3273287"/>
              <a:gd name="connsiteY18" fmla="*/ 755373 h 848139"/>
              <a:gd name="connsiteX19" fmla="*/ 3246783 w 3273287"/>
              <a:gd name="connsiteY19" fmla="*/ 834887 h 848139"/>
              <a:gd name="connsiteX20" fmla="*/ 3273287 w 3273287"/>
              <a:gd name="connsiteY20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457739 w 3273287"/>
              <a:gd name="connsiteY11" fmla="*/ 318052 h 848139"/>
              <a:gd name="connsiteX12" fmla="*/ 2001078 w 3273287"/>
              <a:gd name="connsiteY12" fmla="*/ 424069 h 848139"/>
              <a:gd name="connsiteX13" fmla="*/ 2054087 w 3273287"/>
              <a:gd name="connsiteY13" fmla="*/ 450573 h 848139"/>
              <a:gd name="connsiteX14" fmla="*/ 2107096 w 3273287"/>
              <a:gd name="connsiteY14" fmla="*/ 463826 h 848139"/>
              <a:gd name="connsiteX15" fmla="*/ 2226365 w 3273287"/>
              <a:gd name="connsiteY15" fmla="*/ 490330 h 848139"/>
              <a:gd name="connsiteX16" fmla="*/ 2279374 w 3273287"/>
              <a:gd name="connsiteY16" fmla="*/ 503582 h 848139"/>
              <a:gd name="connsiteX17" fmla="*/ 2478157 w 3273287"/>
              <a:gd name="connsiteY17" fmla="*/ 569843 h 848139"/>
              <a:gd name="connsiteX18" fmla="*/ 3246783 w 3273287"/>
              <a:gd name="connsiteY18" fmla="*/ 834887 h 848139"/>
              <a:gd name="connsiteX19" fmla="*/ 3273287 w 3273287"/>
              <a:gd name="connsiteY19" fmla="*/ 848139 h 848139"/>
              <a:gd name="connsiteX0" fmla="*/ 0 w 3246783"/>
              <a:gd name="connsiteY0" fmla="*/ 0 h 834887"/>
              <a:gd name="connsiteX1" fmla="*/ 185531 w 3246783"/>
              <a:gd name="connsiteY1" fmla="*/ 66260 h 834887"/>
              <a:gd name="connsiteX2" fmla="*/ 304800 w 3246783"/>
              <a:gd name="connsiteY2" fmla="*/ 92765 h 834887"/>
              <a:gd name="connsiteX3" fmla="*/ 397565 w 3246783"/>
              <a:gd name="connsiteY3" fmla="*/ 119269 h 834887"/>
              <a:gd name="connsiteX4" fmla="*/ 543339 w 3246783"/>
              <a:gd name="connsiteY4" fmla="*/ 145773 h 834887"/>
              <a:gd name="connsiteX5" fmla="*/ 649357 w 3246783"/>
              <a:gd name="connsiteY5" fmla="*/ 172278 h 834887"/>
              <a:gd name="connsiteX6" fmla="*/ 781878 w 3246783"/>
              <a:gd name="connsiteY6" fmla="*/ 185530 h 834887"/>
              <a:gd name="connsiteX7" fmla="*/ 1060174 w 3246783"/>
              <a:gd name="connsiteY7" fmla="*/ 212034 h 834887"/>
              <a:gd name="connsiteX8" fmla="*/ 1126435 w 3246783"/>
              <a:gd name="connsiteY8" fmla="*/ 225287 h 834887"/>
              <a:gd name="connsiteX9" fmla="*/ 1166191 w 3246783"/>
              <a:gd name="connsiteY9" fmla="*/ 238539 h 834887"/>
              <a:gd name="connsiteX10" fmla="*/ 1298713 w 3246783"/>
              <a:gd name="connsiteY10" fmla="*/ 278295 h 834887"/>
              <a:gd name="connsiteX11" fmla="*/ 1457739 w 3246783"/>
              <a:gd name="connsiteY11" fmla="*/ 318052 h 834887"/>
              <a:gd name="connsiteX12" fmla="*/ 2001078 w 3246783"/>
              <a:gd name="connsiteY12" fmla="*/ 424069 h 834887"/>
              <a:gd name="connsiteX13" fmla="*/ 2054087 w 3246783"/>
              <a:gd name="connsiteY13" fmla="*/ 450573 h 834887"/>
              <a:gd name="connsiteX14" fmla="*/ 2107096 w 3246783"/>
              <a:gd name="connsiteY14" fmla="*/ 463826 h 834887"/>
              <a:gd name="connsiteX15" fmla="*/ 2226365 w 3246783"/>
              <a:gd name="connsiteY15" fmla="*/ 490330 h 834887"/>
              <a:gd name="connsiteX16" fmla="*/ 2279374 w 3246783"/>
              <a:gd name="connsiteY16" fmla="*/ 503582 h 834887"/>
              <a:gd name="connsiteX17" fmla="*/ 2478157 w 3246783"/>
              <a:gd name="connsiteY17" fmla="*/ 569843 h 834887"/>
              <a:gd name="connsiteX18" fmla="*/ 3246783 w 3246783"/>
              <a:gd name="connsiteY18" fmla="*/ 834887 h 834887"/>
              <a:gd name="connsiteX0" fmla="*/ 0 w 3246783"/>
              <a:gd name="connsiteY0" fmla="*/ 0 h 834887"/>
              <a:gd name="connsiteX1" fmla="*/ 185531 w 3246783"/>
              <a:gd name="connsiteY1" fmla="*/ 66260 h 834887"/>
              <a:gd name="connsiteX2" fmla="*/ 304800 w 3246783"/>
              <a:gd name="connsiteY2" fmla="*/ 92765 h 834887"/>
              <a:gd name="connsiteX3" fmla="*/ 397565 w 3246783"/>
              <a:gd name="connsiteY3" fmla="*/ 119269 h 834887"/>
              <a:gd name="connsiteX4" fmla="*/ 543339 w 3246783"/>
              <a:gd name="connsiteY4" fmla="*/ 145773 h 834887"/>
              <a:gd name="connsiteX5" fmla="*/ 649357 w 3246783"/>
              <a:gd name="connsiteY5" fmla="*/ 172278 h 834887"/>
              <a:gd name="connsiteX6" fmla="*/ 781878 w 3246783"/>
              <a:gd name="connsiteY6" fmla="*/ 185530 h 834887"/>
              <a:gd name="connsiteX7" fmla="*/ 1060174 w 3246783"/>
              <a:gd name="connsiteY7" fmla="*/ 212034 h 834887"/>
              <a:gd name="connsiteX8" fmla="*/ 1126435 w 3246783"/>
              <a:gd name="connsiteY8" fmla="*/ 225287 h 834887"/>
              <a:gd name="connsiteX9" fmla="*/ 1166191 w 3246783"/>
              <a:gd name="connsiteY9" fmla="*/ 238539 h 834887"/>
              <a:gd name="connsiteX10" fmla="*/ 1298713 w 3246783"/>
              <a:gd name="connsiteY10" fmla="*/ 278295 h 834887"/>
              <a:gd name="connsiteX11" fmla="*/ 1457739 w 3246783"/>
              <a:gd name="connsiteY11" fmla="*/ 318052 h 834887"/>
              <a:gd name="connsiteX12" fmla="*/ 2001078 w 3246783"/>
              <a:gd name="connsiteY12" fmla="*/ 424069 h 834887"/>
              <a:gd name="connsiteX13" fmla="*/ 2054087 w 3246783"/>
              <a:gd name="connsiteY13" fmla="*/ 450573 h 834887"/>
              <a:gd name="connsiteX14" fmla="*/ 2107096 w 3246783"/>
              <a:gd name="connsiteY14" fmla="*/ 463826 h 834887"/>
              <a:gd name="connsiteX15" fmla="*/ 2279374 w 3246783"/>
              <a:gd name="connsiteY15" fmla="*/ 503582 h 834887"/>
              <a:gd name="connsiteX16" fmla="*/ 2478157 w 3246783"/>
              <a:gd name="connsiteY16" fmla="*/ 569843 h 834887"/>
              <a:gd name="connsiteX17" fmla="*/ 3246783 w 3246783"/>
              <a:gd name="connsiteY17" fmla="*/ 834887 h 834887"/>
              <a:gd name="connsiteX0" fmla="*/ 0 w 3246783"/>
              <a:gd name="connsiteY0" fmla="*/ 0 h 834887"/>
              <a:gd name="connsiteX1" fmla="*/ 185531 w 3246783"/>
              <a:gd name="connsiteY1" fmla="*/ 66260 h 834887"/>
              <a:gd name="connsiteX2" fmla="*/ 304800 w 3246783"/>
              <a:gd name="connsiteY2" fmla="*/ 92765 h 834887"/>
              <a:gd name="connsiteX3" fmla="*/ 397565 w 3246783"/>
              <a:gd name="connsiteY3" fmla="*/ 119269 h 834887"/>
              <a:gd name="connsiteX4" fmla="*/ 543339 w 3246783"/>
              <a:gd name="connsiteY4" fmla="*/ 145773 h 834887"/>
              <a:gd name="connsiteX5" fmla="*/ 649357 w 3246783"/>
              <a:gd name="connsiteY5" fmla="*/ 172278 h 834887"/>
              <a:gd name="connsiteX6" fmla="*/ 781878 w 3246783"/>
              <a:gd name="connsiteY6" fmla="*/ 185530 h 834887"/>
              <a:gd name="connsiteX7" fmla="*/ 1060174 w 3246783"/>
              <a:gd name="connsiteY7" fmla="*/ 212034 h 834887"/>
              <a:gd name="connsiteX8" fmla="*/ 1126435 w 3246783"/>
              <a:gd name="connsiteY8" fmla="*/ 225287 h 834887"/>
              <a:gd name="connsiteX9" fmla="*/ 1166191 w 3246783"/>
              <a:gd name="connsiteY9" fmla="*/ 238539 h 834887"/>
              <a:gd name="connsiteX10" fmla="*/ 1298713 w 3246783"/>
              <a:gd name="connsiteY10" fmla="*/ 278295 h 834887"/>
              <a:gd name="connsiteX11" fmla="*/ 1457739 w 3246783"/>
              <a:gd name="connsiteY11" fmla="*/ 318052 h 834887"/>
              <a:gd name="connsiteX12" fmla="*/ 2001078 w 3246783"/>
              <a:gd name="connsiteY12" fmla="*/ 424069 h 834887"/>
              <a:gd name="connsiteX13" fmla="*/ 2054087 w 3246783"/>
              <a:gd name="connsiteY13" fmla="*/ 450573 h 834887"/>
              <a:gd name="connsiteX14" fmla="*/ 2107096 w 3246783"/>
              <a:gd name="connsiteY14" fmla="*/ 463826 h 834887"/>
              <a:gd name="connsiteX15" fmla="*/ 2478157 w 3246783"/>
              <a:gd name="connsiteY15" fmla="*/ 569843 h 834887"/>
              <a:gd name="connsiteX16" fmla="*/ 3246783 w 3246783"/>
              <a:gd name="connsiteY16" fmla="*/ 834887 h 834887"/>
              <a:gd name="connsiteX0" fmla="*/ 0 w 3246783"/>
              <a:gd name="connsiteY0" fmla="*/ 0 h 834887"/>
              <a:gd name="connsiteX1" fmla="*/ 185531 w 3246783"/>
              <a:gd name="connsiteY1" fmla="*/ 66260 h 834887"/>
              <a:gd name="connsiteX2" fmla="*/ 304800 w 3246783"/>
              <a:gd name="connsiteY2" fmla="*/ 92765 h 834887"/>
              <a:gd name="connsiteX3" fmla="*/ 397565 w 3246783"/>
              <a:gd name="connsiteY3" fmla="*/ 119269 h 834887"/>
              <a:gd name="connsiteX4" fmla="*/ 543339 w 3246783"/>
              <a:gd name="connsiteY4" fmla="*/ 145773 h 834887"/>
              <a:gd name="connsiteX5" fmla="*/ 649357 w 3246783"/>
              <a:gd name="connsiteY5" fmla="*/ 172278 h 834887"/>
              <a:gd name="connsiteX6" fmla="*/ 781878 w 3246783"/>
              <a:gd name="connsiteY6" fmla="*/ 185530 h 834887"/>
              <a:gd name="connsiteX7" fmla="*/ 1060174 w 3246783"/>
              <a:gd name="connsiteY7" fmla="*/ 212034 h 834887"/>
              <a:gd name="connsiteX8" fmla="*/ 1126435 w 3246783"/>
              <a:gd name="connsiteY8" fmla="*/ 225287 h 834887"/>
              <a:gd name="connsiteX9" fmla="*/ 1166191 w 3246783"/>
              <a:gd name="connsiteY9" fmla="*/ 238539 h 834887"/>
              <a:gd name="connsiteX10" fmla="*/ 1298713 w 3246783"/>
              <a:gd name="connsiteY10" fmla="*/ 278295 h 834887"/>
              <a:gd name="connsiteX11" fmla="*/ 1457739 w 3246783"/>
              <a:gd name="connsiteY11" fmla="*/ 318052 h 834887"/>
              <a:gd name="connsiteX12" fmla="*/ 2001078 w 3246783"/>
              <a:gd name="connsiteY12" fmla="*/ 424069 h 834887"/>
              <a:gd name="connsiteX13" fmla="*/ 2054087 w 3246783"/>
              <a:gd name="connsiteY13" fmla="*/ 450573 h 834887"/>
              <a:gd name="connsiteX14" fmla="*/ 2107096 w 3246783"/>
              <a:gd name="connsiteY14" fmla="*/ 463826 h 834887"/>
              <a:gd name="connsiteX15" fmla="*/ 3246783 w 3246783"/>
              <a:gd name="connsiteY15" fmla="*/ 834887 h 834887"/>
              <a:gd name="connsiteX0" fmla="*/ 0 w 3246783"/>
              <a:gd name="connsiteY0" fmla="*/ 0 h 834887"/>
              <a:gd name="connsiteX1" fmla="*/ 185531 w 3246783"/>
              <a:gd name="connsiteY1" fmla="*/ 66260 h 834887"/>
              <a:gd name="connsiteX2" fmla="*/ 304800 w 3246783"/>
              <a:gd name="connsiteY2" fmla="*/ 92765 h 834887"/>
              <a:gd name="connsiteX3" fmla="*/ 397565 w 3246783"/>
              <a:gd name="connsiteY3" fmla="*/ 119269 h 834887"/>
              <a:gd name="connsiteX4" fmla="*/ 543339 w 3246783"/>
              <a:gd name="connsiteY4" fmla="*/ 145773 h 834887"/>
              <a:gd name="connsiteX5" fmla="*/ 649357 w 3246783"/>
              <a:gd name="connsiteY5" fmla="*/ 172278 h 834887"/>
              <a:gd name="connsiteX6" fmla="*/ 781878 w 3246783"/>
              <a:gd name="connsiteY6" fmla="*/ 185530 h 834887"/>
              <a:gd name="connsiteX7" fmla="*/ 1060174 w 3246783"/>
              <a:gd name="connsiteY7" fmla="*/ 212034 h 834887"/>
              <a:gd name="connsiteX8" fmla="*/ 1126435 w 3246783"/>
              <a:gd name="connsiteY8" fmla="*/ 225287 h 834887"/>
              <a:gd name="connsiteX9" fmla="*/ 1166191 w 3246783"/>
              <a:gd name="connsiteY9" fmla="*/ 238539 h 834887"/>
              <a:gd name="connsiteX10" fmla="*/ 1457739 w 3246783"/>
              <a:gd name="connsiteY10" fmla="*/ 318052 h 834887"/>
              <a:gd name="connsiteX11" fmla="*/ 2001078 w 3246783"/>
              <a:gd name="connsiteY11" fmla="*/ 424069 h 834887"/>
              <a:gd name="connsiteX12" fmla="*/ 2054087 w 3246783"/>
              <a:gd name="connsiteY12" fmla="*/ 450573 h 834887"/>
              <a:gd name="connsiteX13" fmla="*/ 2107096 w 3246783"/>
              <a:gd name="connsiteY13" fmla="*/ 463826 h 834887"/>
              <a:gd name="connsiteX14" fmla="*/ 3246783 w 3246783"/>
              <a:gd name="connsiteY14" fmla="*/ 834887 h 834887"/>
              <a:gd name="connsiteX0" fmla="*/ 0 w 3246783"/>
              <a:gd name="connsiteY0" fmla="*/ 0 h 834887"/>
              <a:gd name="connsiteX1" fmla="*/ 185531 w 3246783"/>
              <a:gd name="connsiteY1" fmla="*/ 66260 h 834887"/>
              <a:gd name="connsiteX2" fmla="*/ 304800 w 3246783"/>
              <a:gd name="connsiteY2" fmla="*/ 92765 h 834887"/>
              <a:gd name="connsiteX3" fmla="*/ 397565 w 3246783"/>
              <a:gd name="connsiteY3" fmla="*/ 119269 h 834887"/>
              <a:gd name="connsiteX4" fmla="*/ 543339 w 3246783"/>
              <a:gd name="connsiteY4" fmla="*/ 145773 h 834887"/>
              <a:gd name="connsiteX5" fmla="*/ 649357 w 3246783"/>
              <a:gd name="connsiteY5" fmla="*/ 172278 h 834887"/>
              <a:gd name="connsiteX6" fmla="*/ 781878 w 3246783"/>
              <a:gd name="connsiteY6" fmla="*/ 185530 h 834887"/>
              <a:gd name="connsiteX7" fmla="*/ 1060174 w 3246783"/>
              <a:gd name="connsiteY7" fmla="*/ 212034 h 834887"/>
              <a:gd name="connsiteX8" fmla="*/ 1126435 w 3246783"/>
              <a:gd name="connsiteY8" fmla="*/ 225287 h 834887"/>
              <a:gd name="connsiteX9" fmla="*/ 1166191 w 3246783"/>
              <a:gd name="connsiteY9" fmla="*/ 238539 h 834887"/>
              <a:gd name="connsiteX10" fmla="*/ 2001078 w 3246783"/>
              <a:gd name="connsiteY10" fmla="*/ 424069 h 834887"/>
              <a:gd name="connsiteX11" fmla="*/ 2054087 w 3246783"/>
              <a:gd name="connsiteY11" fmla="*/ 450573 h 834887"/>
              <a:gd name="connsiteX12" fmla="*/ 2107096 w 3246783"/>
              <a:gd name="connsiteY12" fmla="*/ 463826 h 834887"/>
              <a:gd name="connsiteX13" fmla="*/ 3246783 w 3246783"/>
              <a:gd name="connsiteY13" fmla="*/ 834887 h 834887"/>
              <a:gd name="connsiteX0" fmla="*/ 0 w 3246783"/>
              <a:gd name="connsiteY0" fmla="*/ 0 h 834887"/>
              <a:gd name="connsiteX1" fmla="*/ 185531 w 3246783"/>
              <a:gd name="connsiteY1" fmla="*/ 66260 h 834887"/>
              <a:gd name="connsiteX2" fmla="*/ 304800 w 3246783"/>
              <a:gd name="connsiteY2" fmla="*/ 92765 h 834887"/>
              <a:gd name="connsiteX3" fmla="*/ 397565 w 3246783"/>
              <a:gd name="connsiteY3" fmla="*/ 119269 h 834887"/>
              <a:gd name="connsiteX4" fmla="*/ 543339 w 3246783"/>
              <a:gd name="connsiteY4" fmla="*/ 145773 h 834887"/>
              <a:gd name="connsiteX5" fmla="*/ 649357 w 3246783"/>
              <a:gd name="connsiteY5" fmla="*/ 172278 h 834887"/>
              <a:gd name="connsiteX6" fmla="*/ 1060174 w 3246783"/>
              <a:gd name="connsiteY6" fmla="*/ 212034 h 834887"/>
              <a:gd name="connsiteX7" fmla="*/ 1126435 w 3246783"/>
              <a:gd name="connsiteY7" fmla="*/ 225287 h 834887"/>
              <a:gd name="connsiteX8" fmla="*/ 1166191 w 3246783"/>
              <a:gd name="connsiteY8" fmla="*/ 238539 h 834887"/>
              <a:gd name="connsiteX9" fmla="*/ 2001078 w 3246783"/>
              <a:gd name="connsiteY9" fmla="*/ 424069 h 834887"/>
              <a:gd name="connsiteX10" fmla="*/ 2054087 w 3246783"/>
              <a:gd name="connsiteY10" fmla="*/ 450573 h 834887"/>
              <a:gd name="connsiteX11" fmla="*/ 2107096 w 3246783"/>
              <a:gd name="connsiteY11" fmla="*/ 463826 h 834887"/>
              <a:gd name="connsiteX12" fmla="*/ 3246783 w 3246783"/>
              <a:gd name="connsiteY12" fmla="*/ 834887 h 834887"/>
              <a:gd name="connsiteX0" fmla="*/ 0 w 3246783"/>
              <a:gd name="connsiteY0" fmla="*/ 0 h 834887"/>
              <a:gd name="connsiteX1" fmla="*/ 185531 w 3246783"/>
              <a:gd name="connsiteY1" fmla="*/ 66260 h 834887"/>
              <a:gd name="connsiteX2" fmla="*/ 304800 w 3246783"/>
              <a:gd name="connsiteY2" fmla="*/ 92765 h 834887"/>
              <a:gd name="connsiteX3" fmla="*/ 397565 w 3246783"/>
              <a:gd name="connsiteY3" fmla="*/ 119269 h 834887"/>
              <a:gd name="connsiteX4" fmla="*/ 543339 w 3246783"/>
              <a:gd name="connsiteY4" fmla="*/ 145773 h 834887"/>
              <a:gd name="connsiteX5" fmla="*/ 1060174 w 3246783"/>
              <a:gd name="connsiteY5" fmla="*/ 212034 h 834887"/>
              <a:gd name="connsiteX6" fmla="*/ 1126435 w 3246783"/>
              <a:gd name="connsiteY6" fmla="*/ 225287 h 834887"/>
              <a:gd name="connsiteX7" fmla="*/ 1166191 w 3246783"/>
              <a:gd name="connsiteY7" fmla="*/ 238539 h 834887"/>
              <a:gd name="connsiteX8" fmla="*/ 2001078 w 3246783"/>
              <a:gd name="connsiteY8" fmla="*/ 424069 h 834887"/>
              <a:gd name="connsiteX9" fmla="*/ 2054087 w 3246783"/>
              <a:gd name="connsiteY9" fmla="*/ 450573 h 834887"/>
              <a:gd name="connsiteX10" fmla="*/ 2107096 w 3246783"/>
              <a:gd name="connsiteY10" fmla="*/ 463826 h 834887"/>
              <a:gd name="connsiteX11" fmla="*/ 3246783 w 3246783"/>
              <a:gd name="connsiteY11" fmla="*/ 834887 h 834887"/>
              <a:gd name="connsiteX0" fmla="*/ 0 w 3246783"/>
              <a:gd name="connsiteY0" fmla="*/ 0 h 834887"/>
              <a:gd name="connsiteX1" fmla="*/ 185531 w 3246783"/>
              <a:gd name="connsiteY1" fmla="*/ 66260 h 834887"/>
              <a:gd name="connsiteX2" fmla="*/ 304800 w 3246783"/>
              <a:gd name="connsiteY2" fmla="*/ 92765 h 834887"/>
              <a:gd name="connsiteX3" fmla="*/ 543339 w 3246783"/>
              <a:gd name="connsiteY3" fmla="*/ 145773 h 834887"/>
              <a:gd name="connsiteX4" fmla="*/ 1060174 w 3246783"/>
              <a:gd name="connsiteY4" fmla="*/ 212034 h 834887"/>
              <a:gd name="connsiteX5" fmla="*/ 1126435 w 3246783"/>
              <a:gd name="connsiteY5" fmla="*/ 225287 h 834887"/>
              <a:gd name="connsiteX6" fmla="*/ 1166191 w 3246783"/>
              <a:gd name="connsiteY6" fmla="*/ 238539 h 834887"/>
              <a:gd name="connsiteX7" fmla="*/ 2001078 w 3246783"/>
              <a:gd name="connsiteY7" fmla="*/ 424069 h 834887"/>
              <a:gd name="connsiteX8" fmla="*/ 2054087 w 3246783"/>
              <a:gd name="connsiteY8" fmla="*/ 450573 h 834887"/>
              <a:gd name="connsiteX9" fmla="*/ 2107096 w 3246783"/>
              <a:gd name="connsiteY9" fmla="*/ 463826 h 834887"/>
              <a:gd name="connsiteX10" fmla="*/ 3246783 w 3246783"/>
              <a:gd name="connsiteY10" fmla="*/ 834887 h 834887"/>
              <a:gd name="connsiteX0" fmla="*/ 0 w 3246783"/>
              <a:gd name="connsiteY0" fmla="*/ 0 h 834887"/>
              <a:gd name="connsiteX1" fmla="*/ 185531 w 3246783"/>
              <a:gd name="connsiteY1" fmla="*/ 66260 h 834887"/>
              <a:gd name="connsiteX2" fmla="*/ 304800 w 3246783"/>
              <a:gd name="connsiteY2" fmla="*/ 92765 h 834887"/>
              <a:gd name="connsiteX3" fmla="*/ 1060174 w 3246783"/>
              <a:gd name="connsiteY3" fmla="*/ 212034 h 834887"/>
              <a:gd name="connsiteX4" fmla="*/ 1126435 w 3246783"/>
              <a:gd name="connsiteY4" fmla="*/ 225287 h 834887"/>
              <a:gd name="connsiteX5" fmla="*/ 1166191 w 3246783"/>
              <a:gd name="connsiteY5" fmla="*/ 238539 h 834887"/>
              <a:gd name="connsiteX6" fmla="*/ 2001078 w 3246783"/>
              <a:gd name="connsiteY6" fmla="*/ 424069 h 834887"/>
              <a:gd name="connsiteX7" fmla="*/ 2054087 w 3246783"/>
              <a:gd name="connsiteY7" fmla="*/ 450573 h 834887"/>
              <a:gd name="connsiteX8" fmla="*/ 2107096 w 3246783"/>
              <a:gd name="connsiteY8" fmla="*/ 463826 h 834887"/>
              <a:gd name="connsiteX9" fmla="*/ 3246783 w 3246783"/>
              <a:gd name="connsiteY9" fmla="*/ 834887 h 834887"/>
              <a:gd name="connsiteX0" fmla="*/ 0 w 3246783"/>
              <a:gd name="connsiteY0" fmla="*/ 0 h 834887"/>
              <a:gd name="connsiteX1" fmla="*/ 185531 w 3246783"/>
              <a:gd name="connsiteY1" fmla="*/ 66260 h 834887"/>
              <a:gd name="connsiteX2" fmla="*/ 1060174 w 3246783"/>
              <a:gd name="connsiteY2" fmla="*/ 212034 h 834887"/>
              <a:gd name="connsiteX3" fmla="*/ 1126435 w 3246783"/>
              <a:gd name="connsiteY3" fmla="*/ 225287 h 834887"/>
              <a:gd name="connsiteX4" fmla="*/ 1166191 w 3246783"/>
              <a:gd name="connsiteY4" fmla="*/ 238539 h 834887"/>
              <a:gd name="connsiteX5" fmla="*/ 2001078 w 3246783"/>
              <a:gd name="connsiteY5" fmla="*/ 424069 h 834887"/>
              <a:gd name="connsiteX6" fmla="*/ 2054087 w 3246783"/>
              <a:gd name="connsiteY6" fmla="*/ 450573 h 834887"/>
              <a:gd name="connsiteX7" fmla="*/ 2107096 w 3246783"/>
              <a:gd name="connsiteY7" fmla="*/ 463826 h 834887"/>
              <a:gd name="connsiteX8" fmla="*/ 3246783 w 3246783"/>
              <a:gd name="connsiteY8" fmla="*/ 834887 h 834887"/>
              <a:gd name="connsiteX0" fmla="*/ 0 w 3246783"/>
              <a:gd name="connsiteY0" fmla="*/ 0 h 834887"/>
              <a:gd name="connsiteX1" fmla="*/ 1060174 w 3246783"/>
              <a:gd name="connsiteY1" fmla="*/ 212034 h 834887"/>
              <a:gd name="connsiteX2" fmla="*/ 1126435 w 3246783"/>
              <a:gd name="connsiteY2" fmla="*/ 225287 h 834887"/>
              <a:gd name="connsiteX3" fmla="*/ 1166191 w 3246783"/>
              <a:gd name="connsiteY3" fmla="*/ 238539 h 834887"/>
              <a:gd name="connsiteX4" fmla="*/ 2001078 w 3246783"/>
              <a:gd name="connsiteY4" fmla="*/ 424069 h 834887"/>
              <a:gd name="connsiteX5" fmla="*/ 2054087 w 3246783"/>
              <a:gd name="connsiteY5" fmla="*/ 450573 h 834887"/>
              <a:gd name="connsiteX6" fmla="*/ 2107096 w 3246783"/>
              <a:gd name="connsiteY6" fmla="*/ 463826 h 834887"/>
              <a:gd name="connsiteX7" fmla="*/ 3246783 w 3246783"/>
              <a:gd name="connsiteY7" fmla="*/ 834887 h 834887"/>
              <a:gd name="connsiteX0" fmla="*/ 0 w 3246783"/>
              <a:gd name="connsiteY0" fmla="*/ 0 h 834887"/>
              <a:gd name="connsiteX1" fmla="*/ 1060174 w 3246783"/>
              <a:gd name="connsiteY1" fmla="*/ 212034 h 834887"/>
              <a:gd name="connsiteX2" fmla="*/ 1126435 w 3246783"/>
              <a:gd name="connsiteY2" fmla="*/ 225287 h 834887"/>
              <a:gd name="connsiteX3" fmla="*/ 2001078 w 3246783"/>
              <a:gd name="connsiteY3" fmla="*/ 424069 h 834887"/>
              <a:gd name="connsiteX4" fmla="*/ 2054087 w 3246783"/>
              <a:gd name="connsiteY4" fmla="*/ 450573 h 834887"/>
              <a:gd name="connsiteX5" fmla="*/ 2107096 w 3246783"/>
              <a:gd name="connsiteY5" fmla="*/ 463826 h 834887"/>
              <a:gd name="connsiteX6" fmla="*/ 3246783 w 3246783"/>
              <a:gd name="connsiteY6" fmla="*/ 834887 h 834887"/>
              <a:gd name="connsiteX0" fmla="*/ 0 w 3246783"/>
              <a:gd name="connsiteY0" fmla="*/ 0 h 834887"/>
              <a:gd name="connsiteX1" fmla="*/ 1060174 w 3246783"/>
              <a:gd name="connsiteY1" fmla="*/ 212034 h 834887"/>
              <a:gd name="connsiteX2" fmla="*/ 2001078 w 3246783"/>
              <a:gd name="connsiteY2" fmla="*/ 424069 h 834887"/>
              <a:gd name="connsiteX3" fmla="*/ 2054087 w 3246783"/>
              <a:gd name="connsiteY3" fmla="*/ 450573 h 834887"/>
              <a:gd name="connsiteX4" fmla="*/ 2107096 w 3246783"/>
              <a:gd name="connsiteY4" fmla="*/ 463826 h 834887"/>
              <a:gd name="connsiteX5" fmla="*/ 3246783 w 3246783"/>
              <a:gd name="connsiteY5" fmla="*/ 834887 h 834887"/>
              <a:gd name="connsiteX0" fmla="*/ 0 w 3246783"/>
              <a:gd name="connsiteY0" fmla="*/ 0 h 834887"/>
              <a:gd name="connsiteX1" fmla="*/ 1060174 w 3246783"/>
              <a:gd name="connsiteY1" fmla="*/ 212034 h 834887"/>
              <a:gd name="connsiteX2" fmla="*/ 2001078 w 3246783"/>
              <a:gd name="connsiteY2" fmla="*/ 424069 h 834887"/>
              <a:gd name="connsiteX3" fmla="*/ 2054087 w 3246783"/>
              <a:gd name="connsiteY3" fmla="*/ 450573 h 834887"/>
              <a:gd name="connsiteX4" fmla="*/ 3246783 w 3246783"/>
              <a:gd name="connsiteY4" fmla="*/ 834887 h 834887"/>
              <a:gd name="connsiteX0" fmla="*/ 0 w 3246783"/>
              <a:gd name="connsiteY0" fmla="*/ 0 h 834887"/>
              <a:gd name="connsiteX1" fmla="*/ 1060174 w 3246783"/>
              <a:gd name="connsiteY1" fmla="*/ 212034 h 834887"/>
              <a:gd name="connsiteX2" fmla="*/ 2001078 w 3246783"/>
              <a:gd name="connsiteY2" fmla="*/ 424069 h 834887"/>
              <a:gd name="connsiteX3" fmla="*/ 3246783 w 3246783"/>
              <a:gd name="connsiteY3" fmla="*/ 834887 h 834887"/>
              <a:gd name="connsiteX0" fmla="*/ 0 w 3246783"/>
              <a:gd name="connsiteY0" fmla="*/ 0 h 834887"/>
              <a:gd name="connsiteX1" fmla="*/ 1015436 w 3246783"/>
              <a:gd name="connsiteY1" fmla="*/ 190292 h 834887"/>
              <a:gd name="connsiteX2" fmla="*/ 2001078 w 3246783"/>
              <a:gd name="connsiteY2" fmla="*/ 424069 h 834887"/>
              <a:gd name="connsiteX3" fmla="*/ 3246783 w 3246783"/>
              <a:gd name="connsiteY3" fmla="*/ 834887 h 834887"/>
              <a:gd name="connsiteX0" fmla="*/ 0 w 3246783"/>
              <a:gd name="connsiteY0" fmla="*/ 0 h 834887"/>
              <a:gd name="connsiteX1" fmla="*/ 1015436 w 3246783"/>
              <a:gd name="connsiteY1" fmla="*/ 190292 h 834887"/>
              <a:gd name="connsiteX2" fmla="*/ 2001078 w 3246783"/>
              <a:gd name="connsiteY2" fmla="*/ 424069 h 834887"/>
              <a:gd name="connsiteX3" fmla="*/ 3246783 w 3246783"/>
              <a:gd name="connsiteY3" fmla="*/ 834887 h 834887"/>
              <a:gd name="connsiteX0" fmla="*/ 0 w 3246783"/>
              <a:gd name="connsiteY0" fmla="*/ 0 h 834887"/>
              <a:gd name="connsiteX1" fmla="*/ 1015436 w 3246783"/>
              <a:gd name="connsiteY1" fmla="*/ 190292 h 834887"/>
              <a:gd name="connsiteX2" fmla="*/ 2001078 w 3246783"/>
              <a:gd name="connsiteY2" fmla="*/ 424069 h 834887"/>
              <a:gd name="connsiteX3" fmla="*/ 3246783 w 3246783"/>
              <a:gd name="connsiteY3" fmla="*/ 834887 h 834887"/>
              <a:gd name="connsiteX0" fmla="*/ 0 w 3246783"/>
              <a:gd name="connsiteY0" fmla="*/ 0 h 834887"/>
              <a:gd name="connsiteX1" fmla="*/ 1015436 w 3246783"/>
              <a:gd name="connsiteY1" fmla="*/ 190292 h 834887"/>
              <a:gd name="connsiteX2" fmla="*/ 2372758 w 3246783"/>
              <a:gd name="connsiteY2" fmla="*/ 618920 h 834887"/>
              <a:gd name="connsiteX3" fmla="*/ 3246783 w 3246783"/>
              <a:gd name="connsiteY3" fmla="*/ 834887 h 834887"/>
              <a:gd name="connsiteX0" fmla="*/ 0 w 3246783"/>
              <a:gd name="connsiteY0" fmla="*/ 0 h 834887"/>
              <a:gd name="connsiteX1" fmla="*/ 872560 w 3246783"/>
              <a:gd name="connsiteY1" fmla="*/ 118854 h 834887"/>
              <a:gd name="connsiteX2" fmla="*/ 2372758 w 3246783"/>
              <a:gd name="connsiteY2" fmla="*/ 618920 h 834887"/>
              <a:gd name="connsiteX3" fmla="*/ 3246783 w 3246783"/>
              <a:gd name="connsiteY3" fmla="*/ 834887 h 834887"/>
              <a:gd name="connsiteX0" fmla="*/ 0 w 3246783"/>
              <a:gd name="connsiteY0" fmla="*/ 0 h 834887"/>
              <a:gd name="connsiteX1" fmla="*/ 872560 w 3246783"/>
              <a:gd name="connsiteY1" fmla="*/ 118854 h 834887"/>
              <a:gd name="connsiteX2" fmla="*/ 2229882 w 3246783"/>
              <a:gd name="connsiteY2" fmla="*/ 476044 h 834887"/>
              <a:gd name="connsiteX3" fmla="*/ 3246783 w 3246783"/>
              <a:gd name="connsiteY3" fmla="*/ 834887 h 834887"/>
              <a:gd name="connsiteX0" fmla="*/ 0 w 3301452"/>
              <a:gd name="connsiteY0" fmla="*/ 0 h 904672"/>
              <a:gd name="connsiteX1" fmla="*/ 872560 w 3301452"/>
              <a:gd name="connsiteY1" fmla="*/ 118854 h 904672"/>
              <a:gd name="connsiteX2" fmla="*/ 2229882 w 3301452"/>
              <a:gd name="connsiteY2" fmla="*/ 476044 h 904672"/>
              <a:gd name="connsiteX3" fmla="*/ 3301452 w 3301452"/>
              <a:gd name="connsiteY3" fmla="*/ 904672 h 904672"/>
              <a:gd name="connsiteX0" fmla="*/ 0 w 3500463"/>
              <a:gd name="connsiteY0" fmla="*/ 0 h 857257"/>
              <a:gd name="connsiteX1" fmla="*/ 1071571 w 3500463"/>
              <a:gd name="connsiteY1" fmla="*/ 71439 h 857257"/>
              <a:gd name="connsiteX2" fmla="*/ 2428893 w 3500463"/>
              <a:gd name="connsiteY2" fmla="*/ 428629 h 857257"/>
              <a:gd name="connsiteX3" fmla="*/ 3500463 w 3500463"/>
              <a:gd name="connsiteY3" fmla="*/ 857257 h 857257"/>
              <a:gd name="connsiteX0" fmla="*/ 0 w 3500463"/>
              <a:gd name="connsiteY0" fmla="*/ 23812 h 881069"/>
              <a:gd name="connsiteX1" fmla="*/ 1071571 w 3500463"/>
              <a:gd name="connsiteY1" fmla="*/ 95251 h 881069"/>
              <a:gd name="connsiteX2" fmla="*/ 2428893 w 3500463"/>
              <a:gd name="connsiteY2" fmla="*/ 595316 h 881069"/>
              <a:gd name="connsiteX3" fmla="*/ 3500463 w 3500463"/>
              <a:gd name="connsiteY3" fmla="*/ 881069 h 881069"/>
              <a:gd name="connsiteX0" fmla="*/ 0 w 3500463"/>
              <a:gd name="connsiteY0" fmla="*/ 0 h 857257"/>
              <a:gd name="connsiteX1" fmla="*/ 1214447 w 3500463"/>
              <a:gd name="connsiteY1" fmla="*/ 142876 h 857257"/>
              <a:gd name="connsiteX2" fmla="*/ 2428893 w 3500463"/>
              <a:gd name="connsiteY2" fmla="*/ 571504 h 857257"/>
              <a:gd name="connsiteX3" fmla="*/ 3500463 w 3500463"/>
              <a:gd name="connsiteY3" fmla="*/ 857257 h 857257"/>
              <a:gd name="connsiteX0" fmla="*/ 0 w 3500463"/>
              <a:gd name="connsiteY0" fmla="*/ 0 h 857257"/>
              <a:gd name="connsiteX1" fmla="*/ 2428893 w 3500463"/>
              <a:gd name="connsiteY1" fmla="*/ 571504 h 857257"/>
              <a:gd name="connsiteX2" fmla="*/ 3500463 w 3500463"/>
              <a:gd name="connsiteY2" fmla="*/ 857257 h 857257"/>
              <a:gd name="connsiteX0" fmla="*/ 0 w 3500463"/>
              <a:gd name="connsiteY0" fmla="*/ 0 h 857257"/>
              <a:gd name="connsiteX1" fmla="*/ 1857389 w 3500463"/>
              <a:gd name="connsiteY1" fmla="*/ 357190 h 857257"/>
              <a:gd name="connsiteX2" fmla="*/ 3500463 w 3500463"/>
              <a:gd name="connsiteY2" fmla="*/ 857257 h 857257"/>
              <a:gd name="connsiteX0" fmla="*/ 0 w 3500463"/>
              <a:gd name="connsiteY0" fmla="*/ 0 h 857257"/>
              <a:gd name="connsiteX1" fmla="*/ 3000397 w 3500463"/>
              <a:gd name="connsiteY1" fmla="*/ 714380 h 857257"/>
              <a:gd name="connsiteX2" fmla="*/ 3500463 w 3500463"/>
              <a:gd name="connsiteY2" fmla="*/ 857257 h 857257"/>
              <a:gd name="connsiteX0" fmla="*/ 0 w 3500463"/>
              <a:gd name="connsiteY0" fmla="*/ 0 h 857257"/>
              <a:gd name="connsiteX1" fmla="*/ 1577237 w 3500463"/>
              <a:gd name="connsiteY1" fmla="*/ 389905 h 857257"/>
              <a:gd name="connsiteX2" fmla="*/ 3000397 w 3500463"/>
              <a:gd name="connsiteY2" fmla="*/ 714380 h 857257"/>
              <a:gd name="connsiteX3" fmla="*/ 3500463 w 3500463"/>
              <a:gd name="connsiteY3" fmla="*/ 857257 h 857257"/>
              <a:gd name="connsiteX0" fmla="*/ 0 w 3500463"/>
              <a:gd name="connsiteY0" fmla="*/ 0 h 857257"/>
              <a:gd name="connsiteX1" fmla="*/ 1577237 w 3500463"/>
              <a:gd name="connsiteY1" fmla="*/ 389905 h 857257"/>
              <a:gd name="connsiteX2" fmla="*/ 3000397 w 3500463"/>
              <a:gd name="connsiteY2" fmla="*/ 714380 h 857257"/>
              <a:gd name="connsiteX3" fmla="*/ 3500463 w 3500463"/>
              <a:gd name="connsiteY3" fmla="*/ 857257 h 857257"/>
              <a:gd name="connsiteX0" fmla="*/ 0 w 3500463"/>
              <a:gd name="connsiteY0" fmla="*/ 0 h 857257"/>
              <a:gd name="connsiteX1" fmla="*/ 1571637 w 3500463"/>
              <a:gd name="connsiteY1" fmla="*/ 357190 h 857257"/>
              <a:gd name="connsiteX2" fmla="*/ 3000397 w 3500463"/>
              <a:gd name="connsiteY2" fmla="*/ 714380 h 857257"/>
              <a:gd name="connsiteX3" fmla="*/ 3500463 w 3500463"/>
              <a:gd name="connsiteY3" fmla="*/ 857257 h 857257"/>
              <a:gd name="connsiteX0" fmla="*/ 71437 w 3571900"/>
              <a:gd name="connsiteY0" fmla="*/ 0 h 857257"/>
              <a:gd name="connsiteX1" fmla="*/ 0 w 3571900"/>
              <a:gd name="connsiteY1" fmla="*/ 142876 h 857257"/>
              <a:gd name="connsiteX2" fmla="*/ 1643074 w 3571900"/>
              <a:gd name="connsiteY2" fmla="*/ 357190 h 857257"/>
              <a:gd name="connsiteX3" fmla="*/ 3071834 w 3571900"/>
              <a:gd name="connsiteY3" fmla="*/ 714380 h 857257"/>
              <a:gd name="connsiteX4" fmla="*/ 3571900 w 3571900"/>
              <a:gd name="connsiteY4" fmla="*/ 857257 h 857257"/>
              <a:gd name="connsiteX0" fmla="*/ 71437 w 3571900"/>
              <a:gd name="connsiteY0" fmla="*/ 0 h 857257"/>
              <a:gd name="connsiteX1" fmla="*/ 0 w 3571900"/>
              <a:gd name="connsiteY1" fmla="*/ 142876 h 857257"/>
              <a:gd name="connsiteX2" fmla="*/ 1643074 w 3571900"/>
              <a:gd name="connsiteY2" fmla="*/ 357190 h 857257"/>
              <a:gd name="connsiteX3" fmla="*/ 3071834 w 3571900"/>
              <a:gd name="connsiteY3" fmla="*/ 714380 h 857257"/>
              <a:gd name="connsiteX4" fmla="*/ 3571900 w 3571900"/>
              <a:gd name="connsiteY4" fmla="*/ 857257 h 857257"/>
              <a:gd name="connsiteX0" fmla="*/ 71437 w 3571900"/>
              <a:gd name="connsiteY0" fmla="*/ 0 h 857257"/>
              <a:gd name="connsiteX1" fmla="*/ 0 w 3571900"/>
              <a:gd name="connsiteY1" fmla="*/ 142876 h 857257"/>
              <a:gd name="connsiteX2" fmla="*/ 1357322 w 3571900"/>
              <a:gd name="connsiteY2" fmla="*/ 285752 h 857257"/>
              <a:gd name="connsiteX3" fmla="*/ 3071834 w 3571900"/>
              <a:gd name="connsiteY3" fmla="*/ 714380 h 857257"/>
              <a:gd name="connsiteX4" fmla="*/ 3571900 w 3571900"/>
              <a:gd name="connsiteY4" fmla="*/ 857257 h 857257"/>
              <a:gd name="connsiteX0" fmla="*/ 71437 w 3571900"/>
              <a:gd name="connsiteY0" fmla="*/ 0 h 857257"/>
              <a:gd name="connsiteX1" fmla="*/ 0 w 3571900"/>
              <a:gd name="connsiteY1" fmla="*/ 142876 h 857257"/>
              <a:gd name="connsiteX2" fmla="*/ 1357322 w 3571900"/>
              <a:gd name="connsiteY2" fmla="*/ 285752 h 857257"/>
              <a:gd name="connsiteX3" fmla="*/ 2139005 w 3571900"/>
              <a:gd name="connsiteY3" fmla="*/ 469418 h 857257"/>
              <a:gd name="connsiteX4" fmla="*/ 3071834 w 3571900"/>
              <a:gd name="connsiteY4" fmla="*/ 714380 h 857257"/>
              <a:gd name="connsiteX5" fmla="*/ 3571900 w 3571900"/>
              <a:gd name="connsiteY5" fmla="*/ 857257 h 857257"/>
              <a:gd name="connsiteX0" fmla="*/ 71437 w 3571900"/>
              <a:gd name="connsiteY0" fmla="*/ 0 h 857257"/>
              <a:gd name="connsiteX1" fmla="*/ 0 w 3571900"/>
              <a:gd name="connsiteY1" fmla="*/ 142876 h 857257"/>
              <a:gd name="connsiteX2" fmla="*/ 1357322 w 3571900"/>
              <a:gd name="connsiteY2" fmla="*/ 285752 h 857257"/>
              <a:gd name="connsiteX3" fmla="*/ 2139005 w 3571900"/>
              <a:gd name="connsiteY3" fmla="*/ 469418 h 857257"/>
              <a:gd name="connsiteX4" fmla="*/ 3071834 w 3571900"/>
              <a:gd name="connsiteY4" fmla="*/ 714380 h 857257"/>
              <a:gd name="connsiteX5" fmla="*/ 3571900 w 3571900"/>
              <a:gd name="connsiteY5" fmla="*/ 857257 h 857257"/>
              <a:gd name="connsiteX0" fmla="*/ 71437 w 3571900"/>
              <a:gd name="connsiteY0" fmla="*/ 0 h 857257"/>
              <a:gd name="connsiteX1" fmla="*/ 0 w 3571900"/>
              <a:gd name="connsiteY1" fmla="*/ 142876 h 857257"/>
              <a:gd name="connsiteX2" fmla="*/ 1357322 w 3571900"/>
              <a:gd name="connsiteY2" fmla="*/ 285752 h 857257"/>
              <a:gd name="connsiteX3" fmla="*/ 2428892 w 3571900"/>
              <a:gd name="connsiteY3" fmla="*/ 571504 h 857257"/>
              <a:gd name="connsiteX4" fmla="*/ 3071834 w 3571900"/>
              <a:gd name="connsiteY4" fmla="*/ 714380 h 857257"/>
              <a:gd name="connsiteX5" fmla="*/ 3571900 w 3571900"/>
              <a:gd name="connsiteY5" fmla="*/ 857257 h 857257"/>
              <a:gd name="connsiteX0" fmla="*/ 71437 w 3571900"/>
              <a:gd name="connsiteY0" fmla="*/ 0 h 857257"/>
              <a:gd name="connsiteX1" fmla="*/ 0 w 3571900"/>
              <a:gd name="connsiteY1" fmla="*/ 142876 h 857257"/>
              <a:gd name="connsiteX2" fmla="*/ 1357322 w 3571900"/>
              <a:gd name="connsiteY2" fmla="*/ 285752 h 857257"/>
              <a:gd name="connsiteX3" fmla="*/ 2428892 w 3571900"/>
              <a:gd name="connsiteY3" fmla="*/ 500066 h 857257"/>
              <a:gd name="connsiteX4" fmla="*/ 3071834 w 3571900"/>
              <a:gd name="connsiteY4" fmla="*/ 714380 h 857257"/>
              <a:gd name="connsiteX5" fmla="*/ 3571900 w 3571900"/>
              <a:gd name="connsiteY5" fmla="*/ 857257 h 857257"/>
              <a:gd name="connsiteX0" fmla="*/ 71437 w 3571900"/>
              <a:gd name="connsiteY0" fmla="*/ 0 h 857257"/>
              <a:gd name="connsiteX1" fmla="*/ 0 w 3571900"/>
              <a:gd name="connsiteY1" fmla="*/ 142876 h 857257"/>
              <a:gd name="connsiteX2" fmla="*/ 1357322 w 3571900"/>
              <a:gd name="connsiteY2" fmla="*/ 285752 h 857257"/>
              <a:gd name="connsiteX3" fmla="*/ 2428892 w 3571900"/>
              <a:gd name="connsiteY3" fmla="*/ 500066 h 857257"/>
              <a:gd name="connsiteX4" fmla="*/ 3571900 w 3571900"/>
              <a:gd name="connsiteY4" fmla="*/ 857257 h 857257"/>
              <a:gd name="connsiteX0" fmla="*/ 0 w 3571900"/>
              <a:gd name="connsiteY0" fmla="*/ 0 h 714381"/>
              <a:gd name="connsiteX1" fmla="*/ 1357322 w 3571900"/>
              <a:gd name="connsiteY1" fmla="*/ 142876 h 714381"/>
              <a:gd name="connsiteX2" fmla="*/ 2428892 w 3571900"/>
              <a:gd name="connsiteY2" fmla="*/ 357190 h 714381"/>
              <a:gd name="connsiteX3" fmla="*/ 3571900 w 3571900"/>
              <a:gd name="connsiteY3" fmla="*/ 714381 h 714381"/>
              <a:gd name="connsiteX0" fmla="*/ 0 w 3571900"/>
              <a:gd name="connsiteY0" fmla="*/ 0 h 714381"/>
              <a:gd name="connsiteX1" fmla="*/ 747526 w 3571900"/>
              <a:gd name="connsiteY1" fmla="*/ 74751 h 714381"/>
              <a:gd name="connsiteX2" fmla="*/ 1357322 w 3571900"/>
              <a:gd name="connsiteY2" fmla="*/ 142876 h 714381"/>
              <a:gd name="connsiteX3" fmla="*/ 2428892 w 3571900"/>
              <a:gd name="connsiteY3" fmla="*/ 357190 h 714381"/>
              <a:gd name="connsiteX4" fmla="*/ 3571900 w 3571900"/>
              <a:gd name="connsiteY4" fmla="*/ 714381 h 714381"/>
              <a:gd name="connsiteX0" fmla="*/ 0 w 3571900"/>
              <a:gd name="connsiteY0" fmla="*/ 0 h 714381"/>
              <a:gd name="connsiteX1" fmla="*/ 747526 w 3571900"/>
              <a:gd name="connsiteY1" fmla="*/ 74751 h 714381"/>
              <a:gd name="connsiteX2" fmla="*/ 1357322 w 3571900"/>
              <a:gd name="connsiteY2" fmla="*/ 142876 h 714381"/>
              <a:gd name="connsiteX3" fmla="*/ 1847457 w 3571900"/>
              <a:gd name="connsiteY3" fmla="*/ 220525 h 714381"/>
              <a:gd name="connsiteX4" fmla="*/ 2428892 w 3571900"/>
              <a:gd name="connsiteY4" fmla="*/ 357190 h 714381"/>
              <a:gd name="connsiteX5" fmla="*/ 3571900 w 3571900"/>
              <a:gd name="connsiteY5" fmla="*/ 714381 h 714381"/>
              <a:gd name="connsiteX0" fmla="*/ 0 w 3571900"/>
              <a:gd name="connsiteY0" fmla="*/ 0 h 714381"/>
              <a:gd name="connsiteX1" fmla="*/ 747526 w 3571900"/>
              <a:gd name="connsiteY1" fmla="*/ 74751 h 714381"/>
              <a:gd name="connsiteX2" fmla="*/ 1357322 w 3571900"/>
              <a:gd name="connsiteY2" fmla="*/ 142876 h 714381"/>
              <a:gd name="connsiteX3" fmla="*/ 1857388 w 3571900"/>
              <a:gd name="connsiteY3" fmla="*/ 214314 h 714381"/>
              <a:gd name="connsiteX4" fmla="*/ 2428892 w 3571900"/>
              <a:gd name="connsiteY4" fmla="*/ 357190 h 714381"/>
              <a:gd name="connsiteX5" fmla="*/ 3571900 w 3571900"/>
              <a:gd name="connsiteY5" fmla="*/ 714381 h 714381"/>
              <a:gd name="connsiteX0" fmla="*/ 0 w 3571900"/>
              <a:gd name="connsiteY0" fmla="*/ 0 h 714381"/>
              <a:gd name="connsiteX1" fmla="*/ 1357322 w 3571900"/>
              <a:gd name="connsiteY1" fmla="*/ 142876 h 714381"/>
              <a:gd name="connsiteX2" fmla="*/ 1857388 w 3571900"/>
              <a:gd name="connsiteY2" fmla="*/ 214314 h 714381"/>
              <a:gd name="connsiteX3" fmla="*/ 2428892 w 3571900"/>
              <a:gd name="connsiteY3" fmla="*/ 357190 h 714381"/>
              <a:gd name="connsiteX4" fmla="*/ 3571900 w 3571900"/>
              <a:gd name="connsiteY4" fmla="*/ 714381 h 714381"/>
              <a:gd name="connsiteX0" fmla="*/ 0 w 3571900"/>
              <a:gd name="connsiteY0" fmla="*/ 0 h 714381"/>
              <a:gd name="connsiteX1" fmla="*/ 857256 w 3571900"/>
              <a:gd name="connsiteY1" fmla="*/ 71438 h 714381"/>
              <a:gd name="connsiteX2" fmla="*/ 1857388 w 3571900"/>
              <a:gd name="connsiteY2" fmla="*/ 214314 h 714381"/>
              <a:gd name="connsiteX3" fmla="*/ 2428892 w 3571900"/>
              <a:gd name="connsiteY3" fmla="*/ 357190 h 714381"/>
              <a:gd name="connsiteX4" fmla="*/ 3571900 w 3571900"/>
              <a:gd name="connsiteY4" fmla="*/ 714381 h 714381"/>
              <a:gd name="connsiteX0" fmla="*/ 0 w 3571900"/>
              <a:gd name="connsiteY0" fmla="*/ 0 h 714381"/>
              <a:gd name="connsiteX1" fmla="*/ 857256 w 3571900"/>
              <a:gd name="connsiteY1" fmla="*/ 71438 h 714381"/>
              <a:gd name="connsiteX2" fmla="*/ 1857388 w 3571900"/>
              <a:gd name="connsiteY2" fmla="*/ 214314 h 714381"/>
              <a:gd name="connsiteX3" fmla="*/ 2428892 w 3571900"/>
              <a:gd name="connsiteY3" fmla="*/ 357190 h 714381"/>
              <a:gd name="connsiteX4" fmla="*/ 3571900 w 3571900"/>
              <a:gd name="connsiteY4" fmla="*/ 714381 h 714381"/>
              <a:gd name="connsiteX0" fmla="*/ 0 w 3571900"/>
              <a:gd name="connsiteY0" fmla="*/ 0 h 714381"/>
              <a:gd name="connsiteX1" fmla="*/ 857256 w 3571900"/>
              <a:gd name="connsiteY1" fmla="*/ 71438 h 714381"/>
              <a:gd name="connsiteX2" fmla="*/ 1370379 w 3571900"/>
              <a:gd name="connsiteY2" fmla="*/ 154264 h 714381"/>
              <a:gd name="connsiteX3" fmla="*/ 1857388 w 3571900"/>
              <a:gd name="connsiteY3" fmla="*/ 214314 h 714381"/>
              <a:gd name="connsiteX4" fmla="*/ 2428892 w 3571900"/>
              <a:gd name="connsiteY4" fmla="*/ 357190 h 714381"/>
              <a:gd name="connsiteX5" fmla="*/ 3571900 w 3571900"/>
              <a:gd name="connsiteY5" fmla="*/ 714381 h 714381"/>
              <a:gd name="connsiteX0" fmla="*/ 0 w 3571900"/>
              <a:gd name="connsiteY0" fmla="*/ 0 h 714381"/>
              <a:gd name="connsiteX1" fmla="*/ 1370379 w 3571900"/>
              <a:gd name="connsiteY1" fmla="*/ 154264 h 714381"/>
              <a:gd name="connsiteX2" fmla="*/ 1857388 w 3571900"/>
              <a:gd name="connsiteY2" fmla="*/ 214314 h 714381"/>
              <a:gd name="connsiteX3" fmla="*/ 2428892 w 3571900"/>
              <a:gd name="connsiteY3" fmla="*/ 357190 h 714381"/>
              <a:gd name="connsiteX4" fmla="*/ 3571900 w 3571900"/>
              <a:gd name="connsiteY4" fmla="*/ 714381 h 714381"/>
              <a:gd name="connsiteX0" fmla="*/ 0 w 3571900"/>
              <a:gd name="connsiteY0" fmla="*/ 0 h 714381"/>
              <a:gd name="connsiteX1" fmla="*/ 928694 w 3571900"/>
              <a:gd name="connsiteY1" fmla="*/ 71438 h 714381"/>
              <a:gd name="connsiteX2" fmla="*/ 1857388 w 3571900"/>
              <a:gd name="connsiteY2" fmla="*/ 214314 h 714381"/>
              <a:gd name="connsiteX3" fmla="*/ 2428892 w 3571900"/>
              <a:gd name="connsiteY3" fmla="*/ 357190 h 714381"/>
              <a:gd name="connsiteX4" fmla="*/ 3571900 w 3571900"/>
              <a:gd name="connsiteY4" fmla="*/ 714381 h 714381"/>
              <a:gd name="connsiteX0" fmla="*/ 0 w 3571900"/>
              <a:gd name="connsiteY0" fmla="*/ 0 h 714381"/>
              <a:gd name="connsiteX1" fmla="*/ 928694 w 3571900"/>
              <a:gd name="connsiteY1" fmla="*/ 71438 h 714381"/>
              <a:gd name="connsiteX2" fmla="*/ 1857388 w 3571900"/>
              <a:gd name="connsiteY2" fmla="*/ 214314 h 714381"/>
              <a:gd name="connsiteX3" fmla="*/ 2857520 w 3571900"/>
              <a:gd name="connsiteY3" fmla="*/ 428628 h 714381"/>
              <a:gd name="connsiteX4" fmla="*/ 3571900 w 3571900"/>
              <a:gd name="connsiteY4" fmla="*/ 714381 h 714381"/>
              <a:gd name="connsiteX0" fmla="*/ 0 w 3643338"/>
              <a:gd name="connsiteY0" fmla="*/ 0 h 785818"/>
              <a:gd name="connsiteX1" fmla="*/ 928694 w 3643338"/>
              <a:gd name="connsiteY1" fmla="*/ 71438 h 785818"/>
              <a:gd name="connsiteX2" fmla="*/ 1857388 w 3643338"/>
              <a:gd name="connsiteY2" fmla="*/ 214314 h 785818"/>
              <a:gd name="connsiteX3" fmla="*/ 2857520 w 3643338"/>
              <a:gd name="connsiteY3" fmla="*/ 428628 h 785818"/>
              <a:gd name="connsiteX4" fmla="*/ 3643338 w 3643338"/>
              <a:gd name="connsiteY4" fmla="*/ 785818 h 785818"/>
              <a:gd name="connsiteX0" fmla="*/ 0 w 3643338"/>
              <a:gd name="connsiteY0" fmla="*/ 0 h 785818"/>
              <a:gd name="connsiteX1" fmla="*/ 928694 w 3643338"/>
              <a:gd name="connsiteY1" fmla="*/ 71438 h 785818"/>
              <a:gd name="connsiteX2" fmla="*/ 1857388 w 3643338"/>
              <a:gd name="connsiteY2" fmla="*/ 214314 h 785818"/>
              <a:gd name="connsiteX3" fmla="*/ 2786082 w 3643338"/>
              <a:gd name="connsiteY3" fmla="*/ 428627 h 785818"/>
              <a:gd name="connsiteX4" fmla="*/ 3643338 w 3643338"/>
              <a:gd name="connsiteY4" fmla="*/ 785818 h 785818"/>
              <a:gd name="connsiteX0" fmla="*/ 0 w 3643338"/>
              <a:gd name="connsiteY0" fmla="*/ 0 h 785818"/>
              <a:gd name="connsiteX1" fmla="*/ 928694 w 3643338"/>
              <a:gd name="connsiteY1" fmla="*/ 71438 h 785818"/>
              <a:gd name="connsiteX2" fmla="*/ 1714512 w 3643338"/>
              <a:gd name="connsiteY2" fmla="*/ 214313 h 785818"/>
              <a:gd name="connsiteX3" fmla="*/ 2786082 w 3643338"/>
              <a:gd name="connsiteY3" fmla="*/ 428627 h 785818"/>
              <a:gd name="connsiteX4" fmla="*/ 3643338 w 3643338"/>
              <a:gd name="connsiteY4" fmla="*/ 785818 h 785818"/>
              <a:gd name="connsiteX0" fmla="*/ 0 w 3643338"/>
              <a:gd name="connsiteY0" fmla="*/ 0 h 785818"/>
              <a:gd name="connsiteX1" fmla="*/ 928694 w 3643338"/>
              <a:gd name="connsiteY1" fmla="*/ 71438 h 785818"/>
              <a:gd name="connsiteX2" fmla="*/ 1714512 w 3643338"/>
              <a:gd name="connsiteY2" fmla="*/ 214313 h 785818"/>
              <a:gd name="connsiteX3" fmla="*/ 2786082 w 3643338"/>
              <a:gd name="connsiteY3" fmla="*/ 500065 h 785818"/>
              <a:gd name="connsiteX4" fmla="*/ 3643338 w 3643338"/>
              <a:gd name="connsiteY4" fmla="*/ 785818 h 785818"/>
              <a:gd name="connsiteX0" fmla="*/ 0 w 3643338"/>
              <a:gd name="connsiteY0" fmla="*/ 0 h 785818"/>
              <a:gd name="connsiteX1" fmla="*/ 785818 w 3643338"/>
              <a:gd name="connsiteY1" fmla="*/ 71437 h 785818"/>
              <a:gd name="connsiteX2" fmla="*/ 1714512 w 3643338"/>
              <a:gd name="connsiteY2" fmla="*/ 214313 h 785818"/>
              <a:gd name="connsiteX3" fmla="*/ 2786082 w 3643338"/>
              <a:gd name="connsiteY3" fmla="*/ 500065 h 785818"/>
              <a:gd name="connsiteX4" fmla="*/ 3643338 w 3643338"/>
              <a:gd name="connsiteY4" fmla="*/ 785818 h 7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338" h="785818">
                <a:moveTo>
                  <a:pt x="0" y="0"/>
                </a:moveTo>
                <a:lnTo>
                  <a:pt x="785818" y="71437"/>
                </a:lnTo>
                <a:cubicBezTo>
                  <a:pt x="1095383" y="107156"/>
                  <a:pt x="1381135" y="142875"/>
                  <a:pt x="1714512" y="214313"/>
                </a:cubicBezTo>
                <a:cubicBezTo>
                  <a:pt x="2047889" y="285751"/>
                  <a:pt x="2464611" y="404814"/>
                  <a:pt x="2786082" y="500065"/>
                </a:cubicBezTo>
                <a:cubicBezTo>
                  <a:pt x="3107553" y="595316"/>
                  <a:pt x="3405211" y="711403"/>
                  <a:pt x="3643338" y="785818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  <a:prstDash val="sysDot"/>
            <a:tailEnd type="stealth" w="sm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" name="Полилиния 28"/>
          <p:cNvSpPr/>
          <p:nvPr/>
        </p:nvSpPr>
        <p:spPr>
          <a:xfrm flipV="1">
            <a:off x="1571604" y="2214554"/>
            <a:ext cx="4714908" cy="1143008"/>
          </a:xfrm>
          <a:custGeom>
            <a:avLst/>
            <a:gdLst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32452 w 3273287"/>
              <a:gd name="connsiteY10" fmla="*/ 251791 h 848139"/>
              <a:gd name="connsiteX11" fmla="*/ 1298713 w 3273287"/>
              <a:gd name="connsiteY11" fmla="*/ 278295 h 848139"/>
              <a:gd name="connsiteX12" fmla="*/ 1364974 w 3273287"/>
              <a:gd name="connsiteY12" fmla="*/ 291547 h 848139"/>
              <a:gd name="connsiteX13" fmla="*/ 1457739 w 3273287"/>
              <a:gd name="connsiteY13" fmla="*/ 318052 h 848139"/>
              <a:gd name="connsiteX14" fmla="*/ 1537252 w 3273287"/>
              <a:gd name="connsiteY14" fmla="*/ 331304 h 848139"/>
              <a:gd name="connsiteX15" fmla="*/ 1696278 w 3273287"/>
              <a:gd name="connsiteY15" fmla="*/ 371060 h 848139"/>
              <a:gd name="connsiteX16" fmla="*/ 1868557 w 3273287"/>
              <a:gd name="connsiteY16" fmla="*/ 397565 h 848139"/>
              <a:gd name="connsiteX17" fmla="*/ 2001078 w 3273287"/>
              <a:gd name="connsiteY17" fmla="*/ 424069 h 848139"/>
              <a:gd name="connsiteX18" fmla="*/ 2054087 w 3273287"/>
              <a:gd name="connsiteY18" fmla="*/ 450573 h 848139"/>
              <a:gd name="connsiteX19" fmla="*/ 2107096 w 3273287"/>
              <a:gd name="connsiteY19" fmla="*/ 463826 h 848139"/>
              <a:gd name="connsiteX20" fmla="*/ 2226365 w 3273287"/>
              <a:gd name="connsiteY20" fmla="*/ 490330 h 848139"/>
              <a:gd name="connsiteX21" fmla="*/ 2279374 w 3273287"/>
              <a:gd name="connsiteY21" fmla="*/ 503582 h 848139"/>
              <a:gd name="connsiteX22" fmla="*/ 2345635 w 3273287"/>
              <a:gd name="connsiteY22" fmla="*/ 516834 h 848139"/>
              <a:gd name="connsiteX23" fmla="*/ 2478157 w 3273287"/>
              <a:gd name="connsiteY23" fmla="*/ 569843 h 848139"/>
              <a:gd name="connsiteX24" fmla="*/ 2544418 w 3273287"/>
              <a:gd name="connsiteY24" fmla="*/ 583095 h 848139"/>
              <a:gd name="connsiteX25" fmla="*/ 2584174 w 3273287"/>
              <a:gd name="connsiteY25" fmla="*/ 596347 h 848139"/>
              <a:gd name="connsiteX26" fmla="*/ 2729948 w 3273287"/>
              <a:gd name="connsiteY26" fmla="*/ 622852 h 848139"/>
              <a:gd name="connsiteX27" fmla="*/ 2769705 w 3273287"/>
              <a:gd name="connsiteY27" fmla="*/ 636104 h 848139"/>
              <a:gd name="connsiteX28" fmla="*/ 2835965 w 3273287"/>
              <a:gd name="connsiteY28" fmla="*/ 649356 h 848139"/>
              <a:gd name="connsiteX29" fmla="*/ 2888974 w 3273287"/>
              <a:gd name="connsiteY29" fmla="*/ 662608 h 848139"/>
              <a:gd name="connsiteX30" fmla="*/ 2994991 w 3273287"/>
              <a:gd name="connsiteY30" fmla="*/ 702365 h 848139"/>
              <a:gd name="connsiteX31" fmla="*/ 3048000 w 3273287"/>
              <a:gd name="connsiteY31" fmla="*/ 728869 h 848139"/>
              <a:gd name="connsiteX32" fmla="*/ 3127513 w 3273287"/>
              <a:gd name="connsiteY32" fmla="*/ 755373 h 848139"/>
              <a:gd name="connsiteX33" fmla="*/ 3193774 w 3273287"/>
              <a:gd name="connsiteY33" fmla="*/ 795130 h 848139"/>
              <a:gd name="connsiteX34" fmla="*/ 3246783 w 3273287"/>
              <a:gd name="connsiteY34" fmla="*/ 834887 h 848139"/>
              <a:gd name="connsiteX35" fmla="*/ 3273287 w 3273287"/>
              <a:gd name="connsiteY35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364974 w 3273287"/>
              <a:gd name="connsiteY11" fmla="*/ 291547 h 848139"/>
              <a:gd name="connsiteX12" fmla="*/ 1457739 w 3273287"/>
              <a:gd name="connsiteY12" fmla="*/ 318052 h 848139"/>
              <a:gd name="connsiteX13" fmla="*/ 1537252 w 3273287"/>
              <a:gd name="connsiteY13" fmla="*/ 331304 h 848139"/>
              <a:gd name="connsiteX14" fmla="*/ 1696278 w 3273287"/>
              <a:gd name="connsiteY14" fmla="*/ 371060 h 848139"/>
              <a:gd name="connsiteX15" fmla="*/ 1868557 w 3273287"/>
              <a:gd name="connsiteY15" fmla="*/ 397565 h 848139"/>
              <a:gd name="connsiteX16" fmla="*/ 2001078 w 3273287"/>
              <a:gd name="connsiteY16" fmla="*/ 424069 h 848139"/>
              <a:gd name="connsiteX17" fmla="*/ 2054087 w 3273287"/>
              <a:gd name="connsiteY17" fmla="*/ 450573 h 848139"/>
              <a:gd name="connsiteX18" fmla="*/ 2107096 w 3273287"/>
              <a:gd name="connsiteY18" fmla="*/ 463826 h 848139"/>
              <a:gd name="connsiteX19" fmla="*/ 2226365 w 3273287"/>
              <a:gd name="connsiteY19" fmla="*/ 490330 h 848139"/>
              <a:gd name="connsiteX20" fmla="*/ 2279374 w 3273287"/>
              <a:gd name="connsiteY20" fmla="*/ 503582 h 848139"/>
              <a:gd name="connsiteX21" fmla="*/ 2345635 w 3273287"/>
              <a:gd name="connsiteY21" fmla="*/ 516834 h 848139"/>
              <a:gd name="connsiteX22" fmla="*/ 2478157 w 3273287"/>
              <a:gd name="connsiteY22" fmla="*/ 569843 h 848139"/>
              <a:gd name="connsiteX23" fmla="*/ 2544418 w 3273287"/>
              <a:gd name="connsiteY23" fmla="*/ 583095 h 848139"/>
              <a:gd name="connsiteX24" fmla="*/ 2584174 w 3273287"/>
              <a:gd name="connsiteY24" fmla="*/ 596347 h 848139"/>
              <a:gd name="connsiteX25" fmla="*/ 2729948 w 3273287"/>
              <a:gd name="connsiteY25" fmla="*/ 622852 h 848139"/>
              <a:gd name="connsiteX26" fmla="*/ 2769705 w 3273287"/>
              <a:gd name="connsiteY26" fmla="*/ 636104 h 848139"/>
              <a:gd name="connsiteX27" fmla="*/ 2835965 w 3273287"/>
              <a:gd name="connsiteY27" fmla="*/ 649356 h 848139"/>
              <a:gd name="connsiteX28" fmla="*/ 2888974 w 3273287"/>
              <a:gd name="connsiteY28" fmla="*/ 662608 h 848139"/>
              <a:gd name="connsiteX29" fmla="*/ 2994991 w 3273287"/>
              <a:gd name="connsiteY29" fmla="*/ 702365 h 848139"/>
              <a:gd name="connsiteX30" fmla="*/ 3048000 w 3273287"/>
              <a:gd name="connsiteY30" fmla="*/ 728869 h 848139"/>
              <a:gd name="connsiteX31" fmla="*/ 3127513 w 3273287"/>
              <a:gd name="connsiteY31" fmla="*/ 755373 h 848139"/>
              <a:gd name="connsiteX32" fmla="*/ 3193774 w 3273287"/>
              <a:gd name="connsiteY32" fmla="*/ 795130 h 848139"/>
              <a:gd name="connsiteX33" fmla="*/ 3246783 w 3273287"/>
              <a:gd name="connsiteY33" fmla="*/ 834887 h 848139"/>
              <a:gd name="connsiteX34" fmla="*/ 3273287 w 3273287"/>
              <a:gd name="connsiteY34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457739 w 3273287"/>
              <a:gd name="connsiteY11" fmla="*/ 318052 h 848139"/>
              <a:gd name="connsiteX12" fmla="*/ 1537252 w 3273287"/>
              <a:gd name="connsiteY12" fmla="*/ 331304 h 848139"/>
              <a:gd name="connsiteX13" fmla="*/ 1696278 w 3273287"/>
              <a:gd name="connsiteY13" fmla="*/ 371060 h 848139"/>
              <a:gd name="connsiteX14" fmla="*/ 1868557 w 3273287"/>
              <a:gd name="connsiteY14" fmla="*/ 397565 h 848139"/>
              <a:gd name="connsiteX15" fmla="*/ 2001078 w 3273287"/>
              <a:gd name="connsiteY15" fmla="*/ 424069 h 848139"/>
              <a:gd name="connsiteX16" fmla="*/ 2054087 w 3273287"/>
              <a:gd name="connsiteY16" fmla="*/ 450573 h 848139"/>
              <a:gd name="connsiteX17" fmla="*/ 2107096 w 3273287"/>
              <a:gd name="connsiteY17" fmla="*/ 463826 h 848139"/>
              <a:gd name="connsiteX18" fmla="*/ 2226365 w 3273287"/>
              <a:gd name="connsiteY18" fmla="*/ 490330 h 848139"/>
              <a:gd name="connsiteX19" fmla="*/ 2279374 w 3273287"/>
              <a:gd name="connsiteY19" fmla="*/ 503582 h 848139"/>
              <a:gd name="connsiteX20" fmla="*/ 2345635 w 3273287"/>
              <a:gd name="connsiteY20" fmla="*/ 516834 h 848139"/>
              <a:gd name="connsiteX21" fmla="*/ 2478157 w 3273287"/>
              <a:gd name="connsiteY21" fmla="*/ 569843 h 848139"/>
              <a:gd name="connsiteX22" fmla="*/ 2544418 w 3273287"/>
              <a:gd name="connsiteY22" fmla="*/ 583095 h 848139"/>
              <a:gd name="connsiteX23" fmla="*/ 2584174 w 3273287"/>
              <a:gd name="connsiteY23" fmla="*/ 596347 h 848139"/>
              <a:gd name="connsiteX24" fmla="*/ 2729948 w 3273287"/>
              <a:gd name="connsiteY24" fmla="*/ 622852 h 848139"/>
              <a:gd name="connsiteX25" fmla="*/ 2769705 w 3273287"/>
              <a:gd name="connsiteY25" fmla="*/ 636104 h 848139"/>
              <a:gd name="connsiteX26" fmla="*/ 2835965 w 3273287"/>
              <a:gd name="connsiteY26" fmla="*/ 649356 h 848139"/>
              <a:gd name="connsiteX27" fmla="*/ 2888974 w 3273287"/>
              <a:gd name="connsiteY27" fmla="*/ 662608 h 848139"/>
              <a:gd name="connsiteX28" fmla="*/ 2994991 w 3273287"/>
              <a:gd name="connsiteY28" fmla="*/ 702365 h 848139"/>
              <a:gd name="connsiteX29" fmla="*/ 3048000 w 3273287"/>
              <a:gd name="connsiteY29" fmla="*/ 728869 h 848139"/>
              <a:gd name="connsiteX30" fmla="*/ 3127513 w 3273287"/>
              <a:gd name="connsiteY30" fmla="*/ 755373 h 848139"/>
              <a:gd name="connsiteX31" fmla="*/ 3193774 w 3273287"/>
              <a:gd name="connsiteY31" fmla="*/ 795130 h 848139"/>
              <a:gd name="connsiteX32" fmla="*/ 3246783 w 3273287"/>
              <a:gd name="connsiteY32" fmla="*/ 834887 h 848139"/>
              <a:gd name="connsiteX33" fmla="*/ 3273287 w 3273287"/>
              <a:gd name="connsiteY33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457739 w 3273287"/>
              <a:gd name="connsiteY11" fmla="*/ 318052 h 848139"/>
              <a:gd name="connsiteX12" fmla="*/ 1696278 w 3273287"/>
              <a:gd name="connsiteY12" fmla="*/ 371060 h 848139"/>
              <a:gd name="connsiteX13" fmla="*/ 1868557 w 3273287"/>
              <a:gd name="connsiteY13" fmla="*/ 397565 h 848139"/>
              <a:gd name="connsiteX14" fmla="*/ 2001078 w 3273287"/>
              <a:gd name="connsiteY14" fmla="*/ 424069 h 848139"/>
              <a:gd name="connsiteX15" fmla="*/ 2054087 w 3273287"/>
              <a:gd name="connsiteY15" fmla="*/ 450573 h 848139"/>
              <a:gd name="connsiteX16" fmla="*/ 2107096 w 3273287"/>
              <a:gd name="connsiteY16" fmla="*/ 463826 h 848139"/>
              <a:gd name="connsiteX17" fmla="*/ 2226365 w 3273287"/>
              <a:gd name="connsiteY17" fmla="*/ 490330 h 848139"/>
              <a:gd name="connsiteX18" fmla="*/ 2279374 w 3273287"/>
              <a:gd name="connsiteY18" fmla="*/ 503582 h 848139"/>
              <a:gd name="connsiteX19" fmla="*/ 2345635 w 3273287"/>
              <a:gd name="connsiteY19" fmla="*/ 516834 h 848139"/>
              <a:gd name="connsiteX20" fmla="*/ 2478157 w 3273287"/>
              <a:gd name="connsiteY20" fmla="*/ 569843 h 848139"/>
              <a:gd name="connsiteX21" fmla="*/ 2544418 w 3273287"/>
              <a:gd name="connsiteY21" fmla="*/ 583095 h 848139"/>
              <a:gd name="connsiteX22" fmla="*/ 2584174 w 3273287"/>
              <a:gd name="connsiteY22" fmla="*/ 596347 h 848139"/>
              <a:gd name="connsiteX23" fmla="*/ 2729948 w 3273287"/>
              <a:gd name="connsiteY23" fmla="*/ 622852 h 848139"/>
              <a:gd name="connsiteX24" fmla="*/ 2769705 w 3273287"/>
              <a:gd name="connsiteY24" fmla="*/ 636104 h 848139"/>
              <a:gd name="connsiteX25" fmla="*/ 2835965 w 3273287"/>
              <a:gd name="connsiteY25" fmla="*/ 649356 h 848139"/>
              <a:gd name="connsiteX26" fmla="*/ 2888974 w 3273287"/>
              <a:gd name="connsiteY26" fmla="*/ 662608 h 848139"/>
              <a:gd name="connsiteX27" fmla="*/ 2994991 w 3273287"/>
              <a:gd name="connsiteY27" fmla="*/ 702365 h 848139"/>
              <a:gd name="connsiteX28" fmla="*/ 3048000 w 3273287"/>
              <a:gd name="connsiteY28" fmla="*/ 728869 h 848139"/>
              <a:gd name="connsiteX29" fmla="*/ 3127513 w 3273287"/>
              <a:gd name="connsiteY29" fmla="*/ 755373 h 848139"/>
              <a:gd name="connsiteX30" fmla="*/ 3193774 w 3273287"/>
              <a:gd name="connsiteY30" fmla="*/ 795130 h 848139"/>
              <a:gd name="connsiteX31" fmla="*/ 3246783 w 3273287"/>
              <a:gd name="connsiteY31" fmla="*/ 834887 h 848139"/>
              <a:gd name="connsiteX32" fmla="*/ 3273287 w 3273287"/>
              <a:gd name="connsiteY32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457739 w 3273287"/>
              <a:gd name="connsiteY11" fmla="*/ 318052 h 848139"/>
              <a:gd name="connsiteX12" fmla="*/ 1868557 w 3273287"/>
              <a:gd name="connsiteY12" fmla="*/ 397565 h 848139"/>
              <a:gd name="connsiteX13" fmla="*/ 2001078 w 3273287"/>
              <a:gd name="connsiteY13" fmla="*/ 424069 h 848139"/>
              <a:gd name="connsiteX14" fmla="*/ 2054087 w 3273287"/>
              <a:gd name="connsiteY14" fmla="*/ 450573 h 848139"/>
              <a:gd name="connsiteX15" fmla="*/ 2107096 w 3273287"/>
              <a:gd name="connsiteY15" fmla="*/ 463826 h 848139"/>
              <a:gd name="connsiteX16" fmla="*/ 2226365 w 3273287"/>
              <a:gd name="connsiteY16" fmla="*/ 490330 h 848139"/>
              <a:gd name="connsiteX17" fmla="*/ 2279374 w 3273287"/>
              <a:gd name="connsiteY17" fmla="*/ 503582 h 848139"/>
              <a:gd name="connsiteX18" fmla="*/ 2345635 w 3273287"/>
              <a:gd name="connsiteY18" fmla="*/ 516834 h 848139"/>
              <a:gd name="connsiteX19" fmla="*/ 2478157 w 3273287"/>
              <a:gd name="connsiteY19" fmla="*/ 569843 h 848139"/>
              <a:gd name="connsiteX20" fmla="*/ 2544418 w 3273287"/>
              <a:gd name="connsiteY20" fmla="*/ 583095 h 848139"/>
              <a:gd name="connsiteX21" fmla="*/ 2584174 w 3273287"/>
              <a:gd name="connsiteY21" fmla="*/ 596347 h 848139"/>
              <a:gd name="connsiteX22" fmla="*/ 2729948 w 3273287"/>
              <a:gd name="connsiteY22" fmla="*/ 622852 h 848139"/>
              <a:gd name="connsiteX23" fmla="*/ 2769705 w 3273287"/>
              <a:gd name="connsiteY23" fmla="*/ 636104 h 848139"/>
              <a:gd name="connsiteX24" fmla="*/ 2835965 w 3273287"/>
              <a:gd name="connsiteY24" fmla="*/ 649356 h 848139"/>
              <a:gd name="connsiteX25" fmla="*/ 2888974 w 3273287"/>
              <a:gd name="connsiteY25" fmla="*/ 662608 h 848139"/>
              <a:gd name="connsiteX26" fmla="*/ 2994991 w 3273287"/>
              <a:gd name="connsiteY26" fmla="*/ 702365 h 848139"/>
              <a:gd name="connsiteX27" fmla="*/ 3048000 w 3273287"/>
              <a:gd name="connsiteY27" fmla="*/ 728869 h 848139"/>
              <a:gd name="connsiteX28" fmla="*/ 3127513 w 3273287"/>
              <a:gd name="connsiteY28" fmla="*/ 755373 h 848139"/>
              <a:gd name="connsiteX29" fmla="*/ 3193774 w 3273287"/>
              <a:gd name="connsiteY29" fmla="*/ 795130 h 848139"/>
              <a:gd name="connsiteX30" fmla="*/ 3246783 w 3273287"/>
              <a:gd name="connsiteY30" fmla="*/ 834887 h 848139"/>
              <a:gd name="connsiteX31" fmla="*/ 3273287 w 3273287"/>
              <a:gd name="connsiteY31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457739 w 3273287"/>
              <a:gd name="connsiteY11" fmla="*/ 318052 h 848139"/>
              <a:gd name="connsiteX12" fmla="*/ 2001078 w 3273287"/>
              <a:gd name="connsiteY12" fmla="*/ 424069 h 848139"/>
              <a:gd name="connsiteX13" fmla="*/ 2054087 w 3273287"/>
              <a:gd name="connsiteY13" fmla="*/ 450573 h 848139"/>
              <a:gd name="connsiteX14" fmla="*/ 2107096 w 3273287"/>
              <a:gd name="connsiteY14" fmla="*/ 463826 h 848139"/>
              <a:gd name="connsiteX15" fmla="*/ 2226365 w 3273287"/>
              <a:gd name="connsiteY15" fmla="*/ 490330 h 848139"/>
              <a:gd name="connsiteX16" fmla="*/ 2279374 w 3273287"/>
              <a:gd name="connsiteY16" fmla="*/ 503582 h 848139"/>
              <a:gd name="connsiteX17" fmla="*/ 2345635 w 3273287"/>
              <a:gd name="connsiteY17" fmla="*/ 516834 h 848139"/>
              <a:gd name="connsiteX18" fmla="*/ 2478157 w 3273287"/>
              <a:gd name="connsiteY18" fmla="*/ 569843 h 848139"/>
              <a:gd name="connsiteX19" fmla="*/ 2544418 w 3273287"/>
              <a:gd name="connsiteY19" fmla="*/ 583095 h 848139"/>
              <a:gd name="connsiteX20" fmla="*/ 2584174 w 3273287"/>
              <a:gd name="connsiteY20" fmla="*/ 596347 h 848139"/>
              <a:gd name="connsiteX21" fmla="*/ 2729948 w 3273287"/>
              <a:gd name="connsiteY21" fmla="*/ 622852 h 848139"/>
              <a:gd name="connsiteX22" fmla="*/ 2769705 w 3273287"/>
              <a:gd name="connsiteY22" fmla="*/ 636104 h 848139"/>
              <a:gd name="connsiteX23" fmla="*/ 2835965 w 3273287"/>
              <a:gd name="connsiteY23" fmla="*/ 649356 h 848139"/>
              <a:gd name="connsiteX24" fmla="*/ 2888974 w 3273287"/>
              <a:gd name="connsiteY24" fmla="*/ 662608 h 848139"/>
              <a:gd name="connsiteX25" fmla="*/ 2994991 w 3273287"/>
              <a:gd name="connsiteY25" fmla="*/ 702365 h 848139"/>
              <a:gd name="connsiteX26" fmla="*/ 3048000 w 3273287"/>
              <a:gd name="connsiteY26" fmla="*/ 728869 h 848139"/>
              <a:gd name="connsiteX27" fmla="*/ 3127513 w 3273287"/>
              <a:gd name="connsiteY27" fmla="*/ 755373 h 848139"/>
              <a:gd name="connsiteX28" fmla="*/ 3193774 w 3273287"/>
              <a:gd name="connsiteY28" fmla="*/ 795130 h 848139"/>
              <a:gd name="connsiteX29" fmla="*/ 3246783 w 3273287"/>
              <a:gd name="connsiteY29" fmla="*/ 834887 h 848139"/>
              <a:gd name="connsiteX30" fmla="*/ 3273287 w 3273287"/>
              <a:gd name="connsiteY30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457739 w 3273287"/>
              <a:gd name="connsiteY11" fmla="*/ 318052 h 848139"/>
              <a:gd name="connsiteX12" fmla="*/ 2001078 w 3273287"/>
              <a:gd name="connsiteY12" fmla="*/ 424069 h 848139"/>
              <a:gd name="connsiteX13" fmla="*/ 2054087 w 3273287"/>
              <a:gd name="connsiteY13" fmla="*/ 450573 h 848139"/>
              <a:gd name="connsiteX14" fmla="*/ 2107096 w 3273287"/>
              <a:gd name="connsiteY14" fmla="*/ 463826 h 848139"/>
              <a:gd name="connsiteX15" fmla="*/ 2226365 w 3273287"/>
              <a:gd name="connsiteY15" fmla="*/ 490330 h 848139"/>
              <a:gd name="connsiteX16" fmla="*/ 2279374 w 3273287"/>
              <a:gd name="connsiteY16" fmla="*/ 503582 h 848139"/>
              <a:gd name="connsiteX17" fmla="*/ 2478157 w 3273287"/>
              <a:gd name="connsiteY17" fmla="*/ 569843 h 848139"/>
              <a:gd name="connsiteX18" fmla="*/ 2544418 w 3273287"/>
              <a:gd name="connsiteY18" fmla="*/ 583095 h 848139"/>
              <a:gd name="connsiteX19" fmla="*/ 2584174 w 3273287"/>
              <a:gd name="connsiteY19" fmla="*/ 596347 h 848139"/>
              <a:gd name="connsiteX20" fmla="*/ 2729948 w 3273287"/>
              <a:gd name="connsiteY20" fmla="*/ 622852 h 848139"/>
              <a:gd name="connsiteX21" fmla="*/ 2769705 w 3273287"/>
              <a:gd name="connsiteY21" fmla="*/ 636104 h 848139"/>
              <a:gd name="connsiteX22" fmla="*/ 2835965 w 3273287"/>
              <a:gd name="connsiteY22" fmla="*/ 649356 h 848139"/>
              <a:gd name="connsiteX23" fmla="*/ 2888974 w 3273287"/>
              <a:gd name="connsiteY23" fmla="*/ 662608 h 848139"/>
              <a:gd name="connsiteX24" fmla="*/ 2994991 w 3273287"/>
              <a:gd name="connsiteY24" fmla="*/ 702365 h 848139"/>
              <a:gd name="connsiteX25" fmla="*/ 3048000 w 3273287"/>
              <a:gd name="connsiteY25" fmla="*/ 728869 h 848139"/>
              <a:gd name="connsiteX26" fmla="*/ 3127513 w 3273287"/>
              <a:gd name="connsiteY26" fmla="*/ 755373 h 848139"/>
              <a:gd name="connsiteX27" fmla="*/ 3193774 w 3273287"/>
              <a:gd name="connsiteY27" fmla="*/ 795130 h 848139"/>
              <a:gd name="connsiteX28" fmla="*/ 3246783 w 3273287"/>
              <a:gd name="connsiteY28" fmla="*/ 834887 h 848139"/>
              <a:gd name="connsiteX29" fmla="*/ 3273287 w 3273287"/>
              <a:gd name="connsiteY29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457739 w 3273287"/>
              <a:gd name="connsiteY11" fmla="*/ 318052 h 848139"/>
              <a:gd name="connsiteX12" fmla="*/ 2001078 w 3273287"/>
              <a:gd name="connsiteY12" fmla="*/ 424069 h 848139"/>
              <a:gd name="connsiteX13" fmla="*/ 2054087 w 3273287"/>
              <a:gd name="connsiteY13" fmla="*/ 450573 h 848139"/>
              <a:gd name="connsiteX14" fmla="*/ 2107096 w 3273287"/>
              <a:gd name="connsiteY14" fmla="*/ 463826 h 848139"/>
              <a:gd name="connsiteX15" fmla="*/ 2226365 w 3273287"/>
              <a:gd name="connsiteY15" fmla="*/ 490330 h 848139"/>
              <a:gd name="connsiteX16" fmla="*/ 2279374 w 3273287"/>
              <a:gd name="connsiteY16" fmla="*/ 503582 h 848139"/>
              <a:gd name="connsiteX17" fmla="*/ 2478157 w 3273287"/>
              <a:gd name="connsiteY17" fmla="*/ 569843 h 848139"/>
              <a:gd name="connsiteX18" fmla="*/ 2544418 w 3273287"/>
              <a:gd name="connsiteY18" fmla="*/ 583095 h 848139"/>
              <a:gd name="connsiteX19" fmla="*/ 2729948 w 3273287"/>
              <a:gd name="connsiteY19" fmla="*/ 622852 h 848139"/>
              <a:gd name="connsiteX20" fmla="*/ 2769705 w 3273287"/>
              <a:gd name="connsiteY20" fmla="*/ 636104 h 848139"/>
              <a:gd name="connsiteX21" fmla="*/ 2835965 w 3273287"/>
              <a:gd name="connsiteY21" fmla="*/ 649356 h 848139"/>
              <a:gd name="connsiteX22" fmla="*/ 2888974 w 3273287"/>
              <a:gd name="connsiteY22" fmla="*/ 662608 h 848139"/>
              <a:gd name="connsiteX23" fmla="*/ 2994991 w 3273287"/>
              <a:gd name="connsiteY23" fmla="*/ 702365 h 848139"/>
              <a:gd name="connsiteX24" fmla="*/ 3048000 w 3273287"/>
              <a:gd name="connsiteY24" fmla="*/ 728869 h 848139"/>
              <a:gd name="connsiteX25" fmla="*/ 3127513 w 3273287"/>
              <a:gd name="connsiteY25" fmla="*/ 755373 h 848139"/>
              <a:gd name="connsiteX26" fmla="*/ 3193774 w 3273287"/>
              <a:gd name="connsiteY26" fmla="*/ 795130 h 848139"/>
              <a:gd name="connsiteX27" fmla="*/ 3246783 w 3273287"/>
              <a:gd name="connsiteY27" fmla="*/ 834887 h 848139"/>
              <a:gd name="connsiteX28" fmla="*/ 3273287 w 3273287"/>
              <a:gd name="connsiteY28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457739 w 3273287"/>
              <a:gd name="connsiteY11" fmla="*/ 318052 h 848139"/>
              <a:gd name="connsiteX12" fmla="*/ 2001078 w 3273287"/>
              <a:gd name="connsiteY12" fmla="*/ 424069 h 848139"/>
              <a:gd name="connsiteX13" fmla="*/ 2054087 w 3273287"/>
              <a:gd name="connsiteY13" fmla="*/ 450573 h 848139"/>
              <a:gd name="connsiteX14" fmla="*/ 2107096 w 3273287"/>
              <a:gd name="connsiteY14" fmla="*/ 463826 h 848139"/>
              <a:gd name="connsiteX15" fmla="*/ 2226365 w 3273287"/>
              <a:gd name="connsiteY15" fmla="*/ 490330 h 848139"/>
              <a:gd name="connsiteX16" fmla="*/ 2279374 w 3273287"/>
              <a:gd name="connsiteY16" fmla="*/ 503582 h 848139"/>
              <a:gd name="connsiteX17" fmla="*/ 2478157 w 3273287"/>
              <a:gd name="connsiteY17" fmla="*/ 569843 h 848139"/>
              <a:gd name="connsiteX18" fmla="*/ 2544418 w 3273287"/>
              <a:gd name="connsiteY18" fmla="*/ 583095 h 848139"/>
              <a:gd name="connsiteX19" fmla="*/ 2769705 w 3273287"/>
              <a:gd name="connsiteY19" fmla="*/ 636104 h 848139"/>
              <a:gd name="connsiteX20" fmla="*/ 2835965 w 3273287"/>
              <a:gd name="connsiteY20" fmla="*/ 649356 h 848139"/>
              <a:gd name="connsiteX21" fmla="*/ 2888974 w 3273287"/>
              <a:gd name="connsiteY21" fmla="*/ 662608 h 848139"/>
              <a:gd name="connsiteX22" fmla="*/ 2994991 w 3273287"/>
              <a:gd name="connsiteY22" fmla="*/ 702365 h 848139"/>
              <a:gd name="connsiteX23" fmla="*/ 3048000 w 3273287"/>
              <a:gd name="connsiteY23" fmla="*/ 728869 h 848139"/>
              <a:gd name="connsiteX24" fmla="*/ 3127513 w 3273287"/>
              <a:gd name="connsiteY24" fmla="*/ 755373 h 848139"/>
              <a:gd name="connsiteX25" fmla="*/ 3193774 w 3273287"/>
              <a:gd name="connsiteY25" fmla="*/ 795130 h 848139"/>
              <a:gd name="connsiteX26" fmla="*/ 3246783 w 3273287"/>
              <a:gd name="connsiteY26" fmla="*/ 834887 h 848139"/>
              <a:gd name="connsiteX27" fmla="*/ 3273287 w 3273287"/>
              <a:gd name="connsiteY27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457739 w 3273287"/>
              <a:gd name="connsiteY11" fmla="*/ 318052 h 848139"/>
              <a:gd name="connsiteX12" fmla="*/ 2001078 w 3273287"/>
              <a:gd name="connsiteY12" fmla="*/ 424069 h 848139"/>
              <a:gd name="connsiteX13" fmla="*/ 2054087 w 3273287"/>
              <a:gd name="connsiteY13" fmla="*/ 450573 h 848139"/>
              <a:gd name="connsiteX14" fmla="*/ 2107096 w 3273287"/>
              <a:gd name="connsiteY14" fmla="*/ 463826 h 848139"/>
              <a:gd name="connsiteX15" fmla="*/ 2226365 w 3273287"/>
              <a:gd name="connsiteY15" fmla="*/ 490330 h 848139"/>
              <a:gd name="connsiteX16" fmla="*/ 2279374 w 3273287"/>
              <a:gd name="connsiteY16" fmla="*/ 503582 h 848139"/>
              <a:gd name="connsiteX17" fmla="*/ 2478157 w 3273287"/>
              <a:gd name="connsiteY17" fmla="*/ 569843 h 848139"/>
              <a:gd name="connsiteX18" fmla="*/ 2544418 w 3273287"/>
              <a:gd name="connsiteY18" fmla="*/ 583095 h 848139"/>
              <a:gd name="connsiteX19" fmla="*/ 2769705 w 3273287"/>
              <a:gd name="connsiteY19" fmla="*/ 636104 h 848139"/>
              <a:gd name="connsiteX20" fmla="*/ 2835965 w 3273287"/>
              <a:gd name="connsiteY20" fmla="*/ 649356 h 848139"/>
              <a:gd name="connsiteX21" fmla="*/ 2994991 w 3273287"/>
              <a:gd name="connsiteY21" fmla="*/ 702365 h 848139"/>
              <a:gd name="connsiteX22" fmla="*/ 3048000 w 3273287"/>
              <a:gd name="connsiteY22" fmla="*/ 728869 h 848139"/>
              <a:gd name="connsiteX23" fmla="*/ 3127513 w 3273287"/>
              <a:gd name="connsiteY23" fmla="*/ 755373 h 848139"/>
              <a:gd name="connsiteX24" fmla="*/ 3193774 w 3273287"/>
              <a:gd name="connsiteY24" fmla="*/ 795130 h 848139"/>
              <a:gd name="connsiteX25" fmla="*/ 3246783 w 3273287"/>
              <a:gd name="connsiteY25" fmla="*/ 834887 h 848139"/>
              <a:gd name="connsiteX26" fmla="*/ 3273287 w 3273287"/>
              <a:gd name="connsiteY26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457739 w 3273287"/>
              <a:gd name="connsiteY11" fmla="*/ 318052 h 848139"/>
              <a:gd name="connsiteX12" fmla="*/ 2001078 w 3273287"/>
              <a:gd name="connsiteY12" fmla="*/ 424069 h 848139"/>
              <a:gd name="connsiteX13" fmla="*/ 2054087 w 3273287"/>
              <a:gd name="connsiteY13" fmla="*/ 450573 h 848139"/>
              <a:gd name="connsiteX14" fmla="*/ 2107096 w 3273287"/>
              <a:gd name="connsiteY14" fmla="*/ 463826 h 848139"/>
              <a:gd name="connsiteX15" fmla="*/ 2226365 w 3273287"/>
              <a:gd name="connsiteY15" fmla="*/ 490330 h 848139"/>
              <a:gd name="connsiteX16" fmla="*/ 2279374 w 3273287"/>
              <a:gd name="connsiteY16" fmla="*/ 503582 h 848139"/>
              <a:gd name="connsiteX17" fmla="*/ 2478157 w 3273287"/>
              <a:gd name="connsiteY17" fmla="*/ 569843 h 848139"/>
              <a:gd name="connsiteX18" fmla="*/ 2544418 w 3273287"/>
              <a:gd name="connsiteY18" fmla="*/ 583095 h 848139"/>
              <a:gd name="connsiteX19" fmla="*/ 2769705 w 3273287"/>
              <a:gd name="connsiteY19" fmla="*/ 636104 h 848139"/>
              <a:gd name="connsiteX20" fmla="*/ 2835965 w 3273287"/>
              <a:gd name="connsiteY20" fmla="*/ 649356 h 848139"/>
              <a:gd name="connsiteX21" fmla="*/ 3048000 w 3273287"/>
              <a:gd name="connsiteY21" fmla="*/ 728869 h 848139"/>
              <a:gd name="connsiteX22" fmla="*/ 3127513 w 3273287"/>
              <a:gd name="connsiteY22" fmla="*/ 755373 h 848139"/>
              <a:gd name="connsiteX23" fmla="*/ 3193774 w 3273287"/>
              <a:gd name="connsiteY23" fmla="*/ 795130 h 848139"/>
              <a:gd name="connsiteX24" fmla="*/ 3246783 w 3273287"/>
              <a:gd name="connsiteY24" fmla="*/ 834887 h 848139"/>
              <a:gd name="connsiteX25" fmla="*/ 3273287 w 3273287"/>
              <a:gd name="connsiteY25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457739 w 3273287"/>
              <a:gd name="connsiteY11" fmla="*/ 318052 h 848139"/>
              <a:gd name="connsiteX12" fmla="*/ 2001078 w 3273287"/>
              <a:gd name="connsiteY12" fmla="*/ 424069 h 848139"/>
              <a:gd name="connsiteX13" fmla="*/ 2054087 w 3273287"/>
              <a:gd name="connsiteY13" fmla="*/ 450573 h 848139"/>
              <a:gd name="connsiteX14" fmla="*/ 2107096 w 3273287"/>
              <a:gd name="connsiteY14" fmla="*/ 463826 h 848139"/>
              <a:gd name="connsiteX15" fmla="*/ 2226365 w 3273287"/>
              <a:gd name="connsiteY15" fmla="*/ 490330 h 848139"/>
              <a:gd name="connsiteX16" fmla="*/ 2279374 w 3273287"/>
              <a:gd name="connsiteY16" fmla="*/ 503582 h 848139"/>
              <a:gd name="connsiteX17" fmla="*/ 2478157 w 3273287"/>
              <a:gd name="connsiteY17" fmla="*/ 569843 h 848139"/>
              <a:gd name="connsiteX18" fmla="*/ 2544418 w 3273287"/>
              <a:gd name="connsiteY18" fmla="*/ 583095 h 848139"/>
              <a:gd name="connsiteX19" fmla="*/ 2835965 w 3273287"/>
              <a:gd name="connsiteY19" fmla="*/ 649356 h 848139"/>
              <a:gd name="connsiteX20" fmla="*/ 3048000 w 3273287"/>
              <a:gd name="connsiteY20" fmla="*/ 728869 h 848139"/>
              <a:gd name="connsiteX21" fmla="*/ 3127513 w 3273287"/>
              <a:gd name="connsiteY21" fmla="*/ 755373 h 848139"/>
              <a:gd name="connsiteX22" fmla="*/ 3193774 w 3273287"/>
              <a:gd name="connsiteY22" fmla="*/ 795130 h 848139"/>
              <a:gd name="connsiteX23" fmla="*/ 3246783 w 3273287"/>
              <a:gd name="connsiteY23" fmla="*/ 834887 h 848139"/>
              <a:gd name="connsiteX24" fmla="*/ 3273287 w 3273287"/>
              <a:gd name="connsiteY24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457739 w 3273287"/>
              <a:gd name="connsiteY11" fmla="*/ 318052 h 848139"/>
              <a:gd name="connsiteX12" fmla="*/ 2001078 w 3273287"/>
              <a:gd name="connsiteY12" fmla="*/ 424069 h 848139"/>
              <a:gd name="connsiteX13" fmla="*/ 2054087 w 3273287"/>
              <a:gd name="connsiteY13" fmla="*/ 450573 h 848139"/>
              <a:gd name="connsiteX14" fmla="*/ 2107096 w 3273287"/>
              <a:gd name="connsiteY14" fmla="*/ 463826 h 848139"/>
              <a:gd name="connsiteX15" fmla="*/ 2226365 w 3273287"/>
              <a:gd name="connsiteY15" fmla="*/ 490330 h 848139"/>
              <a:gd name="connsiteX16" fmla="*/ 2279374 w 3273287"/>
              <a:gd name="connsiteY16" fmla="*/ 503582 h 848139"/>
              <a:gd name="connsiteX17" fmla="*/ 2478157 w 3273287"/>
              <a:gd name="connsiteY17" fmla="*/ 569843 h 848139"/>
              <a:gd name="connsiteX18" fmla="*/ 2544418 w 3273287"/>
              <a:gd name="connsiteY18" fmla="*/ 583095 h 848139"/>
              <a:gd name="connsiteX19" fmla="*/ 3048000 w 3273287"/>
              <a:gd name="connsiteY19" fmla="*/ 728869 h 848139"/>
              <a:gd name="connsiteX20" fmla="*/ 3127513 w 3273287"/>
              <a:gd name="connsiteY20" fmla="*/ 755373 h 848139"/>
              <a:gd name="connsiteX21" fmla="*/ 3193774 w 3273287"/>
              <a:gd name="connsiteY21" fmla="*/ 795130 h 848139"/>
              <a:gd name="connsiteX22" fmla="*/ 3246783 w 3273287"/>
              <a:gd name="connsiteY22" fmla="*/ 834887 h 848139"/>
              <a:gd name="connsiteX23" fmla="*/ 3273287 w 3273287"/>
              <a:gd name="connsiteY23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457739 w 3273287"/>
              <a:gd name="connsiteY11" fmla="*/ 318052 h 848139"/>
              <a:gd name="connsiteX12" fmla="*/ 2001078 w 3273287"/>
              <a:gd name="connsiteY12" fmla="*/ 424069 h 848139"/>
              <a:gd name="connsiteX13" fmla="*/ 2054087 w 3273287"/>
              <a:gd name="connsiteY13" fmla="*/ 450573 h 848139"/>
              <a:gd name="connsiteX14" fmla="*/ 2107096 w 3273287"/>
              <a:gd name="connsiteY14" fmla="*/ 463826 h 848139"/>
              <a:gd name="connsiteX15" fmla="*/ 2226365 w 3273287"/>
              <a:gd name="connsiteY15" fmla="*/ 490330 h 848139"/>
              <a:gd name="connsiteX16" fmla="*/ 2279374 w 3273287"/>
              <a:gd name="connsiteY16" fmla="*/ 503582 h 848139"/>
              <a:gd name="connsiteX17" fmla="*/ 2478157 w 3273287"/>
              <a:gd name="connsiteY17" fmla="*/ 569843 h 848139"/>
              <a:gd name="connsiteX18" fmla="*/ 3048000 w 3273287"/>
              <a:gd name="connsiteY18" fmla="*/ 728869 h 848139"/>
              <a:gd name="connsiteX19" fmla="*/ 3127513 w 3273287"/>
              <a:gd name="connsiteY19" fmla="*/ 755373 h 848139"/>
              <a:gd name="connsiteX20" fmla="*/ 3193774 w 3273287"/>
              <a:gd name="connsiteY20" fmla="*/ 795130 h 848139"/>
              <a:gd name="connsiteX21" fmla="*/ 3246783 w 3273287"/>
              <a:gd name="connsiteY21" fmla="*/ 834887 h 848139"/>
              <a:gd name="connsiteX22" fmla="*/ 3273287 w 3273287"/>
              <a:gd name="connsiteY22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457739 w 3273287"/>
              <a:gd name="connsiteY11" fmla="*/ 318052 h 848139"/>
              <a:gd name="connsiteX12" fmla="*/ 2001078 w 3273287"/>
              <a:gd name="connsiteY12" fmla="*/ 424069 h 848139"/>
              <a:gd name="connsiteX13" fmla="*/ 2054087 w 3273287"/>
              <a:gd name="connsiteY13" fmla="*/ 450573 h 848139"/>
              <a:gd name="connsiteX14" fmla="*/ 2107096 w 3273287"/>
              <a:gd name="connsiteY14" fmla="*/ 463826 h 848139"/>
              <a:gd name="connsiteX15" fmla="*/ 2226365 w 3273287"/>
              <a:gd name="connsiteY15" fmla="*/ 490330 h 848139"/>
              <a:gd name="connsiteX16" fmla="*/ 2279374 w 3273287"/>
              <a:gd name="connsiteY16" fmla="*/ 503582 h 848139"/>
              <a:gd name="connsiteX17" fmla="*/ 2478157 w 3273287"/>
              <a:gd name="connsiteY17" fmla="*/ 569843 h 848139"/>
              <a:gd name="connsiteX18" fmla="*/ 3048000 w 3273287"/>
              <a:gd name="connsiteY18" fmla="*/ 728869 h 848139"/>
              <a:gd name="connsiteX19" fmla="*/ 3127513 w 3273287"/>
              <a:gd name="connsiteY19" fmla="*/ 755373 h 848139"/>
              <a:gd name="connsiteX20" fmla="*/ 3246783 w 3273287"/>
              <a:gd name="connsiteY20" fmla="*/ 834887 h 848139"/>
              <a:gd name="connsiteX21" fmla="*/ 3273287 w 3273287"/>
              <a:gd name="connsiteY21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457739 w 3273287"/>
              <a:gd name="connsiteY11" fmla="*/ 318052 h 848139"/>
              <a:gd name="connsiteX12" fmla="*/ 2001078 w 3273287"/>
              <a:gd name="connsiteY12" fmla="*/ 424069 h 848139"/>
              <a:gd name="connsiteX13" fmla="*/ 2054087 w 3273287"/>
              <a:gd name="connsiteY13" fmla="*/ 450573 h 848139"/>
              <a:gd name="connsiteX14" fmla="*/ 2107096 w 3273287"/>
              <a:gd name="connsiteY14" fmla="*/ 463826 h 848139"/>
              <a:gd name="connsiteX15" fmla="*/ 2226365 w 3273287"/>
              <a:gd name="connsiteY15" fmla="*/ 490330 h 848139"/>
              <a:gd name="connsiteX16" fmla="*/ 2279374 w 3273287"/>
              <a:gd name="connsiteY16" fmla="*/ 503582 h 848139"/>
              <a:gd name="connsiteX17" fmla="*/ 2478157 w 3273287"/>
              <a:gd name="connsiteY17" fmla="*/ 569843 h 848139"/>
              <a:gd name="connsiteX18" fmla="*/ 3127513 w 3273287"/>
              <a:gd name="connsiteY18" fmla="*/ 755373 h 848139"/>
              <a:gd name="connsiteX19" fmla="*/ 3246783 w 3273287"/>
              <a:gd name="connsiteY19" fmla="*/ 834887 h 848139"/>
              <a:gd name="connsiteX20" fmla="*/ 3273287 w 3273287"/>
              <a:gd name="connsiteY20" fmla="*/ 848139 h 848139"/>
              <a:gd name="connsiteX0" fmla="*/ 0 w 3273287"/>
              <a:gd name="connsiteY0" fmla="*/ 0 h 848139"/>
              <a:gd name="connsiteX1" fmla="*/ 185531 w 3273287"/>
              <a:gd name="connsiteY1" fmla="*/ 66260 h 848139"/>
              <a:gd name="connsiteX2" fmla="*/ 304800 w 3273287"/>
              <a:gd name="connsiteY2" fmla="*/ 92765 h 848139"/>
              <a:gd name="connsiteX3" fmla="*/ 397565 w 3273287"/>
              <a:gd name="connsiteY3" fmla="*/ 119269 h 848139"/>
              <a:gd name="connsiteX4" fmla="*/ 543339 w 3273287"/>
              <a:gd name="connsiteY4" fmla="*/ 145773 h 848139"/>
              <a:gd name="connsiteX5" fmla="*/ 649357 w 3273287"/>
              <a:gd name="connsiteY5" fmla="*/ 172278 h 848139"/>
              <a:gd name="connsiteX6" fmla="*/ 781878 w 3273287"/>
              <a:gd name="connsiteY6" fmla="*/ 185530 h 848139"/>
              <a:gd name="connsiteX7" fmla="*/ 1060174 w 3273287"/>
              <a:gd name="connsiteY7" fmla="*/ 212034 h 848139"/>
              <a:gd name="connsiteX8" fmla="*/ 1126435 w 3273287"/>
              <a:gd name="connsiteY8" fmla="*/ 225287 h 848139"/>
              <a:gd name="connsiteX9" fmla="*/ 1166191 w 3273287"/>
              <a:gd name="connsiteY9" fmla="*/ 238539 h 848139"/>
              <a:gd name="connsiteX10" fmla="*/ 1298713 w 3273287"/>
              <a:gd name="connsiteY10" fmla="*/ 278295 h 848139"/>
              <a:gd name="connsiteX11" fmla="*/ 1457739 w 3273287"/>
              <a:gd name="connsiteY11" fmla="*/ 318052 h 848139"/>
              <a:gd name="connsiteX12" fmla="*/ 2001078 w 3273287"/>
              <a:gd name="connsiteY12" fmla="*/ 424069 h 848139"/>
              <a:gd name="connsiteX13" fmla="*/ 2054087 w 3273287"/>
              <a:gd name="connsiteY13" fmla="*/ 450573 h 848139"/>
              <a:gd name="connsiteX14" fmla="*/ 2107096 w 3273287"/>
              <a:gd name="connsiteY14" fmla="*/ 463826 h 848139"/>
              <a:gd name="connsiteX15" fmla="*/ 2226365 w 3273287"/>
              <a:gd name="connsiteY15" fmla="*/ 490330 h 848139"/>
              <a:gd name="connsiteX16" fmla="*/ 2279374 w 3273287"/>
              <a:gd name="connsiteY16" fmla="*/ 503582 h 848139"/>
              <a:gd name="connsiteX17" fmla="*/ 2478157 w 3273287"/>
              <a:gd name="connsiteY17" fmla="*/ 569843 h 848139"/>
              <a:gd name="connsiteX18" fmla="*/ 3246783 w 3273287"/>
              <a:gd name="connsiteY18" fmla="*/ 834887 h 848139"/>
              <a:gd name="connsiteX19" fmla="*/ 3273287 w 3273287"/>
              <a:gd name="connsiteY19" fmla="*/ 848139 h 848139"/>
              <a:gd name="connsiteX0" fmla="*/ 0 w 3246783"/>
              <a:gd name="connsiteY0" fmla="*/ 0 h 834887"/>
              <a:gd name="connsiteX1" fmla="*/ 185531 w 3246783"/>
              <a:gd name="connsiteY1" fmla="*/ 66260 h 834887"/>
              <a:gd name="connsiteX2" fmla="*/ 304800 w 3246783"/>
              <a:gd name="connsiteY2" fmla="*/ 92765 h 834887"/>
              <a:gd name="connsiteX3" fmla="*/ 397565 w 3246783"/>
              <a:gd name="connsiteY3" fmla="*/ 119269 h 834887"/>
              <a:gd name="connsiteX4" fmla="*/ 543339 w 3246783"/>
              <a:gd name="connsiteY4" fmla="*/ 145773 h 834887"/>
              <a:gd name="connsiteX5" fmla="*/ 649357 w 3246783"/>
              <a:gd name="connsiteY5" fmla="*/ 172278 h 834887"/>
              <a:gd name="connsiteX6" fmla="*/ 781878 w 3246783"/>
              <a:gd name="connsiteY6" fmla="*/ 185530 h 834887"/>
              <a:gd name="connsiteX7" fmla="*/ 1060174 w 3246783"/>
              <a:gd name="connsiteY7" fmla="*/ 212034 h 834887"/>
              <a:gd name="connsiteX8" fmla="*/ 1126435 w 3246783"/>
              <a:gd name="connsiteY8" fmla="*/ 225287 h 834887"/>
              <a:gd name="connsiteX9" fmla="*/ 1166191 w 3246783"/>
              <a:gd name="connsiteY9" fmla="*/ 238539 h 834887"/>
              <a:gd name="connsiteX10" fmla="*/ 1298713 w 3246783"/>
              <a:gd name="connsiteY10" fmla="*/ 278295 h 834887"/>
              <a:gd name="connsiteX11" fmla="*/ 1457739 w 3246783"/>
              <a:gd name="connsiteY11" fmla="*/ 318052 h 834887"/>
              <a:gd name="connsiteX12" fmla="*/ 2001078 w 3246783"/>
              <a:gd name="connsiteY12" fmla="*/ 424069 h 834887"/>
              <a:gd name="connsiteX13" fmla="*/ 2054087 w 3246783"/>
              <a:gd name="connsiteY13" fmla="*/ 450573 h 834887"/>
              <a:gd name="connsiteX14" fmla="*/ 2107096 w 3246783"/>
              <a:gd name="connsiteY14" fmla="*/ 463826 h 834887"/>
              <a:gd name="connsiteX15" fmla="*/ 2226365 w 3246783"/>
              <a:gd name="connsiteY15" fmla="*/ 490330 h 834887"/>
              <a:gd name="connsiteX16" fmla="*/ 2279374 w 3246783"/>
              <a:gd name="connsiteY16" fmla="*/ 503582 h 834887"/>
              <a:gd name="connsiteX17" fmla="*/ 2478157 w 3246783"/>
              <a:gd name="connsiteY17" fmla="*/ 569843 h 834887"/>
              <a:gd name="connsiteX18" fmla="*/ 3246783 w 3246783"/>
              <a:gd name="connsiteY18" fmla="*/ 834887 h 834887"/>
              <a:gd name="connsiteX0" fmla="*/ 0 w 3246783"/>
              <a:gd name="connsiteY0" fmla="*/ 0 h 834887"/>
              <a:gd name="connsiteX1" fmla="*/ 185531 w 3246783"/>
              <a:gd name="connsiteY1" fmla="*/ 66260 h 834887"/>
              <a:gd name="connsiteX2" fmla="*/ 304800 w 3246783"/>
              <a:gd name="connsiteY2" fmla="*/ 92765 h 834887"/>
              <a:gd name="connsiteX3" fmla="*/ 397565 w 3246783"/>
              <a:gd name="connsiteY3" fmla="*/ 119269 h 834887"/>
              <a:gd name="connsiteX4" fmla="*/ 543339 w 3246783"/>
              <a:gd name="connsiteY4" fmla="*/ 145773 h 834887"/>
              <a:gd name="connsiteX5" fmla="*/ 649357 w 3246783"/>
              <a:gd name="connsiteY5" fmla="*/ 172278 h 834887"/>
              <a:gd name="connsiteX6" fmla="*/ 781878 w 3246783"/>
              <a:gd name="connsiteY6" fmla="*/ 185530 h 834887"/>
              <a:gd name="connsiteX7" fmla="*/ 1060174 w 3246783"/>
              <a:gd name="connsiteY7" fmla="*/ 212034 h 834887"/>
              <a:gd name="connsiteX8" fmla="*/ 1126435 w 3246783"/>
              <a:gd name="connsiteY8" fmla="*/ 225287 h 834887"/>
              <a:gd name="connsiteX9" fmla="*/ 1166191 w 3246783"/>
              <a:gd name="connsiteY9" fmla="*/ 238539 h 834887"/>
              <a:gd name="connsiteX10" fmla="*/ 1298713 w 3246783"/>
              <a:gd name="connsiteY10" fmla="*/ 278295 h 834887"/>
              <a:gd name="connsiteX11" fmla="*/ 1457739 w 3246783"/>
              <a:gd name="connsiteY11" fmla="*/ 318052 h 834887"/>
              <a:gd name="connsiteX12" fmla="*/ 2001078 w 3246783"/>
              <a:gd name="connsiteY12" fmla="*/ 424069 h 834887"/>
              <a:gd name="connsiteX13" fmla="*/ 2054087 w 3246783"/>
              <a:gd name="connsiteY13" fmla="*/ 450573 h 834887"/>
              <a:gd name="connsiteX14" fmla="*/ 2107096 w 3246783"/>
              <a:gd name="connsiteY14" fmla="*/ 463826 h 834887"/>
              <a:gd name="connsiteX15" fmla="*/ 2279374 w 3246783"/>
              <a:gd name="connsiteY15" fmla="*/ 503582 h 834887"/>
              <a:gd name="connsiteX16" fmla="*/ 2478157 w 3246783"/>
              <a:gd name="connsiteY16" fmla="*/ 569843 h 834887"/>
              <a:gd name="connsiteX17" fmla="*/ 3246783 w 3246783"/>
              <a:gd name="connsiteY17" fmla="*/ 834887 h 834887"/>
              <a:gd name="connsiteX0" fmla="*/ 0 w 3246783"/>
              <a:gd name="connsiteY0" fmla="*/ 0 h 834887"/>
              <a:gd name="connsiteX1" fmla="*/ 185531 w 3246783"/>
              <a:gd name="connsiteY1" fmla="*/ 66260 h 834887"/>
              <a:gd name="connsiteX2" fmla="*/ 304800 w 3246783"/>
              <a:gd name="connsiteY2" fmla="*/ 92765 h 834887"/>
              <a:gd name="connsiteX3" fmla="*/ 397565 w 3246783"/>
              <a:gd name="connsiteY3" fmla="*/ 119269 h 834887"/>
              <a:gd name="connsiteX4" fmla="*/ 543339 w 3246783"/>
              <a:gd name="connsiteY4" fmla="*/ 145773 h 834887"/>
              <a:gd name="connsiteX5" fmla="*/ 649357 w 3246783"/>
              <a:gd name="connsiteY5" fmla="*/ 172278 h 834887"/>
              <a:gd name="connsiteX6" fmla="*/ 781878 w 3246783"/>
              <a:gd name="connsiteY6" fmla="*/ 185530 h 834887"/>
              <a:gd name="connsiteX7" fmla="*/ 1060174 w 3246783"/>
              <a:gd name="connsiteY7" fmla="*/ 212034 h 834887"/>
              <a:gd name="connsiteX8" fmla="*/ 1126435 w 3246783"/>
              <a:gd name="connsiteY8" fmla="*/ 225287 h 834887"/>
              <a:gd name="connsiteX9" fmla="*/ 1166191 w 3246783"/>
              <a:gd name="connsiteY9" fmla="*/ 238539 h 834887"/>
              <a:gd name="connsiteX10" fmla="*/ 1298713 w 3246783"/>
              <a:gd name="connsiteY10" fmla="*/ 278295 h 834887"/>
              <a:gd name="connsiteX11" fmla="*/ 1457739 w 3246783"/>
              <a:gd name="connsiteY11" fmla="*/ 318052 h 834887"/>
              <a:gd name="connsiteX12" fmla="*/ 2001078 w 3246783"/>
              <a:gd name="connsiteY12" fmla="*/ 424069 h 834887"/>
              <a:gd name="connsiteX13" fmla="*/ 2054087 w 3246783"/>
              <a:gd name="connsiteY13" fmla="*/ 450573 h 834887"/>
              <a:gd name="connsiteX14" fmla="*/ 2107096 w 3246783"/>
              <a:gd name="connsiteY14" fmla="*/ 463826 h 834887"/>
              <a:gd name="connsiteX15" fmla="*/ 2478157 w 3246783"/>
              <a:gd name="connsiteY15" fmla="*/ 569843 h 834887"/>
              <a:gd name="connsiteX16" fmla="*/ 3246783 w 3246783"/>
              <a:gd name="connsiteY16" fmla="*/ 834887 h 834887"/>
              <a:gd name="connsiteX0" fmla="*/ 0 w 3246783"/>
              <a:gd name="connsiteY0" fmla="*/ 0 h 834887"/>
              <a:gd name="connsiteX1" fmla="*/ 185531 w 3246783"/>
              <a:gd name="connsiteY1" fmla="*/ 66260 h 834887"/>
              <a:gd name="connsiteX2" fmla="*/ 304800 w 3246783"/>
              <a:gd name="connsiteY2" fmla="*/ 92765 h 834887"/>
              <a:gd name="connsiteX3" fmla="*/ 397565 w 3246783"/>
              <a:gd name="connsiteY3" fmla="*/ 119269 h 834887"/>
              <a:gd name="connsiteX4" fmla="*/ 543339 w 3246783"/>
              <a:gd name="connsiteY4" fmla="*/ 145773 h 834887"/>
              <a:gd name="connsiteX5" fmla="*/ 649357 w 3246783"/>
              <a:gd name="connsiteY5" fmla="*/ 172278 h 834887"/>
              <a:gd name="connsiteX6" fmla="*/ 781878 w 3246783"/>
              <a:gd name="connsiteY6" fmla="*/ 185530 h 834887"/>
              <a:gd name="connsiteX7" fmla="*/ 1060174 w 3246783"/>
              <a:gd name="connsiteY7" fmla="*/ 212034 h 834887"/>
              <a:gd name="connsiteX8" fmla="*/ 1126435 w 3246783"/>
              <a:gd name="connsiteY8" fmla="*/ 225287 h 834887"/>
              <a:gd name="connsiteX9" fmla="*/ 1166191 w 3246783"/>
              <a:gd name="connsiteY9" fmla="*/ 238539 h 834887"/>
              <a:gd name="connsiteX10" fmla="*/ 1298713 w 3246783"/>
              <a:gd name="connsiteY10" fmla="*/ 278295 h 834887"/>
              <a:gd name="connsiteX11" fmla="*/ 1457739 w 3246783"/>
              <a:gd name="connsiteY11" fmla="*/ 318052 h 834887"/>
              <a:gd name="connsiteX12" fmla="*/ 2001078 w 3246783"/>
              <a:gd name="connsiteY12" fmla="*/ 424069 h 834887"/>
              <a:gd name="connsiteX13" fmla="*/ 2054087 w 3246783"/>
              <a:gd name="connsiteY13" fmla="*/ 450573 h 834887"/>
              <a:gd name="connsiteX14" fmla="*/ 2107096 w 3246783"/>
              <a:gd name="connsiteY14" fmla="*/ 463826 h 834887"/>
              <a:gd name="connsiteX15" fmla="*/ 3246783 w 3246783"/>
              <a:gd name="connsiteY15" fmla="*/ 834887 h 834887"/>
              <a:gd name="connsiteX0" fmla="*/ 0 w 3246783"/>
              <a:gd name="connsiteY0" fmla="*/ 0 h 834887"/>
              <a:gd name="connsiteX1" fmla="*/ 185531 w 3246783"/>
              <a:gd name="connsiteY1" fmla="*/ 66260 h 834887"/>
              <a:gd name="connsiteX2" fmla="*/ 304800 w 3246783"/>
              <a:gd name="connsiteY2" fmla="*/ 92765 h 834887"/>
              <a:gd name="connsiteX3" fmla="*/ 397565 w 3246783"/>
              <a:gd name="connsiteY3" fmla="*/ 119269 h 834887"/>
              <a:gd name="connsiteX4" fmla="*/ 543339 w 3246783"/>
              <a:gd name="connsiteY4" fmla="*/ 145773 h 834887"/>
              <a:gd name="connsiteX5" fmla="*/ 649357 w 3246783"/>
              <a:gd name="connsiteY5" fmla="*/ 172278 h 834887"/>
              <a:gd name="connsiteX6" fmla="*/ 781878 w 3246783"/>
              <a:gd name="connsiteY6" fmla="*/ 185530 h 834887"/>
              <a:gd name="connsiteX7" fmla="*/ 1060174 w 3246783"/>
              <a:gd name="connsiteY7" fmla="*/ 212034 h 834887"/>
              <a:gd name="connsiteX8" fmla="*/ 1126435 w 3246783"/>
              <a:gd name="connsiteY8" fmla="*/ 225287 h 834887"/>
              <a:gd name="connsiteX9" fmla="*/ 1166191 w 3246783"/>
              <a:gd name="connsiteY9" fmla="*/ 238539 h 834887"/>
              <a:gd name="connsiteX10" fmla="*/ 1457739 w 3246783"/>
              <a:gd name="connsiteY10" fmla="*/ 318052 h 834887"/>
              <a:gd name="connsiteX11" fmla="*/ 2001078 w 3246783"/>
              <a:gd name="connsiteY11" fmla="*/ 424069 h 834887"/>
              <a:gd name="connsiteX12" fmla="*/ 2054087 w 3246783"/>
              <a:gd name="connsiteY12" fmla="*/ 450573 h 834887"/>
              <a:gd name="connsiteX13" fmla="*/ 2107096 w 3246783"/>
              <a:gd name="connsiteY13" fmla="*/ 463826 h 834887"/>
              <a:gd name="connsiteX14" fmla="*/ 3246783 w 3246783"/>
              <a:gd name="connsiteY14" fmla="*/ 834887 h 834887"/>
              <a:gd name="connsiteX0" fmla="*/ 0 w 3246783"/>
              <a:gd name="connsiteY0" fmla="*/ 0 h 834887"/>
              <a:gd name="connsiteX1" fmla="*/ 185531 w 3246783"/>
              <a:gd name="connsiteY1" fmla="*/ 66260 h 834887"/>
              <a:gd name="connsiteX2" fmla="*/ 304800 w 3246783"/>
              <a:gd name="connsiteY2" fmla="*/ 92765 h 834887"/>
              <a:gd name="connsiteX3" fmla="*/ 397565 w 3246783"/>
              <a:gd name="connsiteY3" fmla="*/ 119269 h 834887"/>
              <a:gd name="connsiteX4" fmla="*/ 543339 w 3246783"/>
              <a:gd name="connsiteY4" fmla="*/ 145773 h 834887"/>
              <a:gd name="connsiteX5" fmla="*/ 649357 w 3246783"/>
              <a:gd name="connsiteY5" fmla="*/ 172278 h 834887"/>
              <a:gd name="connsiteX6" fmla="*/ 781878 w 3246783"/>
              <a:gd name="connsiteY6" fmla="*/ 185530 h 834887"/>
              <a:gd name="connsiteX7" fmla="*/ 1060174 w 3246783"/>
              <a:gd name="connsiteY7" fmla="*/ 212034 h 834887"/>
              <a:gd name="connsiteX8" fmla="*/ 1126435 w 3246783"/>
              <a:gd name="connsiteY8" fmla="*/ 225287 h 834887"/>
              <a:gd name="connsiteX9" fmla="*/ 1166191 w 3246783"/>
              <a:gd name="connsiteY9" fmla="*/ 238539 h 834887"/>
              <a:gd name="connsiteX10" fmla="*/ 2001078 w 3246783"/>
              <a:gd name="connsiteY10" fmla="*/ 424069 h 834887"/>
              <a:gd name="connsiteX11" fmla="*/ 2054087 w 3246783"/>
              <a:gd name="connsiteY11" fmla="*/ 450573 h 834887"/>
              <a:gd name="connsiteX12" fmla="*/ 2107096 w 3246783"/>
              <a:gd name="connsiteY12" fmla="*/ 463826 h 834887"/>
              <a:gd name="connsiteX13" fmla="*/ 3246783 w 3246783"/>
              <a:gd name="connsiteY13" fmla="*/ 834887 h 834887"/>
              <a:gd name="connsiteX0" fmla="*/ 0 w 3246783"/>
              <a:gd name="connsiteY0" fmla="*/ 0 h 834887"/>
              <a:gd name="connsiteX1" fmla="*/ 185531 w 3246783"/>
              <a:gd name="connsiteY1" fmla="*/ 66260 h 834887"/>
              <a:gd name="connsiteX2" fmla="*/ 304800 w 3246783"/>
              <a:gd name="connsiteY2" fmla="*/ 92765 h 834887"/>
              <a:gd name="connsiteX3" fmla="*/ 397565 w 3246783"/>
              <a:gd name="connsiteY3" fmla="*/ 119269 h 834887"/>
              <a:gd name="connsiteX4" fmla="*/ 543339 w 3246783"/>
              <a:gd name="connsiteY4" fmla="*/ 145773 h 834887"/>
              <a:gd name="connsiteX5" fmla="*/ 649357 w 3246783"/>
              <a:gd name="connsiteY5" fmla="*/ 172278 h 834887"/>
              <a:gd name="connsiteX6" fmla="*/ 1060174 w 3246783"/>
              <a:gd name="connsiteY6" fmla="*/ 212034 h 834887"/>
              <a:gd name="connsiteX7" fmla="*/ 1126435 w 3246783"/>
              <a:gd name="connsiteY7" fmla="*/ 225287 h 834887"/>
              <a:gd name="connsiteX8" fmla="*/ 1166191 w 3246783"/>
              <a:gd name="connsiteY8" fmla="*/ 238539 h 834887"/>
              <a:gd name="connsiteX9" fmla="*/ 2001078 w 3246783"/>
              <a:gd name="connsiteY9" fmla="*/ 424069 h 834887"/>
              <a:gd name="connsiteX10" fmla="*/ 2054087 w 3246783"/>
              <a:gd name="connsiteY10" fmla="*/ 450573 h 834887"/>
              <a:gd name="connsiteX11" fmla="*/ 2107096 w 3246783"/>
              <a:gd name="connsiteY11" fmla="*/ 463826 h 834887"/>
              <a:gd name="connsiteX12" fmla="*/ 3246783 w 3246783"/>
              <a:gd name="connsiteY12" fmla="*/ 834887 h 834887"/>
              <a:gd name="connsiteX0" fmla="*/ 0 w 3246783"/>
              <a:gd name="connsiteY0" fmla="*/ 0 h 834887"/>
              <a:gd name="connsiteX1" fmla="*/ 185531 w 3246783"/>
              <a:gd name="connsiteY1" fmla="*/ 66260 h 834887"/>
              <a:gd name="connsiteX2" fmla="*/ 304800 w 3246783"/>
              <a:gd name="connsiteY2" fmla="*/ 92765 h 834887"/>
              <a:gd name="connsiteX3" fmla="*/ 397565 w 3246783"/>
              <a:gd name="connsiteY3" fmla="*/ 119269 h 834887"/>
              <a:gd name="connsiteX4" fmla="*/ 543339 w 3246783"/>
              <a:gd name="connsiteY4" fmla="*/ 145773 h 834887"/>
              <a:gd name="connsiteX5" fmla="*/ 1060174 w 3246783"/>
              <a:gd name="connsiteY5" fmla="*/ 212034 h 834887"/>
              <a:gd name="connsiteX6" fmla="*/ 1126435 w 3246783"/>
              <a:gd name="connsiteY6" fmla="*/ 225287 h 834887"/>
              <a:gd name="connsiteX7" fmla="*/ 1166191 w 3246783"/>
              <a:gd name="connsiteY7" fmla="*/ 238539 h 834887"/>
              <a:gd name="connsiteX8" fmla="*/ 2001078 w 3246783"/>
              <a:gd name="connsiteY8" fmla="*/ 424069 h 834887"/>
              <a:gd name="connsiteX9" fmla="*/ 2054087 w 3246783"/>
              <a:gd name="connsiteY9" fmla="*/ 450573 h 834887"/>
              <a:gd name="connsiteX10" fmla="*/ 2107096 w 3246783"/>
              <a:gd name="connsiteY10" fmla="*/ 463826 h 834887"/>
              <a:gd name="connsiteX11" fmla="*/ 3246783 w 3246783"/>
              <a:gd name="connsiteY11" fmla="*/ 834887 h 834887"/>
              <a:gd name="connsiteX0" fmla="*/ 0 w 3246783"/>
              <a:gd name="connsiteY0" fmla="*/ 0 h 834887"/>
              <a:gd name="connsiteX1" fmla="*/ 185531 w 3246783"/>
              <a:gd name="connsiteY1" fmla="*/ 66260 h 834887"/>
              <a:gd name="connsiteX2" fmla="*/ 304800 w 3246783"/>
              <a:gd name="connsiteY2" fmla="*/ 92765 h 834887"/>
              <a:gd name="connsiteX3" fmla="*/ 543339 w 3246783"/>
              <a:gd name="connsiteY3" fmla="*/ 145773 h 834887"/>
              <a:gd name="connsiteX4" fmla="*/ 1060174 w 3246783"/>
              <a:gd name="connsiteY4" fmla="*/ 212034 h 834887"/>
              <a:gd name="connsiteX5" fmla="*/ 1126435 w 3246783"/>
              <a:gd name="connsiteY5" fmla="*/ 225287 h 834887"/>
              <a:gd name="connsiteX6" fmla="*/ 1166191 w 3246783"/>
              <a:gd name="connsiteY6" fmla="*/ 238539 h 834887"/>
              <a:gd name="connsiteX7" fmla="*/ 2001078 w 3246783"/>
              <a:gd name="connsiteY7" fmla="*/ 424069 h 834887"/>
              <a:gd name="connsiteX8" fmla="*/ 2054087 w 3246783"/>
              <a:gd name="connsiteY8" fmla="*/ 450573 h 834887"/>
              <a:gd name="connsiteX9" fmla="*/ 2107096 w 3246783"/>
              <a:gd name="connsiteY9" fmla="*/ 463826 h 834887"/>
              <a:gd name="connsiteX10" fmla="*/ 3246783 w 3246783"/>
              <a:gd name="connsiteY10" fmla="*/ 834887 h 834887"/>
              <a:gd name="connsiteX0" fmla="*/ 0 w 3246783"/>
              <a:gd name="connsiteY0" fmla="*/ 0 h 834887"/>
              <a:gd name="connsiteX1" fmla="*/ 185531 w 3246783"/>
              <a:gd name="connsiteY1" fmla="*/ 66260 h 834887"/>
              <a:gd name="connsiteX2" fmla="*/ 304800 w 3246783"/>
              <a:gd name="connsiteY2" fmla="*/ 92765 h 834887"/>
              <a:gd name="connsiteX3" fmla="*/ 1060174 w 3246783"/>
              <a:gd name="connsiteY3" fmla="*/ 212034 h 834887"/>
              <a:gd name="connsiteX4" fmla="*/ 1126435 w 3246783"/>
              <a:gd name="connsiteY4" fmla="*/ 225287 h 834887"/>
              <a:gd name="connsiteX5" fmla="*/ 1166191 w 3246783"/>
              <a:gd name="connsiteY5" fmla="*/ 238539 h 834887"/>
              <a:gd name="connsiteX6" fmla="*/ 2001078 w 3246783"/>
              <a:gd name="connsiteY6" fmla="*/ 424069 h 834887"/>
              <a:gd name="connsiteX7" fmla="*/ 2054087 w 3246783"/>
              <a:gd name="connsiteY7" fmla="*/ 450573 h 834887"/>
              <a:gd name="connsiteX8" fmla="*/ 2107096 w 3246783"/>
              <a:gd name="connsiteY8" fmla="*/ 463826 h 834887"/>
              <a:gd name="connsiteX9" fmla="*/ 3246783 w 3246783"/>
              <a:gd name="connsiteY9" fmla="*/ 834887 h 834887"/>
              <a:gd name="connsiteX0" fmla="*/ 0 w 3246783"/>
              <a:gd name="connsiteY0" fmla="*/ 0 h 834887"/>
              <a:gd name="connsiteX1" fmla="*/ 185531 w 3246783"/>
              <a:gd name="connsiteY1" fmla="*/ 66260 h 834887"/>
              <a:gd name="connsiteX2" fmla="*/ 1060174 w 3246783"/>
              <a:gd name="connsiteY2" fmla="*/ 212034 h 834887"/>
              <a:gd name="connsiteX3" fmla="*/ 1126435 w 3246783"/>
              <a:gd name="connsiteY3" fmla="*/ 225287 h 834887"/>
              <a:gd name="connsiteX4" fmla="*/ 1166191 w 3246783"/>
              <a:gd name="connsiteY4" fmla="*/ 238539 h 834887"/>
              <a:gd name="connsiteX5" fmla="*/ 2001078 w 3246783"/>
              <a:gd name="connsiteY5" fmla="*/ 424069 h 834887"/>
              <a:gd name="connsiteX6" fmla="*/ 2054087 w 3246783"/>
              <a:gd name="connsiteY6" fmla="*/ 450573 h 834887"/>
              <a:gd name="connsiteX7" fmla="*/ 2107096 w 3246783"/>
              <a:gd name="connsiteY7" fmla="*/ 463826 h 834887"/>
              <a:gd name="connsiteX8" fmla="*/ 3246783 w 3246783"/>
              <a:gd name="connsiteY8" fmla="*/ 834887 h 834887"/>
              <a:gd name="connsiteX0" fmla="*/ 0 w 3246783"/>
              <a:gd name="connsiteY0" fmla="*/ 0 h 834887"/>
              <a:gd name="connsiteX1" fmla="*/ 1060174 w 3246783"/>
              <a:gd name="connsiteY1" fmla="*/ 212034 h 834887"/>
              <a:gd name="connsiteX2" fmla="*/ 1126435 w 3246783"/>
              <a:gd name="connsiteY2" fmla="*/ 225287 h 834887"/>
              <a:gd name="connsiteX3" fmla="*/ 1166191 w 3246783"/>
              <a:gd name="connsiteY3" fmla="*/ 238539 h 834887"/>
              <a:gd name="connsiteX4" fmla="*/ 2001078 w 3246783"/>
              <a:gd name="connsiteY4" fmla="*/ 424069 h 834887"/>
              <a:gd name="connsiteX5" fmla="*/ 2054087 w 3246783"/>
              <a:gd name="connsiteY5" fmla="*/ 450573 h 834887"/>
              <a:gd name="connsiteX6" fmla="*/ 2107096 w 3246783"/>
              <a:gd name="connsiteY6" fmla="*/ 463826 h 834887"/>
              <a:gd name="connsiteX7" fmla="*/ 3246783 w 3246783"/>
              <a:gd name="connsiteY7" fmla="*/ 834887 h 834887"/>
              <a:gd name="connsiteX0" fmla="*/ 0 w 3246783"/>
              <a:gd name="connsiteY0" fmla="*/ 0 h 834887"/>
              <a:gd name="connsiteX1" fmla="*/ 1060174 w 3246783"/>
              <a:gd name="connsiteY1" fmla="*/ 212034 h 834887"/>
              <a:gd name="connsiteX2" fmla="*/ 1126435 w 3246783"/>
              <a:gd name="connsiteY2" fmla="*/ 225287 h 834887"/>
              <a:gd name="connsiteX3" fmla="*/ 2001078 w 3246783"/>
              <a:gd name="connsiteY3" fmla="*/ 424069 h 834887"/>
              <a:gd name="connsiteX4" fmla="*/ 2054087 w 3246783"/>
              <a:gd name="connsiteY4" fmla="*/ 450573 h 834887"/>
              <a:gd name="connsiteX5" fmla="*/ 2107096 w 3246783"/>
              <a:gd name="connsiteY5" fmla="*/ 463826 h 834887"/>
              <a:gd name="connsiteX6" fmla="*/ 3246783 w 3246783"/>
              <a:gd name="connsiteY6" fmla="*/ 834887 h 834887"/>
              <a:gd name="connsiteX0" fmla="*/ 0 w 3246783"/>
              <a:gd name="connsiteY0" fmla="*/ 0 h 834887"/>
              <a:gd name="connsiteX1" fmla="*/ 1060174 w 3246783"/>
              <a:gd name="connsiteY1" fmla="*/ 212034 h 834887"/>
              <a:gd name="connsiteX2" fmla="*/ 2001078 w 3246783"/>
              <a:gd name="connsiteY2" fmla="*/ 424069 h 834887"/>
              <a:gd name="connsiteX3" fmla="*/ 2054087 w 3246783"/>
              <a:gd name="connsiteY3" fmla="*/ 450573 h 834887"/>
              <a:gd name="connsiteX4" fmla="*/ 2107096 w 3246783"/>
              <a:gd name="connsiteY4" fmla="*/ 463826 h 834887"/>
              <a:gd name="connsiteX5" fmla="*/ 3246783 w 3246783"/>
              <a:gd name="connsiteY5" fmla="*/ 834887 h 834887"/>
              <a:gd name="connsiteX0" fmla="*/ 0 w 3246783"/>
              <a:gd name="connsiteY0" fmla="*/ 0 h 834887"/>
              <a:gd name="connsiteX1" fmla="*/ 1060174 w 3246783"/>
              <a:gd name="connsiteY1" fmla="*/ 212034 h 834887"/>
              <a:gd name="connsiteX2" fmla="*/ 2001078 w 3246783"/>
              <a:gd name="connsiteY2" fmla="*/ 424069 h 834887"/>
              <a:gd name="connsiteX3" fmla="*/ 2054087 w 3246783"/>
              <a:gd name="connsiteY3" fmla="*/ 450573 h 834887"/>
              <a:gd name="connsiteX4" fmla="*/ 3246783 w 3246783"/>
              <a:gd name="connsiteY4" fmla="*/ 834887 h 834887"/>
              <a:gd name="connsiteX0" fmla="*/ 0 w 3246783"/>
              <a:gd name="connsiteY0" fmla="*/ 0 h 834887"/>
              <a:gd name="connsiteX1" fmla="*/ 1060174 w 3246783"/>
              <a:gd name="connsiteY1" fmla="*/ 212034 h 834887"/>
              <a:gd name="connsiteX2" fmla="*/ 2001078 w 3246783"/>
              <a:gd name="connsiteY2" fmla="*/ 424069 h 834887"/>
              <a:gd name="connsiteX3" fmla="*/ 3246783 w 3246783"/>
              <a:gd name="connsiteY3" fmla="*/ 834887 h 834887"/>
              <a:gd name="connsiteX0" fmla="*/ 0 w 3246783"/>
              <a:gd name="connsiteY0" fmla="*/ 0 h 834887"/>
              <a:gd name="connsiteX1" fmla="*/ 1015436 w 3246783"/>
              <a:gd name="connsiteY1" fmla="*/ 190292 h 834887"/>
              <a:gd name="connsiteX2" fmla="*/ 2001078 w 3246783"/>
              <a:gd name="connsiteY2" fmla="*/ 424069 h 834887"/>
              <a:gd name="connsiteX3" fmla="*/ 3246783 w 3246783"/>
              <a:gd name="connsiteY3" fmla="*/ 834887 h 834887"/>
              <a:gd name="connsiteX0" fmla="*/ 0 w 3246783"/>
              <a:gd name="connsiteY0" fmla="*/ 0 h 834887"/>
              <a:gd name="connsiteX1" fmla="*/ 1015436 w 3246783"/>
              <a:gd name="connsiteY1" fmla="*/ 190292 h 834887"/>
              <a:gd name="connsiteX2" fmla="*/ 2001078 w 3246783"/>
              <a:gd name="connsiteY2" fmla="*/ 424069 h 834887"/>
              <a:gd name="connsiteX3" fmla="*/ 3246783 w 3246783"/>
              <a:gd name="connsiteY3" fmla="*/ 834887 h 834887"/>
              <a:gd name="connsiteX0" fmla="*/ 0 w 3246783"/>
              <a:gd name="connsiteY0" fmla="*/ 0 h 834887"/>
              <a:gd name="connsiteX1" fmla="*/ 1015436 w 3246783"/>
              <a:gd name="connsiteY1" fmla="*/ 190292 h 834887"/>
              <a:gd name="connsiteX2" fmla="*/ 2001078 w 3246783"/>
              <a:gd name="connsiteY2" fmla="*/ 424069 h 834887"/>
              <a:gd name="connsiteX3" fmla="*/ 3246783 w 3246783"/>
              <a:gd name="connsiteY3" fmla="*/ 834887 h 834887"/>
              <a:gd name="connsiteX0" fmla="*/ 0 w 3246783"/>
              <a:gd name="connsiteY0" fmla="*/ 0 h 834887"/>
              <a:gd name="connsiteX1" fmla="*/ 1015436 w 3246783"/>
              <a:gd name="connsiteY1" fmla="*/ 190292 h 834887"/>
              <a:gd name="connsiteX2" fmla="*/ 2372758 w 3246783"/>
              <a:gd name="connsiteY2" fmla="*/ 618920 h 834887"/>
              <a:gd name="connsiteX3" fmla="*/ 3246783 w 3246783"/>
              <a:gd name="connsiteY3" fmla="*/ 834887 h 834887"/>
              <a:gd name="connsiteX0" fmla="*/ 0 w 3246783"/>
              <a:gd name="connsiteY0" fmla="*/ 0 h 834887"/>
              <a:gd name="connsiteX1" fmla="*/ 872560 w 3246783"/>
              <a:gd name="connsiteY1" fmla="*/ 118854 h 834887"/>
              <a:gd name="connsiteX2" fmla="*/ 2372758 w 3246783"/>
              <a:gd name="connsiteY2" fmla="*/ 618920 h 834887"/>
              <a:gd name="connsiteX3" fmla="*/ 3246783 w 3246783"/>
              <a:gd name="connsiteY3" fmla="*/ 834887 h 834887"/>
              <a:gd name="connsiteX0" fmla="*/ 0 w 3246783"/>
              <a:gd name="connsiteY0" fmla="*/ 0 h 834887"/>
              <a:gd name="connsiteX1" fmla="*/ 872560 w 3246783"/>
              <a:gd name="connsiteY1" fmla="*/ 118854 h 834887"/>
              <a:gd name="connsiteX2" fmla="*/ 2229882 w 3246783"/>
              <a:gd name="connsiteY2" fmla="*/ 476044 h 834887"/>
              <a:gd name="connsiteX3" fmla="*/ 3246783 w 3246783"/>
              <a:gd name="connsiteY3" fmla="*/ 834887 h 834887"/>
              <a:gd name="connsiteX0" fmla="*/ 0 w 3301452"/>
              <a:gd name="connsiteY0" fmla="*/ 0 h 904672"/>
              <a:gd name="connsiteX1" fmla="*/ 872560 w 3301452"/>
              <a:gd name="connsiteY1" fmla="*/ 118854 h 904672"/>
              <a:gd name="connsiteX2" fmla="*/ 2229882 w 3301452"/>
              <a:gd name="connsiteY2" fmla="*/ 476044 h 904672"/>
              <a:gd name="connsiteX3" fmla="*/ 3301452 w 3301452"/>
              <a:gd name="connsiteY3" fmla="*/ 904672 h 904672"/>
              <a:gd name="connsiteX0" fmla="*/ 0 w 3500463"/>
              <a:gd name="connsiteY0" fmla="*/ 0 h 857257"/>
              <a:gd name="connsiteX1" fmla="*/ 1071571 w 3500463"/>
              <a:gd name="connsiteY1" fmla="*/ 71439 h 857257"/>
              <a:gd name="connsiteX2" fmla="*/ 2428893 w 3500463"/>
              <a:gd name="connsiteY2" fmla="*/ 428629 h 857257"/>
              <a:gd name="connsiteX3" fmla="*/ 3500463 w 3500463"/>
              <a:gd name="connsiteY3" fmla="*/ 857257 h 857257"/>
              <a:gd name="connsiteX0" fmla="*/ 0 w 3500463"/>
              <a:gd name="connsiteY0" fmla="*/ 23812 h 881069"/>
              <a:gd name="connsiteX1" fmla="*/ 1071571 w 3500463"/>
              <a:gd name="connsiteY1" fmla="*/ 95251 h 881069"/>
              <a:gd name="connsiteX2" fmla="*/ 2428893 w 3500463"/>
              <a:gd name="connsiteY2" fmla="*/ 595316 h 881069"/>
              <a:gd name="connsiteX3" fmla="*/ 3500463 w 3500463"/>
              <a:gd name="connsiteY3" fmla="*/ 881069 h 881069"/>
              <a:gd name="connsiteX0" fmla="*/ 0 w 3500463"/>
              <a:gd name="connsiteY0" fmla="*/ 0 h 857257"/>
              <a:gd name="connsiteX1" fmla="*/ 1214447 w 3500463"/>
              <a:gd name="connsiteY1" fmla="*/ 142876 h 857257"/>
              <a:gd name="connsiteX2" fmla="*/ 2428893 w 3500463"/>
              <a:gd name="connsiteY2" fmla="*/ 571504 h 857257"/>
              <a:gd name="connsiteX3" fmla="*/ 3500463 w 3500463"/>
              <a:gd name="connsiteY3" fmla="*/ 857257 h 857257"/>
              <a:gd name="connsiteX0" fmla="*/ 0 w 3500463"/>
              <a:gd name="connsiteY0" fmla="*/ 0 h 857257"/>
              <a:gd name="connsiteX1" fmla="*/ 2428893 w 3500463"/>
              <a:gd name="connsiteY1" fmla="*/ 571504 h 857257"/>
              <a:gd name="connsiteX2" fmla="*/ 3500463 w 3500463"/>
              <a:gd name="connsiteY2" fmla="*/ 857257 h 857257"/>
              <a:gd name="connsiteX0" fmla="*/ 0 w 3500463"/>
              <a:gd name="connsiteY0" fmla="*/ 0 h 857257"/>
              <a:gd name="connsiteX1" fmla="*/ 1857389 w 3500463"/>
              <a:gd name="connsiteY1" fmla="*/ 357190 h 857257"/>
              <a:gd name="connsiteX2" fmla="*/ 3500463 w 3500463"/>
              <a:gd name="connsiteY2" fmla="*/ 857257 h 857257"/>
              <a:gd name="connsiteX0" fmla="*/ 0 w 3500463"/>
              <a:gd name="connsiteY0" fmla="*/ 0 h 857257"/>
              <a:gd name="connsiteX1" fmla="*/ 3000397 w 3500463"/>
              <a:gd name="connsiteY1" fmla="*/ 714380 h 857257"/>
              <a:gd name="connsiteX2" fmla="*/ 3500463 w 3500463"/>
              <a:gd name="connsiteY2" fmla="*/ 857257 h 857257"/>
              <a:gd name="connsiteX0" fmla="*/ 0 w 3500463"/>
              <a:gd name="connsiteY0" fmla="*/ 0 h 857257"/>
              <a:gd name="connsiteX1" fmla="*/ 1577237 w 3500463"/>
              <a:gd name="connsiteY1" fmla="*/ 389905 h 857257"/>
              <a:gd name="connsiteX2" fmla="*/ 3000397 w 3500463"/>
              <a:gd name="connsiteY2" fmla="*/ 714380 h 857257"/>
              <a:gd name="connsiteX3" fmla="*/ 3500463 w 3500463"/>
              <a:gd name="connsiteY3" fmla="*/ 857257 h 857257"/>
              <a:gd name="connsiteX0" fmla="*/ 0 w 3500463"/>
              <a:gd name="connsiteY0" fmla="*/ 0 h 857257"/>
              <a:gd name="connsiteX1" fmla="*/ 1577237 w 3500463"/>
              <a:gd name="connsiteY1" fmla="*/ 389905 h 857257"/>
              <a:gd name="connsiteX2" fmla="*/ 3000397 w 3500463"/>
              <a:gd name="connsiteY2" fmla="*/ 714380 h 857257"/>
              <a:gd name="connsiteX3" fmla="*/ 3500463 w 3500463"/>
              <a:gd name="connsiteY3" fmla="*/ 857257 h 857257"/>
              <a:gd name="connsiteX0" fmla="*/ 0 w 3500463"/>
              <a:gd name="connsiteY0" fmla="*/ 0 h 857257"/>
              <a:gd name="connsiteX1" fmla="*/ 1571637 w 3500463"/>
              <a:gd name="connsiteY1" fmla="*/ 357190 h 857257"/>
              <a:gd name="connsiteX2" fmla="*/ 3000397 w 3500463"/>
              <a:gd name="connsiteY2" fmla="*/ 714380 h 857257"/>
              <a:gd name="connsiteX3" fmla="*/ 3500463 w 3500463"/>
              <a:gd name="connsiteY3" fmla="*/ 857257 h 857257"/>
              <a:gd name="connsiteX0" fmla="*/ 71437 w 3571900"/>
              <a:gd name="connsiteY0" fmla="*/ 0 h 857257"/>
              <a:gd name="connsiteX1" fmla="*/ 0 w 3571900"/>
              <a:gd name="connsiteY1" fmla="*/ 142876 h 857257"/>
              <a:gd name="connsiteX2" fmla="*/ 1643074 w 3571900"/>
              <a:gd name="connsiteY2" fmla="*/ 357190 h 857257"/>
              <a:gd name="connsiteX3" fmla="*/ 3071834 w 3571900"/>
              <a:gd name="connsiteY3" fmla="*/ 714380 h 857257"/>
              <a:gd name="connsiteX4" fmla="*/ 3571900 w 3571900"/>
              <a:gd name="connsiteY4" fmla="*/ 857257 h 857257"/>
              <a:gd name="connsiteX0" fmla="*/ 71437 w 3571900"/>
              <a:gd name="connsiteY0" fmla="*/ 0 h 857257"/>
              <a:gd name="connsiteX1" fmla="*/ 0 w 3571900"/>
              <a:gd name="connsiteY1" fmla="*/ 142876 h 857257"/>
              <a:gd name="connsiteX2" fmla="*/ 1643074 w 3571900"/>
              <a:gd name="connsiteY2" fmla="*/ 357190 h 857257"/>
              <a:gd name="connsiteX3" fmla="*/ 3071834 w 3571900"/>
              <a:gd name="connsiteY3" fmla="*/ 714380 h 857257"/>
              <a:gd name="connsiteX4" fmla="*/ 3571900 w 3571900"/>
              <a:gd name="connsiteY4" fmla="*/ 857257 h 857257"/>
              <a:gd name="connsiteX0" fmla="*/ 71437 w 3571900"/>
              <a:gd name="connsiteY0" fmla="*/ 0 h 857257"/>
              <a:gd name="connsiteX1" fmla="*/ 0 w 3571900"/>
              <a:gd name="connsiteY1" fmla="*/ 142876 h 857257"/>
              <a:gd name="connsiteX2" fmla="*/ 1357322 w 3571900"/>
              <a:gd name="connsiteY2" fmla="*/ 285752 h 857257"/>
              <a:gd name="connsiteX3" fmla="*/ 3071834 w 3571900"/>
              <a:gd name="connsiteY3" fmla="*/ 714380 h 857257"/>
              <a:gd name="connsiteX4" fmla="*/ 3571900 w 3571900"/>
              <a:gd name="connsiteY4" fmla="*/ 857257 h 857257"/>
              <a:gd name="connsiteX0" fmla="*/ 71437 w 3571900"/>
              <a:gd name="connsiteY0" fmla="*/ 0 h 857257"/>
              <a:gd name="connsiteX1" fmla="*/ 0 w 3571900"/>
              <a:gd name="connsiteY1" fmla="*/ 142876 h 857257"/>
              <a:gd name="connsiteX2" fmla="*/ 1357322 w 3571900"/>
              <a:gd name="connsiteY2" fmla="*/ 285752 h 857257"/>
              <a:gd name="connsiteX3" fmla="*/ 2139005 w 3571900"/>
              <a:gd name="connsiteY3" fmla="*/ 469418 h 857257"/>
              <a:gd name="connsiteX4" fmla="*/ 3071834 w 3571900"/>
              <a:gd name="connsiteY4" fmla="*/ 714380 h 857257"/>
              <a:gd name="connsiteX5" fmla="*/ 3571900 w 3571900"/>
              <a:gd name="connsiteY5" fmla="*/ 857257 h 857257"/>
              <a:gd name="connsiteX0" fmla="*/ 71437 w 3571900"/>
              <a:gd name="connsiteY0" fmla="*/ 0 h 857257"/>
              <a:gd name="connsiteX1" fmla="*/ 0 w 3571900"/>
              <a:gd name="connsiteY1" fmla="*/ 142876 h 857257"/>
              <a:gd name="connsiteX2" fmla="*/ 1357322 w 3571900"/>
              <a:gd name="connsiteY2" fmla="*/ 285752 h 857257"/>
              <a:gd name="connsiteX3" fmla="*/ 2139005 w 3571900"/>
              <a:gd name="connsiteY3" fmla="*/ 469418 h 857257"/>
              <a:gd name="connsiteX4" fmla="*/ 3071834 w 3571900"/>
              <a:gd name="connsiteY4" fmla="*/ 714380 h 857257"/>
              <a:gd name="connsiteX5" fmla="*/ 3571900 w 3571900"/>
              <a:gd name="connsiteY5" fmla="*/ 857257 h 857257"/>
              <a:gd name="connsiteX0" fmla="*/ 71437 w 3571900"/>
              <a:gd name="connsiteY0" fmla="*/ 0 h 857257"/>
              <a:gd name="connsiteX1" fmla="*/ 0 w 3571900"/>
              <a:gd name="connsiteY1" fmla="*/ 142876 h 857257"/>
              <a:gd name="connsiteX2" fmla="*/ 1357322 w 3571900"/>
              <a:gd name="connsiteY2" fmla="*/ 285752 h 857257"/>
              <a:gd name="connsiteX3" fmla="*/ 2428892 w 3571900"/>
              <a:gd name="connsiteY3" fmla="*/ 571504 h 857257"/>
              <a:gd name="connsiteX4" fmla="*/ 3071834 w 3571900"/>
              <a:gd name="connsiteY4" fmla="*/ 714380 h 857257"/>
              <a:gd name="connsiteX5" fmla="*/ 3571900 w 3571900"/>
              <a:gd name="connsiteY5" fmla="*/ 857257 h 857257"/>
              <a:gd name="connsiteX0" fmla="*/ 71437 w 3571900"/>
              <a:gd name="connsiteY0" fmla="*/ 0 h 857257"/>
              <a:gd name="connsiteX1" fmla="*/ 0 w 3571900"/>
              <a:gd name="connsiteY1" fmla="*/ 142876 h 857257"/>
              <a:gd name="connsiteX2" fmla="*/ 1357322 w 3571900"/>
              <a:gd name="connsiteY2" fmla="*/ 285752 h 857257"/>
              <a:gd name="connsiteX3" fmla="*/ 2428892 w 3571900"/>
              <a:gd name="connsiteY3" fmla="*/ 500066 h 857257"/>
              <a:gd name="connsiteX4" fmla="*/ 3071834 w 3571900"/>
              <a:gd name="connsiteY4" fmla="*/ 714380 h 857257"/>
              <a:gd name="connsiteX5" fmla="*/ 3571900 w 3571900"/>
              <a:gd name="connsiteY5" fmla="*/ 857257 h 857257"/>
              <a:gd name="connsiteX0" fmla="*/ 71437 w 3571900"/>
              <a:gd name="connsiteY0" fmla="*/ 0 h 857257"/>
              <a:gd name="connsiteX1" fmla="*/ 0 w 3571900"/>
              <a:gd name="connsiteY1" fmla="*/ 142876 h 857257"/>
              <a:gd name="connsiteX2" fmla="*/ 1357322 w 3571900"/>
              <a:gd name="connsiteY2" fmla="*/ 285752 h 857257"/>
              <a:gd name="connsiteX3" fmla="*/ 2428892 w 3571900"/>
              <a:gd name="connsiteY3" fmla="*/ 500066 h 857257"/>
              <a:gd name="connsiteX4" fmla="*/ 3571900 w 3571900"/>
              <a:gd name="connsiteY4" fmla="*/ 857257 h 857257"/>
              <a:gd name="connsiteX0" fmla="*/ 0 w 3571900"/>
              <a:gd name="connsiteY0" fmla="*/ 0 h 714381"/>
              <a:gd name="connsiteX1" fmla="*/ 1357322 w 3571900"/>
              <a:gd name="connsiteY1" fmla="*/ 142876 h 714381"/>
              <a:gd name="connsiteX2" fmla="*/ 2428892 w 3571900"/>
              <a:gd name="connsiteY2" fmla="*/ 357190 h 714381"/>
              <a:gd name="connsiteX3" fmla="*/ 3571900 w 3571900"/>
              <a:gd name="connsiteY3" fmla="*/ 714381 h 714381"/>
              <a:gd name="connsiteX0" fmla="*/ 0 w 3571900"/>
              <a:gd name="connsiteY0" fmla="*/ 0 h 714381"/>
              <a:gd name="connsiteX1" fmla="*/ 747526 w 3571900"/>
              <a:gd name="connsiteY1" fmla="*/ 74751 h 714381"/>
              <a:gd name="connsiteX2" fmla="*/ 1357322 w 3571900"/>
              <a:gd name="connsiteY2" fmla="*/ 142876 h 714381"/>
              <a:gd name="connsiteX3" fmla="*/ 2428892 w 3571900"/>
              <a:gd name="connsiteY3" fmla="*/ 357190 h 714381"/>
              <a:gd name="connsiteX4" fmla="*/ 3571900 w 3571900"/>
              <a:gd name="connsiteY4" fmla="*/ 714381 h 714381"/>
              <a:gd name="connsiteX0" fmla="*/ 0 w 3571900"/>
              <a:gd name="connsiteY0" fmla="*/ 0 h 714381"/>
              <a:gd name="connsiteX1" fmla="*/ 747526 w 3571900"/>
              <a:gd name="connsiteY1" fmla="*/ 74751 h 714381"/>
              <a:gd name="connsiteX2" fmla="*/ 1357322 w 3571900"/>
              <a:gd name="connsiteY2" fmla="*/ 142876 h 714381"/>
              <a:gd name="connsiteX3" fmla="*/ 1847457 w 3571900"/>
              <a:gd name="connsiteY3" fmla="*/ 220525 h 714381"/>
              <a:gd name="connsiteX4" fmla="*/ 2428892 w 3571900"/>
              <a:gd name="connsiteY4" fmla="*/ 357190 h 714381"/>
              <a:gd name="connsiteX5" fmla="*/ 3571900 w 3571900"/>
              <a:gd name="connsiteY5" fmla="*/ 714381 h 714381"/>
              <a:gd name="connsiteX0" fmla="*/ 0 w 3571900"/>
              <a:gd name="connsiteY0" fmla="*/ 0 h 714381"/>
              <a:gd name="connsiteX1" fmla="*/ 747526 w 3571900"/>
              <a:gd name="connsiteY1" fmla="*/ 74751 h 714381"/>
              <a:gd name="connsiteX2" fmla="*/ 1357322 w 3571900"/>
              <a:gd name="connsiteY2" fmla="*/ 142876 h 714381"/>
              <a:gd name="connsiteX3" fmla="*/ 1857388 w 3571900"/>
              <a:gd name="connsiteY3" fmla="*/ 214314 h 714381"/>
              <a:gd name="connsiteX4" fmla="*/ 2428892 w 3571900"/>
              <a:gd name="connsiteY4" fmla="*/ 357190 h 714381"/>
              <a:gd name="connsiteX5" fmla="*/ 3571900 w 3571900"/>
              <a:gd name="connsiteY5" fmla="*/ 714381 h 714381"/>
              <a:gd name="connsiteX0" fmla="*/ 0 w 3571900"/>
              <a:gd name="connsiteY0" fmla="*/ 0 h 714381"/>
              <a:gd name="connsiteX1" fmla="*/ 1357322 w 3571900"/>
              <a:gd name="connsiteY1" fmla="*/ 142876 h 714381"/>
              <a:gd name="connsiteX2" fmla="*/ 1857388 w 3571900"/>
              <a:gd name="connsiteY2" fmla="*/ 214314 h 714381"/>
              <a:gd name="connsiteX3" fmla="*/ 2428892 w 3571900"/>
              <a:gd name="connsiteY3" fmla="*/ 357190 h 714381"/>
              <a:gd name="connsiteX4" fmla="*/ 3571900 w 3571900"/>
              <a:gd name="connsiteY4" fmla="*/ 714381 h 714381"/>
              <a:gd name="connsiteX0" fmla="*/ 0 w 3571900"/>
              <a:gd name="connsiteY0" fmla="*/ 0 h 714381"/>
              <a:gd name="connsiteX1" fmla="*/ 857256 w 3571900"/>
              <a:gd name="connsiteY1" fmla="*/ 71438 h 714381"/>
              <a:gd name="connsiteX2" fmla="*/ 1857388 w 3571900"/>
              <a:gd name="connsiteY2" fmla="*/ 214314 h 714381"/>
              <a:gd name="connsiteX3" fmla="*/ 2428892 w 3571900"/>
              <a:gd name="connsiteY3" fmla="*/ 357190 h 714381"/>
              <a:gd name="connsiteX4" fmla="*/ 3571900 w 3571900"/>
              <a:gd name="connsiteY4" fmla="*/ 714381 h 714381"/>
              <a:gd name="connsiteX0" fmla="*/ 0 w 3571900"/>
              <a:gd name="connsiteY0" fmla="*/ 0 h 714381"/>
              <a:gd name="connsiteX1" fmla="*/ 857256 w 3571900"/>
              <a:gd name="connsiteY1" fmla="*/ 71438 h 714381"/>
              <a:gd name="connsiteX2" fmla="*/ 1857388 w 3571900"/>
              <a:gd name="connsiteY2" fmla="*/ 214314 h 714381"/>
              <a:gd name="connsiteX3" fmla="*/ 2428892 w 3571900"/>
              <a:gd name="connsiteY3" fmla="*/ 357190 h 714381"/>
              <a:gd name="connsiteX4" fmla="*/ 3571900 w 3571900"/>
              <a:gd name="connsiteY4" fmla="*/ 714381 h 714381"/>
              <a:gd name="connsiteX0" fmla="*/ 0 w 3571900"/>
              <a:gd name="connsiteY0" fmla="*/ 0 h 714381"/>
              <a:gd name="connsiteX1" fmla="*/ 857256 w 3571900"/>
              <a:gd name="connsiteY1" fmla="*/ 71438 h 714381"/>
              <a:gd name="connsiteX2" fmla="*/ 1370379 w 3571900"/>
              <a:gd name="connsiteY2" fmla="*/ 154264 h 714381"/>
              <a:gd name="connsiteX3" fmla="*/ 1857388 w 3571900"/>
              <a:gd name="connsiteY3" fmla="*/ 214314 h 714381"/>
              <a:gd name="connsiteX4" fmla="*/ 2428892 w 3571900"/>
              <a:gd name="connsiteY4" fmla="*/ 357190 h 714381"/>
              <a:gd name="connsiteX5" fmla="*/ 3571900 w 3571900"/>
              <a:gd name="connsiteY5" fmla="*/ 714381 h 714381"/>
              <a:gd name="connsiteX0" fmla="*/ 0 w 3571900"/>
              <a:gd name="connsiteY0" fmla="*/ 0 h 714381"/>
              <a:gd name="connsiteX1" fmla="*/ 1370379 w 3571900"/>
              <a:gd name="connsiteY1" fmla="*/ 154264 h 714381"/>
              <a:gd name="connsiteX2" fmla="*/ 1857388 w 3571900"/>
              <a:gd name="connsiteY2" fmla="*/ 214314 h 714381"/>
              <a:gd name="connsiteX3" fmla="*/ 2428892 w 3571900"/>
              <a:gd name="connsiteY3" fmla="*/ 357190 h 714381"/>
              <a:gd name="connsiteX4" fmla="*/ 3571900 w 3571900"/>
              <a:gd name="connsiteY4" fmla="*/ 714381 h 714381"/>
              <a:gd name="connsiteX0" fmla="*/ 0 w 3571900"/>
              <a:gd name="connsiteY0" fmla="*/ 0 h 714381"/>
              <a:gd name="connsiteX1" fmla="*/ 928694 w 3571900"/>
              <a:gd name="connsiteY1" fmla="*/ 71438 h 714381"/>
              <a:gd name="connsiteX2" fmla="*/ 1857388 w 3571900"/>
              <a:gd name="connsiteY2" fmla="*/ 214314 h 714381"/>
              <a:gd name="connsiteX3" fmla="*/ 2428892 w 3571900"/>
              <a:gd name="connsiteY3" fmla="*/ 357190 h 714381"/>
              <a:gd name="connsiteX4" fmla="*/ 3571900 w 3571900"/>
              <a:gd name="connsiteY4" fmla="*/ 714381 h 714381"/>
              <a:gd name="connsiteX0" fmla="*/ 0 w 3571900"/>
              <a:gd name="connsiteY0" fmla="*/ 0 h 714381"/>
              <a:gd name="connsiteX1" fmla="*/ 928694 w 3571900"/>
              <a:gd name="connsiteY1" fmla="*/ 71438 h 714381"/>
              <a:gd name="connsiteX2" fmla="*/ 1857388 w 3571900"/>
              <a:gd name="connsiteY2" fmla="*/ 214314 h 714381"/>
              <a:gd name="connsiteX3" fmla="*/ 2857520 w 3571900"/>
              <a:gd name="connsiteY3" fmla="*/ 428628 h 714381"/>
              <a:gd name="connsiteX4" fmla="*/ 3571900 w 3571900"/>
              <a:gd name="connsiteY4" fmla="*/ 714381 h 714381"/>
              <a:gd name="connsiteX0" fmla="*/ 0 w 3643338"/>
              <a:gd name="connsiteY0" fmla="*/ 0 h 785818"/>
              <a:gd name="connsiteX1" fmla="*/ 928694 w 3643338"/>
              <a:gd name="connsiteY1" fmla="*/ 71438 h 785818"/>
              <a:gd name="connsiteX2" fmla="*/ 1857388 w 3643338"/>
              <a:gd name="connsiteY2" fmla="*/ 214314 h 785818"/>
              <a:gd name="connsiteX3" fmla="*/ 2857520 w 3643338"/>
              <a:gd name="connsiteY3" fmla="*/ 428628 h 785818"/>
              <a:gd name="connsiteX4" fmla="*/ 3643338 w 3643338"/>
              <a:gd name="connsiteY4" fmla="*/ 785818 h 785818"/>
              <a:gd name="connsiteX0" fmla="*/ 0 w 3643338"/>
              <a:gd name="connsiteY0" fmla="*/ 0 h 785818"/>
              <a:gd name="connsiteX1" fmla="*/ 928694 w 3643338"/>
              <a:gd name="connsiteY1" fmla="*/ 71438 h 785818"/>
              <a:gd name="connsiteX2" fmla="*/ 1857388 w 3643338"/>
              <a:gd name="connsiteY2" fmla="*/ 214314 h 785818"/>
              <a:gd name="connsiteX3" fmla="*/ 2786082 w 3643338"/>
              <a:gd name="connsiteY3" fmla="*/ 428627 h 785818"/>
              <a:gd name="connsiteX4" fmla="*/ 3643338 w 3643338"/>
              <a:gd name="connsiteY4" fmla="*/ 785818 h 785818"/>
              <a:gd name="connsiteX0" fmla="*/ 0 w 3643338"/>
              <a:gd name="connsiteY0" fmla="*/ 0 h 785818"/>
              <a:gd name="connsiteX1" fmla="*/ 928694 w 3643338"/>
              <a:gd name="connsiteY1" fmla="*/ 71438 h 785818"/>
              <a:gd name="connsiteX2" fmla="*/ 1714512 w 3643338"/>
              <a:gd name="connsiteY2" fmla="*/ 214313 h 785818"/>
              <a:gd name="connsiteX3" fmla="*/ 2786082 w 3643338"/>
              <a:gd name="connsiteY3" fmla="*/ 428627 h 785818"/>
              <a:gd name="connsiteX4" fmla="*/ 3643338 w 3643338"/>
              <a:gd name="connsiteY4" fmla="*/ 785818 h 785818"/>
              <a:gd name="connsiteX0" fmla="*/ 0 w 3643338"/>
              <a:gd name="connsiteY0" fmla="*/ 0 h 785818"/>
              <a:gd name="connsiteX1" fmla="*/ 928694 w 3643338"/>
              <a:gd name="connsiteY1" fmla="*/ 71438 h 785818"/>
              <a:gd name="connsiteX2" fmla="*/ 1714512 w 3643338"/>
              <a:gd name="connsiteY2" fmla="*/ 214313 h 785818"/>
              <a:gd name="connsiteX3" fmla="*/ 2786082 w 3643338"/>
              <a:gd name="connsiteY3" fmla="*/ 500065 h 785818"/>
              <a:gd name="connsiteX4" fmla="*/ 3643338 w 3643338"/>
              <a:gd name="connsiteY4" fmla="*/ 785818 h 785818"/>
              <a:gd name="connsiteX0" fmla="*/ 0 w 3643338"/>
              <a:gd name="connsiteY0" fmla="*/ 0 h 785818"/>
              <a:gd name="connsiteX1" fmla="*/ 785818 w 3643338"/>
              <a:gd name="connsiteY1" fmla="*/ 71437 h 785818"/>
              <a:gd name="connsiteX2" fmla="*/ 1714512 w 3643338"/>
              <a:gd name="connsiteY2" fmla="*/ 214313 h 785818"/>
              <a:gd name="connsiteX3" fmla="*/ 2786082 w 3643338"/>
              <a:gd name="connsiteY3" fmla="*/ 500065 h 785818"/>
              <a:gd name="connsiteX4" fmla="*/ 3643338 w 3643338"/>
              <a:gd name="connsiteY4" fmla="*/ 785818 h 7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338" h="785818">
                <a:moveTo>
                  <a:pt x="0" y="0"/>
                </a:moveTo>
                <a:lnTo>
                  <a:pt x="785818" y="71437"/>
                </a:lnTo>
                <a:cubicBezTo>
                  <a:pt x="1095383" y="107156"/>
                  <a:pt x="1381135" y="142875"/>
                  <a:pt x="1714512" y="214313"/>
                </a:cubicBezTo>
                <a:cubicBezTo>
                  <a:pt x="2047889" y="285751"/>
                  <a:pt x="2464611" y="404814"/>
                  <a:pt x="2786082" y="500065"/>
                </a:cubicBezTo>
                <a:cubicBezTo>
                  <a:pt x="3107553" y="595316"/>
                  <a:pt x="3405211" y="711403"/>
                  <a:pt x="3643338" y="785818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  <a:prstDash val="sysDot"/>
            <a:tailEnd type="stealth" w="sm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4678" y="2786058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Детско-взрослое </a:t>
            </a:r>
          </a:p>
          <a:p>
            <a:pPr algn="ctr"/>
            <a:r>
              <a:rPr lang="ru-RU" sz="1600" b="1" dirty="0" smtClean="0"/>
              <a:t>научно-образовательное производство</a:t>
            </a:r>
            <a:endParaRPr lang="ru-RU" sz="1600" b="1" dirty="0"/>
          </a:p>
        </p:txBody>
      </p:sp>
      <p:cxnSp>
        <p:nvCxnSpPr>
          <p:cNvPr id="32" name="Прямая со стрелкой 31"/>
          <p:cNvCxnSpPr>
            <a:stCxn id="8" idx="2"/>
          </p:cNvCxnSpPr>
          <p:nvPr/>
        </p:nvCxnSpPr>
        <p:spPr>
          <a:xfrm rot="16200000" flipH="1">
            <a:off x="3196818" y="2482447"/>
            <a:ext cx="642942" cy="107156"/>
          </a:xfrm>
          <a:prstGeom prst="straightConnector1">
            <a:avLst/>
          </a:prstGeom>
          <a:ln w="76200">
            <a:solidFill>
              <a:srgbClr val="002060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3053942" y="3804051"/>
            <a:ext cx="714380" cy="250032"/>
          </a:xfrm>
          <a:prstGeom prst="straightConnector1">
            <a:avLst/>
          </a:prstGeom>
          <a:ln w="76200">
            <a:solidFill>
              <a:srgbClr val="57257D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НИИ Инновационных стратегий развития общего образования (г. Москва)</a:t>
            </a: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>
            <a:off x="857224" y="4643446"/>
            <a:ext cx="7429552" cy="1428760"/>
          </a:xfrm>
          <a:prstGeom prst="rightArrow">
            <a:avLst>
              <a:gd name="adj1" fmla="val 50000"/>
              <a:gd name="adj2" fmla="val 6608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5143512"/>
            <a:ext cx="4000528" cy="357190"/>
          </a:xfrm>
          <a:prstGeom prst="rect">
            <a:avLst/>
          </a:prstGeom>
          <a:solidFill>
            <a:srgbClr val="F2F2F2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43108" y="5143512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ПРОЕКТНАЯ ДЕЯТЕЛЬНОСТЬ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857224" y="1785926"/>
            <a:ext cx="2500330" cy="100013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2083820"/>
            <a:ext cx="1643074" cy="345048"/>
          </a:xfrm>
          <a:prstGeom prst="rect">
            <a:avLst/>
          </a:prstGeom>
          <a:solidFill>
            <a:srgbClr val="F2F2F2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285852" y="207167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Предмет 1</a:t>
            </a:r>
            <a:endParaRPr lang="ru-RU" b="1" dirty="0"/>
          </a:p>
        </p:txBody>
      </p:sp>
      <p:sp>
        <p:nvSpPr>
          <p:cNvPr id="11" name="Овал 10"/>
          <p:cNvSpPr/>
          <p:nvPr/>
        </p:nvSpPr>
        <p:spPr>
          <a:xfrm>
            <a:off x="1714480" y="2428868"/>
            <a:ext cx="2500330" cy="10001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71670" y="2726762"/>
            <a:ext cx="1643074" cy="345048"/>
          </a:xfrm>
          <a:prstGeom prst="rect">
            <a:avLst/>
          </a:prstGeom>
          <a:solidFill>
            <a:srgbClr val="F2F2F2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43108" y="271462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Предмет 2</a:t>
            </a:r>
            <a:endParaRPr lang="ru-RU" b="1" dirty="0"/>
          </a:p>
        </p:txBody>
      </p:sp>
      <p:sp>
        <p:nvSpPr>
          <p:cNvPr id="14" name="Овал 13"/>
          <p:cNvSpPr/>
          <p:nvPr/>
        </p:nvSpPr>
        <p:spPr>
          <a:xfrm>
            <a:off x="2571736" y="3071810"/>
            <a:ext cx="2500330" cy="100013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928926" y="3369704"/>
            <a:ext cx="1643074" cy="345048"/>
          </a:xfrm>
          <a:prstGeom prst="rect">
            <a:avLst/>
          </a:prstGeom>
          <a:solidFill>
            <a:srgbClr val="F2F2F2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000364" y="335756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Предмет 3</a:t>
            </a:r>
            <a:endParaRPr lang="ru-RU" b="1" dirty="0"/>
          </a:p>
        </p:txBody>
      </p:sp>
      <p:sp>
        <p:nvSpPr>
          <p:cNvPr id="17" name="Овал 16"/>
          <p:cNvSpPr/>
          <p:nvPr/>
        </p:nvSpPr>
        <p:spPr>
          <a:xfrm>
            <a:off x="3357554" y="3714752"/>
            <a:ext cx="2500330" cy="100013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786182" y="4012646"/>
            <a:ext cx="1571636" cy="345048"/>
          </a:xfrm>
          <a:prstGeom prst="rect">
            <a:avLst/>
          </a:prstGeom>
          <a:solidFill>
            <a:srgbClr val="F2F2F2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786182" y="400050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Предмет 4</a:t>
            </a:r>
            <a:endParaRPr lang="ru-RU" b="1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>
            <a:off x="250001" y="3821909"/>
            <a:ext cx="2357454" cy="1588"/>
          </a:xfrm>
          <a:prstGeom prst="straightConnector1">
            <a:avLst/>
          </a:prstGeom>
          <a:ln>
            <a:tailEnd type="stealth" w="sm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1536679" y="4178305"/>
            <a:ext cx="1643074" cy="1588"/>
          </a:xfrm>
          <a:prstGeom prst="straightConnector1">
            <a:avLst/>
          </a:prstGeom>
          <a:ln>
            <a:tailEnd type="stealth" w="sm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2536811" y="4464057"/>
            <a:ext cx="1071570" cy="1588"/>
          </a:xfrm>
          <a:prstGeom prst="straightConnector1">
            <a:avLst/>
          </a:prstGeom>
          <a:ln>
            <a:tailEnd type="stealth" w="sm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3644100" y="4785528"/>
            <a:ext cx="428628" cy="1588"/>
          </a:xfrm>
          <a:prstGeom prst="straightConnector1">
            <a:avLst/>
          </a:prstGeom>
          <a:ln>
            <a:tailEnd type="stealth" w="sm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786446" y="1221762"/>
            <a:ext cx="27146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Проектная деятельность выступает как интеграционный принцип. Знания предметные выступают как средства реализации проектной деятельности, они все включаются в процессы проектирования и занимают там определенное место относительно друг друга и относительно задач данной конкретной проектной деятельности в целом.</a:t>
            </a:r>
            <a:endParaRPr lang="ru-RU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642910" y="528560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Содержание образования в проектной деятельности</a:t>
            </a:r>
            <a:endParaRPr lang="ru-RU" sz="2000" b="1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НИИ Инновационных стратегий развития общего образования (г. Москва)</a:t>
            </a: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528560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Позиционное устройство детско-взрослого производства</a:t>
            </a:r>
            <a:endParaRPr lang="ru-RU" sz="2000" b="1" dirty="0"/>
          </a:p>
        </p:txBody>
      </p:sp>
      <p:sp>
        <p:nvSpPr>
          <p:cNvPr id="5" name="Овал 4"/>
          <p:cNvSpPr/>
          <p:nvPr/>
        </p:nvSpPr>
        <p:spPr>
          <a:xfrm>
            <a:off x="2571736" y="3071810"/>
            <a:ext cx="4071966" cy="150019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786050" y="3487167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Детско-взрослые 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прорывные проекты</a:t>
            </a:r>
            <a:endParaRPr lang="ru-RU" sz="1600" b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785918" y="3214686"/>
            <a:ext cx="500066" cy="1000132"/>
            <a:chOff x="1643042" y="2500306"/>
            <a:chExt cx="500066" cy="1000132"/>
          </a:xfrm>
        </p:grpSpPr>
        <p:sp>
          <p:nvSpPr>
            <p:cNvPr id="8" name="Овал 7"/>
            <p:cNvSpPr/>
            <p:nvPr/>
          </p:nvSpPr>
          <p:spPr>
            <a:xfrm>
              <a:off x="1714480" y="2500306"/>
              <a:ext cx="357190" cy="35719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flipV="1">
              <a:off x="1643042" y="2857496"/>
              <a:ext cx="500066" cy="642942"/>
            </a:xfrm>
            <a:prstGeom prst="triangle">
              <a:avLst>
                <a:gd name="adj" fmla="val 5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357290" y="277391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учащийся</a:t>
            </a: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571868" y="2071678"/>
            <a:ext cx="500066" cy="1000132"/>
            <a:chOff x="1643042" y="2500306"/>
            <a:chExt cx="500066" cy="1000132"/>
          </a:xfrm>
        </p:grpSpPr>
        <p:sp>
          <p:nvSpPr>
            <p:cNvPr id="12" name="Овал 11"/>
            <p:cNvSpPr/>
            <p:nvPr/>
          </p:nvSpPr>
          <p:spPr>
            <a:xfrm>
              <a:off x="1714480" y="2500306"/>
              <a:ext cx="357190" cy="35719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flipV="1">
              <a:off x="1643042" y="2857496"/>
              <a:ext cx="500066" cy="642942"/>
            </a:xfrm>
            <a:prstGeom prst="triangle">
              <a:avLst>
                <a:gd name="adj" fmla="val 5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143240" y="163090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методолог</a:t>
            </a:r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5786446" y="2143116"/>
            <a:ext cx="500066" cy="1000132"/>
            <a:chOff x="1643042" y="2500306"/>
            <a:chExt cx="500066" cy="1000132"/>
          </a:xfrm>
        </p:grpSpPr>
        <p:sp>
          <p:nvSpPr>
            <p:cNvPr id="16" name="Овал 15"/>
            <p:cNvSpPr/>
            <p:nvPr/>
          </p:nvSpPr>
          <p:spPr>
            <a:xfrm>
              <a:off x="1714480" y="2500306"/>
              <a:ext cx="357190" cy="35719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 flipV="1">
              <a:off x="1643042" y="2857496"/>
              <a:ext cx="500066" cy="642942"/>
            </a:xfrm>
            <a:prstGeom prst="triangle">
              <a:avLst>
                <a:gd name="adj" fmla="val 5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143504" y="1500174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/>
              <a:t>педагоги-предметники</a:t>
            </a:r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7000924" y="3214686"/>
            <a:ext cx="500066" cy="1000132"/>
            <a:chOff x="1643042" y="2500306"/>
            <a:chExt cx="500066" cy="1000132"/>
          </a:xfrm>
        </p:grpSpPr>
        <p:sp>
          <p:nvSpPr>
            <p:cNvPr id="20" name="Овал 19"/>
            <p:cNvSpPr/>
            <p:nvPr/>
          </p:nvSpPr>
          <p:spPr>
            <a:xfrm>
              <a:off x="1714480" y="2500306"/>
              <a:ext cx="357190" cy="35719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 flipV="1">
              <a:off x="1643042" y="2857496"/>
              <a:ext cx="500066" cy="642942"/>
            </a:xfrm>
            <a:prstGeom prst="triangle">
              <a:avLst>
                <a:gd name="adj" fmla="val 5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000792" y="4214818"/>
            <a:ext cx="2500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педагоги-метапредметники</a:t>
            </a:r>
            <a:endParaRPr lang="ru-RU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3571868" y="4640057"/>
            <a:ext cx="500066" cy="1000132"/>
            <a:chOff x="1643042" y="2500306"/>
            <a:chExt cx="500066" cy="1000132"/>
          </a:xfrm>
        </p:grpSpPr>
        <p:sp>
          <p:nvSpPr>
            <p:cNvPr id="24" name="Овал 23"/>
            <p:cNvSpPr/>
            <p:nvPr/>
          </p:nvSpPr>
          <p:spPr>
            <a:xfrm>
              <a:off x="1714480" y="2500306"/>
              <a:ext cx="357190" cy="35719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Равнобедренный треугольник 24"/>
            <p:cNvSpPr/>
            <p:nvPr/>
          </p:nvSpPr>
          <p:spPr>
            <a:xfrm flipV="1">
              <a:off x="1643042" y="2857496"/>
              <a:ext cx="500066" cy="642942"/>
            </a:xfrm>
            <a:prstGeom prst="triangle">
              <a:avLst>
                <a:gd name="adj" fmla="val 5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857356" y="5640189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профессионалы </a:t>
            </a:r>
          </a:p>
          <a:p>
            <a:pPr algn="ctr"/>
            <a:r>
              <a:rPr lang="ru-RU" dirty="0" smtClean="0"/>
              <a:t>(наука, промышленность)</a:t>
            </a:r>
            <a:endParaRPr lang="ru-RU" dirty="0"/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НИИ Инновационных стратегий развития общего образования (г. Москва)</a:t>
            </a: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93780" y="-357214"/>
            <a:ext cx="8001000" cy="12160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</a:rPr>
              <a:t>Роль педагога в детско-взрослом проекте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0034" y="857232"/>
            <a:ext cx="8001000" cy="887413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</a:rPr>
              <a:t>Задача педагога – выделить единицу содержания совместно с профессионалами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</a:rPr>
              <a:t> и выстроить методическую схему занятия. Отслеживать продвижение ребенка в проекте, </a:t>
            </a:r>
            <a:r>
              <a:rPr lang="ru-RU" sz="2000" dirty="0" smtClean="0">
                <a:latin typeface="Franklin Gothic Book" pitchFamily="34" charset="0"/>
              </a:rPr>
              <a:t>целенаправленно развивать базовые способности детей – способность мышления, понимания, коммуникации, рефлексии, различения и т.д.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22405" y="3927694"/>
            <a:ext cx="1423987" cy="8874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400"/>
              <a:t>Описание</a:t>
            </a:r>
          </a:p>
          <a:p>
            <a:pPr algn="ctr"/>
            <a:r>
              <a:rPr lang="ru-RU" sz="1400"/>
              <a:t>ситуации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36917" y="3935631"/>
            <a:ext cx="2062163" cy="8715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400"/>
              <a:t>Концептуальная</a:t>
            </a:r>
          </a:p>
          <a:p>
            <a:pPr algn="ctr"/>
            <a:r>
              <a:rPr lang="ru-RU" sz="1400"/>
              <a:t>разведка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489605" y="3927694"/>
            <a:ext cx="1555750" cy="8874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400"/>
              <a:t>Постановка</a:t>
            </a:r>
          </a:p>
          <a:p>
            <a:pPr algn="ctr"/>
            <a:r>
              <a:rPr lang="ru-RU" sz="1400"/>
              <a:t>проблемы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644805" y="4372194"/>
            <a:ext cx="3635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140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5099080" y="4372194"/>
            <a:ext cx="361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1400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7058055" y="4372194"/>
            <a:ext cx="449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140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648605" y="4192806"/>
            <a:ext cx="3321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…</a:t>
            </a:r>
          </a:p>
        </p:txBody>
      </p: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1697067" y="3279994"/>
            <a:ext cx="488950" cy="784225"/>
            <a:chOff x="2632" y="1842"/>
            <a:chExt cx="349" cy="560"/>
          </a:xfrm>
        </p:grpSpPr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 flipV="1">
              <a:off x="2693" y="2039"/>
              <a:ext cx="226" cy="36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400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2721" y="1842"/>
              <a:ext cx="181" cy="1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926" y="2039"/>
              <a:ext cx="55" cy="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2632" y="2039"/>
              <a:ext cx="55" cy="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400"/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943280" y="3103781"/>
            <a:ext cx="9236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400" b="1"/>
              <a:t>ученик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2238405" y="2678331"/>
            <a:ext cx="1465262" cy="9286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400"/>
              <a:t>образова-</a:t>
            </a:r>
          </a:p>
          <a:p>
            <a:pPr algn="ctr"/>
            <a:r>
              <a:rPr lang="ru-RU" sz="1400"/>
              <a:t>тельный</a:t>
            </a:r>
          </a:p>
          <a:p>
            <a:pPr algn="ctr"/>
            <a:r>
              <a:rPr lang="ru-RU" sz="1400"/>
              <a:t>результат</a:t>
            </a:r>
          </a:p>
        </p:txBody>
      </p: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668367" y="5297706"/>
            <a:ext cx="488950" cy="784225"/>
            <a:chOff x="2632" y="1842"/>
            <a:chExt cx="349" cy="560"/>
          </a:xfrm>
        </p:grpSpPr>
        <p:sp>
          <p:nvSpPr>
            <p:cNvPr id="21" name="AutoShape 19"/>
            <p:cNvSpPr>
              <a:spLocks noChangeArrowheads="1"/>
            </p:cNvSpPr>
            <p:nvPr/>
          </p:nvSpPr>
          <p:spPr bwMode="auto">
            <a:xfrm flipV="1">
              <a:off x="2693" y="2039"/>
              <a:ext cx="226" cy="36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400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2721" y="1842"/>
              <a:ext cx="181" cy="1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2926" y="2039"/>
              <a:ext cx="55" cy="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2632" y="2039"/>
              <a:ext cx="55" cy="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400"/>
            </a:p>
          </p:txBody>
        </p:sp>
      </p:grp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726909" y="6121619"/>
            <a:ext cx="9925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/>
              <a:t>педагог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1252567" y="5189756"/>
            <a:ext cx="1465263" cy="9286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400"/>
              <a:t>образова-</a:t>
            </a:r>
          </a:p>
          <a:p>
            <a:pPr algn="ctr"/>
            <a:r>
              <a:rPr lang="ru-RU" sz="1400"/>
              <a:t>тельные</a:t>
            </a:r>
          </a:p>
          <a:p>
            <a:pPr algn="ctr"/>
            <a:r>
              <a:rPr lang="ru-RU" sz="1400"/>
              <a:t>технологии</a:t>
            </a:r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V="1">
            <a:off x="1817717" y="4638894"/>
            <a:ext cx="0" cy="5381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1400"/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3857620" y="2491909"/>
            <a:ext cx="486251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Franklin Gothic Book" pitchFamily="34" charset="0"/>
              </a:rPr>
              <a:t>Способности:</a:t>
            </a:r>
          </a:p>
          <a:p>
            <a:pPr>
              <a:buFontTx/>
              <a:buChar char="•"/>
            </a:pPr>
            <a:r>
              <a:rPr lang="ru-RU" sz="1400" dirty="0" smtClean="0">
                <a:latin typeface="Franklin Gothic Book" pitchFamily="34" charset="0"/>
              </a:rPr>
              <a:t> удерживать </a:t>
            </a:r>
            <a:r>
              <a:rPr lang="ru-RU" sz="1400" dirty="0">
                <a:latin typeface="Franklin Gothic Book" pitchFamily="34" charset="0"/>
              </a:rPr>
              <a:t>предмет коммуникации;</a:t>
            </a:r>
          </a:p>
          <a:p>
            <a:pPr>
              <a:buFontTx/>
              <a:buChar char="•"/>
            </a:pPr>
            <a:r>
              <a:rPr lang="ru-RU" sz="1400" dirty="0" smtClean="0">
                <a:latin typeface="Franklin Gothic Book" pitchFamily="34" charset="0"/>
              </a:rPr>
              <a:t> видеть </a:t>
            </a:r>
            <a:r>
              <a:rPr lang="ru-RU" sz="1400" dirty="0">
                <a:latin typeface="Franklin Gothic Book" pitchFamily="34" charset="0"/>
              </a:rPr>
              <a:t>противоречия в суждениях;</a:t>
            </a:r>
          </a:p>
          <a:p>
            <a:pPr>
              <a:buFontTx/>
              <a:buChar char="•"/>
            </a:pPr>
            <a:r>
              <a:rPr lang="ru-RU" sz="1400" dirty="0" smtClean="0">
                <a:latin typeface="Franklin Gothic Book" pitchFamily="34" charset="0"/>
              </a:rPr>
              <a:t> управлять </a:t>
            </a:r>
            <a:r>
              <a:rPr lang="ru-RU" sz="1400" dirty="0">
                <a:latin typeface="Franklin Gothic Book" pitchFamily="34" charset="0"/>
              </a:rPr>
              <a:t>коммуникативным процессом</a:t>
            </a:r>
          </a:p>
          <a:p>
            <a:pPr>
              <a:buFontTx/>
              <a:buChar char="•"/>
            </a:pPr>
            <a:r>
              <a:rPr lang="ru-RU" sz="1400" dirty="0">
                <a:latin typeface="Franklin Gothic Book" pitchFamily="34" charset="0"/>
              </a:rPr>
              <a:t> </a:t>
            </a:r>
            <a:r>
              <a:rPr lang="ru-RU" sz="1400" dirty="0" smtClean="0">
                <a:latin typeface="Franklin Gothic Book" pitchFamily="34" charset="0"/>
              </a:rPr>
              <a:t>организовывать действие собственное и группы</a:t>
            </a:r>
          </a:p>
          <a:p>
            <a:pPr>
              <a:buFontTx/>
              <a:buChar char="•"/>
            </a:pPr>
            <a:r>
              <a:rPr lang="ru-RU" sz="1400" dirty="0" smtClean="0">
                <a:latin typeface="Franklin Gothic Book" pitchFamily="34" charset="0"/>
              </a:rPr>
              <a:t> </a:t>
            </a:r>
            <a:r>
              <a:rPr lang="ru-RU" sz="1400" dirty="0" smtClean="0">
                <a:latin typeface="Franklin Gothic Book" pitchFamily="34" charset="0"/>
              </a:rPr>
              <a:t>ставить и решать учебную задачу</a:t>
            </a:r>
            <a:endParaRPr lang="ru-RU" sz="1400" dirty="0">
              <a:latin typeface="Franklin Gothic Book" pitchFamily="34" charset="0"/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3192492" y="4972269"/>
            <a:ext cx="441832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latin typeface="Franklin Gothic Book" pitchFamily="34" charset="0"/>
              </a:rPr>
              <a:t>Технологии:</a:t>
            </a:r>
          </a:p>
          <a:p>
            <a:pPr>
              <a:buFontTx/>
              <a:buChar char="•"/>
            </a:pPr>
            <a:r>
              <a:rPr lang="ru-RU" sz="1400" dirty="0">
                <a:latin typeface="Franklin Gothic Book" pitchFamily="34" charset="0"/>
              </a:rPr>
              <a:t>задачная форма организации учебной деятельности;</a:t>
            </a:r>
          </a:p>
          <a:p>
            <a:pPr>
              <a:buFontTx/>
              <a:buChar char="•"/>
            </a:pPr>
            <a:r>
              <a:rPr lang="ru-RU" sz="1400" dirty="0" err="1">
                <a:latin typeface="Franklin Gothic Book" pitchFamily="34" charset="0"/>
              </a:rPr>
              <a:t>сценирование</a:t>
            </a:r>
            <a:r>
              <a:rPr lang="ru-RU" sz="1400" dirty="0">
                <a:latin typeface="Franklin Gothic Book" pitchFamily="34" charset="0"/>
              </a:rPr>
              <a:t> образовательной ситуации;</a:t>
            </a:r>
          </a:p>
          <a:p>
            <a:pPr>
              <a:buFontTx/>
              <a:buChar char="•"/>
            </a:pPr>
            <a:r>
              <a:rPr lang="ru-RU" sz="1400" dirty="0" err="1">
                <a:latin typeface="Franklin Gothic Book" pitchFamily="34" charset="0"/>
              </a:rPr>
              <a:t>эпистемические</a:t>
            </a:r>
            <a:r>
              <a:rPr lang="ru-RU" sz="1400" dirty="0">
                <a:latin typeface="Franklin Gothic Book" pitchFamily="34" charset="0"/>
              </a:rPr>
              <a:t> технологии;</a:t>
            </a:r>
          </a:p>
          <a:p>
            <a:pPr>
              <a:buFontTx/>
              <a:buChar char="•"/>
            </a:pPr>
            <a:r>
              <a:rPr lang="ru-RU" sz="1400" dirty="0">
                <a:latin typeface="Franklin Gothic Book" pitchFamily="34" charset="0"/>
              </a:rPr>
              <a:t> </a:t>
            </a:r>
            <a:r>
              <a:rPr lang="ru-RU" sz="1400" dirty="0" err="1" smtClean="0">
                <a:latin typeface="Franklin Gothic Book" pitchFamily="34" charset="0"/>
              </a:rPr>
              <a:t>метапредметные</a:t>
            </a:r>
            <a:r>
              <a:rPr lang="ru-RU" sz="1400" dirty="0" smtClean="0">
                <a:latin typeface="Franklin Gothic Book" pitchFamily="34" charset="0"/>
              </a:rPr>
              <a:t> технологии</a:t>
            </a:r>
            <a:endParaRPr lang="ru-RU" sz="1400" dirty="0">
              <a:latin typeface="Franklin Gothic Book" pitchFamily="34" charset="0"/>
            </a:endParaRPr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НИИ Инновационных стратегий развития общего образования (г. Москва)</a:t>
            </a:r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00118" y="500042"/>
            <a:ext cx="8229600" cy="4397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Технологии магнитного подвеса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8593_1234963114_fu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92" y="1024274"/>
            <a:ext cx="7286646" cy="533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НИИ Инновационных стратегий развития общего образования (г. Москва)</a:t>
            </a: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0430" y="2468115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</a:rPr>
              <a:t>Инфраструктура проекта – как использовать профессионалов?</a:t>
            </a:r>
          </a:p>
          <a:p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</a:rPr>
              <a:t> </a:t>
            </a:r>
          </a:p>
          <a:p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</a:rPr>
              <a:t>Преемственность в проекте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928802"/>
            <a:ext cx="1928826" cy="310854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?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НИИ Инновационных стратегий развития общего образования (г. Москва)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1000108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Освоение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учащимися школы проектной деятельности должно стать такой же нормой, как и освоение других видов деятельности. 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12" y="3035101"/>
            <a:ext cx="6072230" cy="31085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chemeClr val="accent3"/>
                </a:solidFill>
              </a:rPr>
              <a:t>Откуда 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в школе могут взяться образцы деятельности проектирования, если педагог эту деятельность профессионально не осуществляет? </a:t>
            </a:r>
            <a:endParaRPr lang="ru-RU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5056" y="2786058"/>
            <a:ext cx="1686680" cy="30162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?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НИИ Инновационных стратегий развития общего образования (г. Москва)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-1603"/>
            <a:ext cx="8001000" cy="121602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Проектные методы работы с учащимися как выход школы в социум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932113" y="4557713"/>
            <a:ext cx="2946400" cy="136525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/>
              <a:t>школа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944563" y="3281363"/>
            <a:ext cx="1828800" cy="92868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/>
              <a:t>общество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632575" y="3265488"/>
            <a:ext cx="1828800" cy="92868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/>
              <a:t>практика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 flipV="1">
            <a:off x="2135188" y="3978275"/>
            <a:ext cx="1711325" cy="10445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4746625" y="3994150"/>
            <a:ext cx="2481263" cy="8985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857625" y="3973513"/>
            <a:ext cx="304800" cy="914400"/>
            <a:chOff x="1056" y="2208"/>
            <a:chExt cx="192" cy="576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 flipV="1">
              <a:off x="1056" y="2448"/>
              <a:ext cx="192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056" y="2208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495800" y="3973513"/>
            <a:ext cx="304800" cy="914400"/>
            <a:chOff x="1056" y="2208"/>
            <a:chExt cx="192" cy="576"/>
          </a:xfrm>
        </p:grpSpPr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 flipV="1">
              <a:off x="1056" y="2448"/>
              <a:ext cx="192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056" y="2208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101975" y="3530600"/>
            <a:ext cx="1338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учащиеся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538663" y="3516313"/>
            <a:ext cx="1246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педагоги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998538" y="2914650"/>
            <a:ext cx="304800" cy="914400"/>
            <a:chOff x="1056" y="2208"/>
            <a:chExt cx="192" cy="576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 flipV="1">
              <a:off x="1056" y="2448"/>
              <a:ext cx="192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056" y="2208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2493963" y="2928938"/>
            <a:ext cx="304800" cy="914400"/>
            <a:chOff x="1056" y="2208"/>
            <a:chExt cx="192" cy="576"/>
          </a:xfrm>
        </p:grpSpPr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 flipV="1">
              <a:off x="1056" y="2448"/>
              <a:ext cx="192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1056" y="2208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561975" y="2484438"/>
            <a:ext cx="963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/>
              <a:t>власть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2173288" y="2484438"/>
            <a:ext cx="1431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население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6704013" y="2740025"/>
            <a:ext cx="304800" cy="914400"/>
            <a:chOff x="1056" y="2208"/>
            <a:chExt cx="192" cy="576"/>
          </a:xfrm>
        </p:grpSpPr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 flipV="1">
              <a:off x="1056" y="2448"/>
              <a:ext cx="192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1056" y="2208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7429500" y="2463800"/>
            <a:ext cx="304800" cy="914400"/>
            <a:chOff x="1056" y="2208"/>
            <a:chExt cx="192" cy="576"/>
          </a:xfrm>
        </p:grpSpPr>
        <p:sp>
          <p:nvSpPr>
            <p:cNvPr id="30" name="AutoShape 29"/>
            <p:cNvSpPr>
              <a:spLocks noChangeArrowheads="1"/>
            </p:cNvSpPr>
            <p:nvPr/>
          </p:nvSpPr>
          <p:spPr bwMode="auto">
            <a:xfrm flipV="1">
              <a:off x="1056" y="2448"/>
              <a:ext cx="192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1056" y="2208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8083550" y="2638425"/>
            <a:ext cx="304800" cy="914400"/>
            <a:chOff x="1056" y="2208"/>
            <a:chExt cx="192" cy="576"/>
          </a:xfrm>
        </p:grpSpPr>
        <p:sp>
          <p:nvSpPr>
            <p:cNvPr id="33" name="AutoShape 32"/>
            <p:cNvSpPr>
              <a:spLocks noChangeArrowheads="1"/>
            </p:cNvSpPr>
            <p:nvPr/>
          </p:nvSpPr>
          <p:spPr bwMode="auto">
            <a:xfrm flipV="1">
              <a:off x="1056" y="2448"/>
              <a:ext cx="192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1056" y="2208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6643688" y="1976438"/>
            <a:ext cx="2073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профессионалы</a:t>
            </a:r>
          </a:p>
        </p:txBody>
      </p:sp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НИИ Инновационных стратегий развития общего образования (г. Москва)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1306"/>
          <a:stretch>
            <a:fillRect/>
          </a:stretch>
        </p:blipFill>
        <p:spPr bwMode="auto">
          <a:xfrm>
            <a:off x="432885" y="5209950"/>
            <a:ext cx="8353957" cy="100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14348" y="571480"/>
            <a:ext cx="75724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Franklin Gothic Book" pitchFamily="34" charset="0"/>
              </a:rPr>
              <a:t>Детско-взрослый проект - </a:t>
            </a:r>
            <a:r>
              <a:rPr lang="ru-RU" sz="2200" dirty="0" smtClean="0">
                <a:latin typeface="Franklin Gothic Book" pitchFamily="34" charset="0"/>
              </a:rPr>
              <a:t>это ответ на проблемный вызов </a:t>
            </a:r>
          </a:p>
          <a:p>
            <a:pPr algn="ctr"/>
            <a:r>
              <a:rPr lang="ru-RU" sz="2200" dirty="0" smtClean="0">
                <a:latin typeface="Franklin Gothic Book" pitchFamily="34" charset="0"/>
              </a:rPr>
              <a:t>времени. Дети вместе с учеными и промышленниками </a:t>
            </a:r>
          </a:p>
          <a:p>
            <a:pPr algn="ctr"/>
            <a:r>
              <a:rPr lang="ru-RU" sz="2200" dirty="0" smtClean="0">
                <a:latin typeface="Franklin Gothic Book" pitchFamily="34" charset="0"/>
              </a:rPr>
              <a:t>учатся проектировать и конструировать стратегически </a:t>
            </a:r>
          </a:p>
          <a:p>
            <a:pPr algn="ctr"/>
            <a:r>
              <a:rPr lang="ru-RU" sz="2200" dirty="0" smtClean="0">
                <a:latin typeface="Franklin Gothic Book" pitchFamily="34" charset="0"/>
              </a:rPr>
              <a:t>важные для России отрасли. Это реальное предложение </a:t>
            </a:r>
          </a:p>
          <a:p>
            <a:pPr algn="ctr"/>
            <a:r>
              <a:rPr lang="ru-RU" sz="2200" dirty="0" smtClean="0">
                <a:latin typeface="Franklin Gothic Book" pitchFamily="34" charset="0"/>
              </a:rPr>
              <a:t>действий для тех, кто принимает решения.</a:t>
            </a:r>
            <a:endParaRPr lang="ru-RU" sz="2200" dirty="0">
              <a:latin typeface="Franklin Gothic Boo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2500306"/>
            <a:ext cx="77153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Franklin Gothic Book" pitchFamily="34" charset="0"/>
              </a:rPr>
              <a:t>Направления работ: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Franklin Gothic Book" pitchFamily="34" charset="0"/>
              </a:rPr>
              <a:t>«</a:t>
            </a:r>
            <a:r>
              <a:rPr lang="ru-RU" sz="2000" dirty="0" err="1" smtClean="0">
                <a:latin typeface="Franklin Gothic Book" pitchFamily="34" charset="0"/>
              </a:rPr>
              <a:t>Гидроатомноводородная</a:t>
            </a:r>
            <a:r>
              <a:rPr lang="ru-RU" sz="2000" dirty="0" smtClean="0">
                <a:latin typeface="Franklin Gothic Book" pitchFamily="34" charset="0"/>
              </a:rPr>
              <a:t> энергетика»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Franklin Gothic Book" pitchFamily="34" charset="0"/>
              </a:rPr>
              <a:t> «Авиация»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Franklin Gothic Book" pitchFamily="34" charset="0"/>
              </a:rPr>
              <a:t> </a:t>
            </a:r>
            <a:r>
              <a:rPr lang="ru-RU" sz="2000" dirty="0" smtClean="0">
                <a:latin typeface="Franklin Gothic Book" pitchFamily="34" charset="0"/>
              </a:rPr>
              <a:t>«Космос»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Franklin Gothic Book" pitchFamily="34" charset="0"/>
              </a:rPr>
              <a:t> </a:t>
            </a:r>
            <a:r>
              <a:rPr lang="ru-RU" sz="2000" dirty="0" smtClean="0">
                <a:latin typeface="Franklin Gothic Book" pitchFamily="34" charset="0"/>
              </a:rPr>
              <a:t>«Фармакология»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Franklin Gothic Book" pitchFamily="34" charset="0"/>
              </a:rPr>
              <a:t> </a:t>
            </a:r>
            <a:r>
              <a:rPr lang="ru-RU" sz="2000" dirty="0" smtClean="0">
                <a:latin typeface="Franklin Gothic Book" pitchFamily="34" charset="0"/>
              </a:rPr>
              <a:t>«Сверхскоростной железнодорожный транспорт»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Franklin Gothic Book" pitchFamily="34" charset="0"/>
              </a:rPr>
              <a:t> </a:t>
            </a:r>
            <a:r>
              <a:rPr lang="ru-RU" sz="2000" dirty="0" smtClean="0">
                <a:latin typeface="Franklin Gothic Book" pitchFamily="34" charset="0"/>
              </a:rPr>
              <a:t>«</a:t>
            </a:r>
            <a:r>
              <a:rPr lang="ru-RU" sz="2000" dirty="0" err="1" smtClean="0">
                <a:latin typeface="Franklin Gothic Book" pitchFamily="34" charset="0"/>
              </a:rPr>
              <a:t>Мусоропереработка</a:t>
            </a:r>
            <a:r>
              <a:rPr lang="ru-RU" sz="2000" dirty="0" smtClean="0">
                <a:latin typeface="Franklin Gothic Book" pitchFamily="34" charset="0"/>
              </a:rPr>
              <a:t>»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Franklin Gothic Book" pitchFamily="34" charset="0"/>
              </a:rPr>
              <a:t> </a:t>
            </a:r>
            <a:r>
              <a:rPr lang="ru-RU" sz="2000" dirty="0" smtClean="0">
                <a:latin typeface="Franklin Gothic Book" pitchFamily="34" charset="0"/>
              </a:rPr>
              <a:t>«Чистая вода»</a:t>
            </a:r>
            <a:endParaRPr lang="ru-RU" sz="2000" dirty="0">
              <a:latin typeface="Franklin Gothic Book" pitchFamily="34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НИИ Инновационных стратегий развития общего образования (г. Москва)</a:t>
            </a: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5"/>
          <p:cNvSpPr>
            <a:spLocks noChangeShapeType="1"/>
          </p:cNvSpPr>
          <p:nvPr/>
        </p:nvSpPr>
        <p:spPr bwMode="auto">
          <a:xfrm flipH="1">
            <a:off x="3048000" y="2470136"/>
            <a:ext cx="365125" cy="930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26"/>
          <p:cNvSpPr>
            <a:spLocks noChangeShapeType="1"/>
          </p:cNvSpPr>
          <p:nvPr/>
        </p:nvSpPr>
        <p:spPr bwMode="auto">
          <a:xfrm>
            <a:off x="3048000" y="3338499"/>
            <a:ext cx="2193925" cy="46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 flipH="1" flipV="1">
            <a:off x="4754563" y="2347899"/>
            <a:ext cx="427037" cy="1096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 flipV="1">
            <a:off x="3429000" y="2363774"/>
            <a:ext cx="1355725" cy="6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-214338"/>
            <a:ext cx="8358246" cy="121602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Проект – работа с будущим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3251200" y="1906574"/>
            <a:ext cx="304800" cy="914400"/>
            <a:chOff x="1056" y="2208"/>
            <a:chExt cx="192" cy="576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 flipV="1">
              <a:off x="1056" y="2448"/>
              <a:ext cx="192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1056" y="2208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039938" y="1500174"/>
            <a:ext cx="24465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dirty="0"/>
              <a:t>носитель передового</a:t>
            </a:r>
            <a:br>
              <a:rPr lang="ru-RU" sz="1600" dirty="0"/>
            </a:br>
            <a:r>
              <a:rPr lang="ru-RU" sz="1600" dirty="0"/>
              <a:t>знания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622800" y="1858949"/>
            <a:ext cx="304800" cy="914400"/>
            <a:chOff x="1056" y="2208"/>
            <a:chExt cx="192" cy="576"/>
          </a:xfrm>
        </p:grpSpPr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 flipV="1">
              <a:off x="1056" y="2448"/>
              <a:ext cx="192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056" y="2208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959100" y="2774936"/>
            <a:ext cx="304800" cy="914400"/>
            <a:chOff x="1056" y="2208"/>
            <a:chExt cx="192" cy="576"/>
          </a:xfrm>
        </p:grpSpPr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 flipV="1">
              <a:off x="1056" y="2448"/>
              <a:ext cx="192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056" y="2208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016500" y="2895586"/>
            <a:ext cx="304800" cy="914400"/>
            <a:chOff x="1056" y="2208"/>
            <a:chExt cx="192" cy="576"/>
          </a:xfrm>
        </p:grpSpPr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 flipV="1">
              <a:off x="1056" y="2448"/>
              <a:ext cx="192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056" y="2208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4892675" y="1714486"/>
            <a:ext cx="12779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/>
              <a:t>методолог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980669" y="2719374"/>
            <a:ext cx="10070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ru-RU" sz="1600"/>
              <a:t>педагог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5364163" y="2674924"/>
            <a:ext cx="12330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/>
              <a:t>учащийся</a:t>
            </a:r>
          </a:p>
        </p:txBody>
      </p:sp>
      <p:sp>
        <p:nvSpPr>
          <p:cNvPr id="25" name="Rectangle 29"/>
          <p:cNvSpPr>
            <a:spLocks noChangeArrowheads="1"/>
          </p:cNvSpPr>
          <p:nvPr/>
        </p:nvSpPr>
        <p:spPr bwMode="auto">
          <a:xfrm>
            <a:off x="3551238" y="2498711"/>
            <a:ext cx="1081087" cy="7318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/>
              <a:t>новые</a:t>
            </a:r>
            <a:br>
              <a:rPr lang="ru-RU" sz="1600"/>
            </a:br>
            <a:r>
              <a:rPr lang="ru-RU" sz="1600"/>
              <a:t>идеи</a:t>
            </a:r>
          </a:p>
        </p:txBody>
      </p:sp>
      <p:sp>
        <p:nvSpPr>
          <p:cNvPr id="26" name="Line 30"/>
          <p:cNvSpPr>
            <a:spLocks noChangeShapeType="1"/>
          </p:cNvSpPr>
          <p:nvPr/>
        </p:nvSpPr>
        <p:spPr bwMode="auto">
          <a:xfrm>
            <a:off x="1127125" y="2927336"/>
            <a:ext cx="2530475" cy="127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" name="Line 31"/>
          <p:cNvSpPr>
            <a:spLocks noChangeShapeType="1"/>
          </p:cNvSpPr>
          <p:nvPr/>
        </p:nvSpPr>
        <p:spPr bwMode="auto">
          <a:xfrm flipV="1">
            <a:off x="3657600" y="3262299"/>
            <a:ext cx="4144963" cy="944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>
            <a:off x="3641725" y="4192574"/>
            <a:ext cx="0" cy="204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" name="Oval 33"/>
          <p:cNvSpPr>
            <a:spLocks noChangeArrowheads="1"/>
          </p:cNvSpPr>
          <p:nvPr/>
        </p:nvSpPr>
        <p:spPr bwMode="auto">
          <a:xfrm>
            <a:off x="533400" y="4024299"/>
            <a:ext cx="2636838" cy="1676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/>
              <a:t>современное</a:t>
            </a:r>
            <a:br>
              <a:rPr lang="ru-RU" sz="1600"/>
            </a:br>
            <a:r>
              <a:rPr lang="ru-RU" sz="1600"/>
              <a:t>состояние</a:t>
            </a:r>
            <a:br>
              <a:rPr lang="ru-RU" sz="1600"/>
            </a:br>
            <a:r>
              <a:rPr lang="ru-RU" sz="1600"/>
              <a:t>отрасли</a:t>
            </a:r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 flipH="1">
            <a:off x="2362200" y="3506774"/>
            <a:ext cx="1219200" cy="884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498790" y="3589324"/>
            <a:ext cx="23968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ru-RU" sz="1600"/>
              <a:t>ключевые проблемы</a:t>
            </a:r>
          </a:p>
        </p:txBody>
      </p:sp>
      <p:sp>
        <p:nvSpPr>
          <p:cNvPr id="32" name="Line 36"/>
          <p:cNvSpPr>
            <a:spLocks noChangeShapeType="1"/>
          </p:cNvSpPr>
          <p:nvPr/>
        </p:nvSpPr>
        <p:spPr bwMode="auto">
          <a:xfrm>
            <a:off x="4435475" y="3567099"/>
            <a:ext cx="228600" cy="99218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" name="Oval 37"/>
          <p:cNvSpPr>
            <a:spLocks noChangeArrowheads="1"/>
          </p:cNvSpPr>
          <p:nvPr/>
        </p:nvSpPr>
        <p:spPr bwMode="auto">
          <a:xfrm>
            <a:off x="3702050" y="4603736"/>
            <a:ext cx="2636838" cy="1676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dirty="0"/>
              <a:t>проектное</a:t>
            </a:r>
            <a:br>
              <a:rPr lang="ru-RU" sz="1600" dirty="0"/>
            </a:br>
            <a:r>
              <a:rPr lang="ru-RU" sz="1600" dirty="0"/>
              <a:t>видение</a:t>
            </a:r>
            <a:br>
              <a:rPr lang="ru-RU" sz="1600" dirty="0"/>
            </a:br>
            <a:r>
              <a:rPr lang="ru-RU" sz="1600" dirty="0"/>
              <a:t>будущей</a:t>
            </a:r>
            <a:br>
              <a:rPr lang="ru-RU" sz="1600" dirty="0"/>
            </a:br>
            <a:r>
              <a:rPr lang="ru-RU" sz="1600" dirty="0"/>
              <a:t>деятельности</a:t>
            </a: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5857884" y="3727440"/>
            <a:ext cx="30187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1400" dirty="0"/>
              <a:t> новые формы организации </a:t>
            </a:r>
            <a:br>
              <a:rPr lang="ru-RU" sz="1400" dirty="0"/>
            </a:br>
            <a:r>
              <a:rPr lang="ru-RU" sz="1400" dirty="0"/>
              <a:t>   деятельности</a:t>
            </a:r>
          </a:p>
          <a:p>
            <a:pPr>
              <a:buFontTx/>
              <a:buChar char="•"/>
            </a:pPr>
            <a:r>
              <a:rPr lang="ru-RU" sz="1400" dirty="0"/>
              <a:t> новые производства</a:t>
            </a:r>
          </a:p>
          <a:p>
            <a:pPr>
              <a:buFontTx/>
              <a:buChar char="•"/>
            </a:pPr>
            <a:r>
              <a:rPr lang="ru-RU" sz="1400" dirty="0"/>
              <a:t> новые стратегические типы </a:t>
            </a:r>
            <a:br>
              <a:rPr lang="ru-RU" sz="1400" dirty="0"/>
            </a:br>
            <a:r>
              <a:rPr lang="ru-RU" sz="1400" dirty="0"/>
              <a:t>   занятости</a:t>
            </a:r>
          </a:p>
        </p:txBody>
      </p:sp>
      <p:sp>
        <p:nvSpPr>
          <p:cNvPr id="35" name="Нижний колонтитул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НИИ Инновационных стратегий развития общего образования (г. Москва)</a:t>
            </a: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528560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Движение в создании </a:t>
            </a:r>
            <a:r>
              <a:rPr lang="ru-RU" sz="2000" b="1" dirty="0" err="1" smtClean="0"/>
              <a:t>эпистемического</a:t>
            </a:r>
            <a:r>
              <a:rPr lang="ru-RU" sz="2000" b="1" dirty="0" smtClean="0"/>
              <a:t> продукта</a:t>
            </a:r>
            <a:endParaRPr lang="ru-RU" sz="2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1643050"/>
            <a:ext cx="2214578" cy="85725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8596" y="1785926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Комплексная проблема</a:t>
            </a:r>
            <a:endParaRPr lang="ru-RU" sz="1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4480" y="3071810"/>
            <a:ext cx="1857388" cy="8572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28728" y="3118964"/>
            <a:ext cx="25003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Существующие подходы </a:t>
            </a:r>
          </a:p>
          <a:p>
            <a:pPr algn="ctr"/>
            <a:r>
              <a:rPr lang="ru-RU" sz="1400" b="1" dirty="0" smtClean="0"/>
              <a:t>и средства</a:t>
            </a:r>
            <a:endParaRPr lang="ru-RU" sz="1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14480" y="4572008"/>
            <a:ext cx="1928826" cy="8572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28728" y="4763168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Прорывное</a:t>
            </a:r>
          </a:p>
          <a:p>
            <a:pPr algn="ctr"/>
            <a:r>
              <a:rPr lang="ru-RU" sz="1400" b="1" dirty="0" smtClean="0"/>
              <a:t>знание</a:t>
            </a:r>
            <a:endParaRPr lang="ru-RU" sz="1400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1857356" y="3571876"/>
            <a:ext cx="4143404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4143372" y="1714488"/>
            <a:ext cx="2071702" cy="13573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929058" y="1785926"/>
            <a:ext cx="25003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Новое организационное устройство проектируемой отрасли</a:t>
            </a:r>
            <a:endParaRPr lang="ru-RU" sz="1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143372" y="3929066"/>
            <a:ext cx="2071702" cy="13573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000496" y="4045399"/>
            <a:ext cx="23574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Новое технологическое устройство проектируемой отрасли</a:t>
            </a:r>
            <a:endParaRPr lang="ru-RU" sz="1400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4357686" y="3429000"/>
            <a:ext cx="4143404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6643702" y="1928802"/>
            <a:ext cx="1928826" cy="857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357950" y="2071678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Новые</a:t>
            </a:r>
          </a:p>
          <a:p>
            <a:pPr algn="ctr"/>
            <a:r>
              <a:rPr lang="ru-RU" sz="1400" b="1" dirty="0" smtClean="0"/>
              <a:t>профессии</a:t>
            </a:r>
            <a:endParaRPr lang="ru-RU" sz="14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643702" y="4071942"/>
            <a:ext cx="1928826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357950" y="4214818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Новые </a:t>
            </a:r>
          </a:p>
          <a:p>
            <a:pPr algn="ctr"/>
            <a:r>
              <a:rPr lang="ru-RU" sz="1400" b="1" dirty="0" smtClean="0"/>
              <a:t>бизнесы</a:t>
            </a:r>
            <a:endParaRPr lang="ru-RU" sz="1400" b="1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rot="16200000" flipH="1">
            <a:off x="1875215" y="2625323"/>
            <a:ext cx="642942" cy="392908"/>
          </a:xfrm>
          <a:prstGeom prst="straightConnector1">
            <a:avLst/>
          </a:prstGeom>
          <a:ln w="76200">
            <a:solidFill>
              <a:srgbClr val="002060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643306" y="3429000"/>
            <a:ext cx="892974" cy="1588"/>
          </a:xfrm>
          <a:prstGeom prst="straightConnector1">
            <a:avLst/>
          </a:prstGeom>
          <a:ln w="76200">
            <a:solidFill>
              <a:srgbClr val="002060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 flipH="1" flipV="1">
            <a:off x="3559564" y="3584180"/>
            <a:ext cx="1060458" cy="892974"/>
          </a:xfrm>
          <a:prstGeom prst="straightConnector1">
            <a:avLst/>
          </a:prstGeom>
          <a:ln w="76200">
            <a:solidFill>
              <a:srgbClr val="002060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072198" y="3429000"/>
            <a:ext cx="892974" cy="1588"/>
          </a:xfrm>
          <a:prstGeom prst="straightConnector1">
            <a:avLst/>
          </a:prstGeom>
          <a:ln w="76200">
            <a:solidFill>
              <a:srgbClr val="002060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928662" y="2357430"/>
            <a:ext cx="2643206" cy="714380"/>
          </a:xfrm>
          <a:prstGeom prst="line">
            <a:avLst/>
          </a:prstGeom>
          <a:ln w="127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НИИ Инновационных стратегий развития общего образования (г. Москва)</a:t>
            </a: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571480"/>
            <a:ext cx="8001000" cy="449279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Основные концепты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детско-взрослого проекта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786314" y="2508236"/>
            <a:ext cx="3929090" cy="3238500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</a:rPr>
              <a:t>Базовый ресурс –  воображение</a:t>
            </a:r>
          </a:p>
          <a:p>
            <a:pPr marL="265176" marR="0" lvl="0" indent="-265176" algn="l" defTabSz="91440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</a:rPr>
              <a:t>Связь производственного и образовательного процессов</a:t>
            </a:r>
          </a:p>
          <a:p>
            <a:pPr marL="265176" marR="0" lvl="0" indent="-265176" algn="l" defTabSz="91440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</a:rPr>
              <a:t>Востребованный интеллектуальный продукт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11188" y="1357298"/>
            <a:ext cx="80645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ru-RU" sz="2400" dirty="0">
                <a:latin typeface="Franklin Gothic Book" pitchFamily="34" charset="0"/>
              </a:rPr>
              <a:t>Освоение деятельности через включение в реальный передовой проект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476375" y="3659174"/>
            <a:ext cx="26638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835150" y="3084499"/>
            <a:ext cx="1728787" cy="11509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195512" y="3587736"/>
            <a:ext cx="503238" cy="3603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484437" y="3732199"/>
            <a:ext cx="0" cy="863600"/>
          </a:xfrm>
          <a:prstGeom prst="line">
            <a:avLst/>
          </a:prstGeom>
          <a:ln w="38100">
            <a:headEnd/>
            <a:tailEnd type="stealth" w="sm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547812" y="4883136"/>
            <a:ext cx="22320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339975" y="4595799"/>
            <a:ext cx="719137" cy="504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3419475" y="3660761"/>
            <a:ext cx="360362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311275" y="2595549"/>
            <a:ext cx="2500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«взрослый» проект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476375" y="5243499"/>
            <a:ext cx="3095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детско-взрослый проект</a:t>
            </a: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НИИ Инновационных стратегий развития общего образования (г. Москва)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500306"/>
            <a:ext cx="771993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34" y="657035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Системные различия силового взаимодействия подвижного состава и путевой структуры в рельсовой системе и системе с магнитным подвесом 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НИИ Инновационных стратегий развития общего образования (г. Москва)</a:t>
            </a: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857224" y="2071678"/>
            <a:ext cx="2669821" cy="404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6" y="928670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Franklin Gothic Book" pitchFamily="34" charset="0"/>
              </a:rPr>
              <a:t>1979 год. «Магнитная дорога» - первая публикация, посвященная работам по </a:t>
            </a:r>
            <a:r>
              <a:rPr lang="ru-RU" sz="1600" b="1" dirty="0" err="1" smtClean="0">
                <a:latin typeface="Franklin Gothic Book" pitchFamily="34" charset="0"/>
              </a:rPr>
              <a:t>Maglev</a:t>
            </a:r>
            <a:r>
              <a:rPr lang="ru-RU" sz="1600" b="1" dirty="0" smtClean="0">
                <a:latin typeface="Franklin Gothic Book" pitchFamily="34" charset="0"/>
              </a:rPr>
              <a:t> во </a:t>
            </a:r>
            <a:r>
              <a:rPr lang="ru-RU" sz="1600" b="1" dirty="0" err="1" smtClean="0">
                <a:latin typeface="Franklin Gothic Book" pitchFamily="34" charset="0"/>
              </a:rPr>
              <a:t>НИИПИтранспрогресс</a:t>
            </a:r>
            <a:endParaRPr lang="ru-RU" sz="1600" b="1" dirty="0">
              <a:latin typeface="Franklin Gothic Book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t="5405"/>
          <a:stretch>
            <a:fillRect/>
          </a:stretch>
        </p:blipFill>
        <p:spPr bwMode="auto">
          <a:xfrm>
            <a:off x="4313977" y="1785926"/>
            <a:ext cx="432998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643438" y="934034"/>
            <a:ext cx="414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Franklin Gothic Book" pitchFamily="34" charset="0"/>
              </a:rPr>
              <a:t>1986 года. «Взлетит ли </a:t>
            </a:r>
            <a:r>
              <a:rPr lang="ru-RU" sz="1600" b="1" dirty="0" err="1" smtClean="0">
                <a:latin typeface="Franklin Gothic Book" pitchFamily="34" charset="0"/>
              </a:rPr>
              <a:t>магнитоплан</a:t>
            </a:r>
            <a:r>
              <a:rPr lang="ru-RU" sz="1600" b="1" dirty="0" smtClean="0">
                <a:latin typeface="Franklin Gothic Book" pitchFamily="34" charset="0"/>
              </a:rPr>
              <a:t>?»</a:t>
            </a:r>
          </a:p>
          <a:p>
            <a:pPr algn="ctr"/>
            <a:r>
              <a:rPr lang="ru-RU" sz="1600" b="1" dirty="0" smtClean="0">
                <a:latin typeface="Franklin Gothic Book" pitchFamily="34" charset="0"/>
              </a:rPr>
              <a:t>Первая публикация </a:t>
            </a:r>
          </a:p>
          <a:p>
            <a:pPr algn="ctr"/>
            <a:r>
              <a:rPr lang="ru-RU" sz="1600" b="1" dirty="0" smtClean="0">
                <a:latin typeface="Franklin Gothic Book" pitchFamily="34" charset="0"/>
              </a:rPr>
              <a:t>о вагоне ТП-05</a:t>
            </a:r>
            <a:endParaRPr lang="ru-RU" sz="1600" b="1" dirty="0">
              <a:latin typeface="Franklin Gothic Book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lum bright="-20000" contrast="30000"/>
          </a:blip>
          <a:srcRect b="9719"/>
          <a:stretch>
            <a:fillRect/>
          </a:stretch>
        </p:blipFill>
        <p:spPr bwMode="auto">
          <a:xfrm>
            <a:off x="4286248" y="4357694"/>
            <a:ext cx="435771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28596" y="405450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+mj-lt"/>
              </a:rPr>
              <a:t>Маглев</a:t>
            </a:r>
            <a:r>
              <a:rPr lang="ru-RU" sz="2400" b="1" dirty="0" smtClean="0">
                <a:latin typeface="+mj-lt"/>
              </a:rPr>
              <a:t> в России</a:t>
            </a:r>
            <a:endParaRPr lang="ru-RU" sz="2400" b="1" dirty="0">
              <a:latin typeface="+mj-lt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НИИ Инновационных стратегий развития общего образования (г. Москва)</a:t>
            </a:r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3019</TotalTime>
  <Words>749</Words>
  <Application>Microsoft Office PowerPoint</Application>
  <PresentationFormat>Экран (4:3)</PresentationFormat>
  <Paragraphs>165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Детско-взрослые проекты в Школе будущего</vt:lpstr>
      <vt:lpstr>Слайд 2</vt:lpstr>
      <vt:lpstr>Проектные методы работы с учащимися как выход школы в социум</vt:lpstr>
      <vt:lpstr>Слайд 4</vt:lpstr>
      <vt:lpstr>Проект – работа с будущим</vt:lpstr>
      <vt:lpstr>Слайд 6</vt:lpstr>
      <vt:lpstr>Основные концепты детско-взрослого проекта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Роль педагога в детско-взрослом проекте</vt:lpstr>
      <vt:lpstr>Технологии магнитного подвеса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Юзер</cp:lastModifiedBy>
  <cp:revision>63</cp:revision>
  <dcterms:created xsi:type="dcterms:W3CDTF">2010-08-07T11:14:15Z</dcterms:created>
  <dcterms:modified xsi:type="dcterms:W3CDTF">2010-08-24T11:46:19Z</dcterms:modified>
</cp:coreProperties>
</file>