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2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2187674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Проект программы стажёрской площадки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b="1" dirty="0" smtClean="0"/>
              <a:t>Обучение детей с задержкой психического развития в условиях общеобразовательной школы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077072"/>
            <a:ext cx="6400800" cy="1872208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Соколова Ольга Николаевна,</a:t>
            </a:r>
          </a:p>
          <a:p>
            <a:r>
              <a:rPr lang="ru-RU" b="1" dirty="0" smtClean="0"/>
              <a:t> заместитель директора по УВР школы № 3,</a:t>
            </a:r>
          </a:p>
          <a:p>
            <a:r>
              <a:rPr lang="ru-RU" b="1" dirty="0" err="1" smtClean="0"/>
              <a:t>Бутылкина</a:t>
            </a:r>
            <a:r>
              <a:rPr lang="ru-RU" b="1" dirty="0" smtClean="0"/>
              <a:t> Ирина Николаевна, </a:t>
            </a:r>
          </a:p>
          <a:p>
            <a:r>
              <a:rPr lang="ru-RU" b="1" dirty="0" smtClean="0"/>
              <a:t>педагог-психолог школы № 3 г.Рыбинска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Актуальность программы</a:t>
            </a:r>
            <a:r>
              <a:rPr lang="ru-RU" dirty="0" smtClean="0"/>
              <a:t> для слушателей заключается в получении теоретических сведений и практических умений по организации обучения детей с ЗПР, для работодателей – в увеличении числа педагогов, компетентных в области работы с детьми с ЗПР. </a:t>
            </a:r>
          </a:p>
          <a:p>
            <a:pPr>
              <a:buNone/>
            </a:pPr>
            <a:r>
              <a:rPr lang="ru-RU" b="1" dirty="0" smtClean="0"/>
              <a:t>Прогноз </a:t>
            </a:r>
            <a:r>
              <a:rPr lang="ru-RU" b="1" dirty="0" err="1" smtClean="0"/>
              <a:t>востребованности</a:t>
            </a:r>
            <a:r>
              <a:rPr lang="ru-RU" dirty="0" smtClean="0"/>
              <a:t> программы стажёрской площадки положительный. Это связано с увеличением числа детей с ЗПР в образовательных учреждениях и необходимостью обучать педагогические кадры особенностям работы с ними.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33670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Цель программы</a:t>
            </a:r>
            <a:r>
              <a:rPr lang="ru-RU" dirty="0" smtClean="0"/>
              <a:t> стажёрской площадки: </a:t>
            </a:r>
          </a:p>
          <a:p>
            <a:endParaRPr lang="ru-RU" dirty="0" smtClean="0"/>
          </a:p>
          <a:p>
            <a:r>
              <a:rPr lang="ru-RU" dirty="0" smtClean="0"/>
              <a:t>Повышение квалификации руководящих и педагогических работников по направлению работы с детьми с ЗПР. Формирование компетенций слушателей целевой группы в области организации образования детей с ЗПР  в образовательных организациях.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Задачи программы </a:t>
            </a:r>
            <a:r>
              <a:rPr lang="ru-RU" dirty="0" smtClean="0"/>
              <a:t>стажёрской площадки: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Удовлетворение запросов участников стажёрской площадки через организацию индивидуального маршрута их обучения;</a:t>
            </a:r>
          </a:p>
          <a:p>
            <a:pPr lvl="0"/>
            <a:r>
              <a:rPr lang="ru-RU" dirty="0" smtClean="0"/>
              <a:t>Приближение процесса обучения по программе  стажёрской площадки к практике работы с детьми с ЗПР через институт наставничества;</a:t>
            </a:r>
          </a:p>
          <a:p>
            <a:pPr lvl="0"/>
            <a:r>
              <a:rPr lang="ru-RU" dirty="0" smtClean="0"/>
              <a:t>Организация контроля с ориентацией на конкретные запросы образовательной организации, участников реализации программы стажёрской площадки.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Целевые группы</a:t>
            </a:r>
            <a:r>
              <a:rPr lang="ru-RU" dirty="0" smtClean="0"/>
              <a:t> программы стажёрской площадки:</a:t>
            </a:r>
          </a:p>
          <a:p>
            <a:pPr>
              <a:buNone/>
            </a:pPr>
            <a:endParaRPr lang="ru-RU" dirty="0" smtClean="0"/>
          </a:p>
          <a:p>
            <a:pPr lvl="0"/>
            <a:r>
              <a:rPr lang="ru-RU" sz="2800" dirty="0" smtClean="0"/>
              <a:t>руководителей образовательных организаций, заместителей руководителей;</a:t>
            </a:r>
          </a:p>
          <a:p>
            <a:pPr lvl="0"/>
            <a:r>
              <a:rPr lang="ru-RU" sz="2800" dirty="0" smtClean="0"/>
              <a:t>педагогов, ведущих разные учебные предметы, обучающих школьников с ЗПР разных возрастов;</a:t>
            </a:r>
          </a:p>
          <a:p>
            <a:pPr lvl="0"/>
            <a:r>
              <a:rPr lang="ru-RU" sz="2800" dirty="0" smtClean="0"/>
              <a:t>педагогов-психологов;</a:t>
            </a:r>
          </a:p>
          <a:p>
            <a:pPr lvl="0"/>
            <a:r>
              <a:rPr lang="ru-RU" sz="2800" dirty="0" smtClean="0"/>
              <a:t>учителей-логопедов.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Формы работы</a:t>
            </a:r>
            <a:r>
              <a:rPr lang="ru-RU" dirty="0" smtClean="0"/>
              <a:t> стажёрской площадки: очная, заочная, дистанционная (с использованием технологии </a:t>
            </a:r>
            <a:r>
              <a:rPr lang="en-US" dirty="0" smtClean="0"/>
              <a:t>Skype</a:t>
            </a:r>
            <a:r>
              <a:rPr lang="ru-RU" dirty="0" smtClean="0"/>
              <a:t>).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b="1" dirty="0" smtClean="0"/>
              <a:t>Конструирование блочно-модульной дополнительной профессиональной образовательной программы </a:t>
            </a:r>
            <a:r>
              <a:rPr lang="ru-RU" dirty="0" smtClean="0"/>
              <a:t>предполагает обязательное включение в её состав двух частей.</a:t>
            </a:r>
          </a:p>
          <a:p>
            <a:pPr lvl="0"/>
            <a:r>
              <a:rPr lang="ru-RU" dirty="0" smtClean="0"/>
              <a:t>Инвариантный блок в объёме 36 часов имеет </a:t>
            </a:r>
            <a:r>
              <a:rPr lang="ru-RU" dirty="0" err="1" smtClean="0"/>
              <a:t>надпредметное</a:t>
            </a:r>
            <a:r>
              <a:rPr lang="ru-RU" dirty="0" smtClean="0"/>
              <a:t> содержание. Таких модулей в программе представлено два. Слушатель может выбрать один модуль или оба сразу.</a:t>
            </a:r>
          </a:p>
          <a:p>
            <a:r>
              <a:rPr lang="ru-RU" dirty="0" smtClean="0"/>
              <a:t> Модули вариативного блока имеют объём 18 часов, они выбираются слушателем и нацелены на решение их специфических задач.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Вариативный модуль 1. </a:t>
            </a:r>
            <a:r>
              <a:rPr lang="ru-RU" b="1" dirty="0" smtClean="0"/>
              <a:t>Деятельность  членов администрации при организации коррекционно-развивающего образовательного пространства </a:t>
            </a:r>
            <a:r>
              <a:rPr lang="ru-RU" dirty="0" smtClean="0"/>
              <a:t>(18 часов)</a:t>
            </a:r>
          </a:p>
          <a:p>
            <a:r>
              <a:rPr lang="ru-RU" dirty="0" smtClean="0"/>
              <a:t>Вариативный модуль 2. </a:t>
            </a:r>
            <a:r>
              <a:rPr lang="ru-RU" b="1" dirty="0" smtClean="0"/>
              <a:t>Психологическое сопровождение детей с ЗПР</a:t>
            </a:r>
            <a:r>
              <a:rPr lang="ru-RU" dirty="0" smtClean="0"/>
              <a:t> </a:t>
            </a:r>
            <a:r>
              <a:rPr lang="ru-RU" b="1" dirty="0" smtClean="0"/>
              <a:t>в образовательном процессе </a:t>
            </a:r>
            <a:r>
              <a:rPr lang="ru-RU" dirty="0" smtClean="0"/>
              <a:t>(18 часов)</a:t>
            </a:r>
          </a:p>
          <a:p>
            <a:r>
              <a:rPr lang="ru-RU" dirty="0" smtClean="0"/>
              <a:t>Вариативный модуль 3. </a:t>
            </a:r>
            <a:r>
              <a:rPr lang="ru-RU" b="1" dirty="0" smtClean="0"/>
              <a:t>Логопедическое сопровождение детей с ЗПР</a:t>
            </a:r>
            <a:r>
              <a:rPr lang="ru-RU" dirty="0" smtClean="0"/>
              <a:t> </a:t>
            </a:r>
            <a:r>
              <a:rPr lang="ru-RU" b="1" dirty="0" smtClean="0"/>
              <a:t>в образовательном процессе</a:t>
            </a:r>
            <a:r>
              <a:rPr lang="ru-RU" dirty="0" smtClean="0"/>
              <a:t> (18 часов)</a:t>
            </a:r>
          </a:p>
          <a:p>
            <a:r>
              <a:rPr lang="ru-RU" dirty="0" smtClean="0"/>
              <a:t>Вариативный модуль 4. </a:t>
            </a:r>
            <a:r>
              <a:rPr lang="ru-RU" b="1" dirty="0" smtClean="0"/>
              <a:t>Современные образовательные технологии при работе с детьми с задержкой психического развития </a:t>
            </a:r>
            <a:r>
              <a:rPr lang="ru-RU" dirty="0" smtClean="0"/>
              <a:t> (18 часов)</a:t>
            </a:r>
          </a:p>
          <a:p>
            <a:r>
              <a:rPr lang="ru-RU" dirty="0" smtClean="0"/>
              <a:t>Вариативный модуль 5. </a:t>
            </a:r>
            <a:r>
              <a:rPr lang="ru-RU" b="1" dirty="0" smtClean="0"/>
              <a:t>Формирование и развитие универсальных учебных действий у детей с задержкой психического развития</a:t>
            </a:r>
            <a:r>
              <a:rPr lang="ru-RU" dirty="0" smtClean="0"/>
              <a:t> (18 часов)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372</Words>
  <Application>Microsoft Office PowerPoint</Application>
  <PresentationFormat>Экран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Проект программы стажёрской площадки  Обучение детей с задержкой психического развития в условиях общеобразовательной школы  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программы стажёрской площадки  Обучение детей с задержкой психического развития в условиях общеобразовательной школы  </dc:title>
  <cp:lastModifiedBy>school</cp:lastModifiedBy>
  <cp:revision>9</cp:revision>
  <dcterms:modified xsi:type="dcterms:W3CDTF">2015-02-25T06:17:28Z</dcterms:modified>
</cp:coreProperties>
</file>