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303" r:id="rId2"/>
    <p:sldId id="258" r:id="rId3"/>
    <p:sldId id="265" r:id="rId4"/>
    <p:sldId id="297" r:id="rId5"/>
    <p:sldId id="311" r:id="rId6"/>
    <p:sldId id="277" r:id="rId7"/>
    <p:sldId id="269" r:id="rId8"/>
    <p:sldId id="268" r:id="rId9"/>
    <p:sldId id="273" r:id="rId10"/>
    <p:sldId id="308" r:id="rId11"/>
    <p:sldId id="309" r:id="rId12"/>
    <p:sldId id="299" r:id="rId13"/>
    <p:sldId id="275" r:id="rId14"/>
    <p:sldId id="284" r:id="rId15"/>
    <p:sldId id="286" r:id="rId16"/>
    <p:sldId id="310" r:id="rId17"/>
    <p:sldId id="285" r:id="rId18"/>
    <p:sldId id="288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FFC"/>
    <a:srgbClr val="0000FF"/>
    <a:srgbClr val="0000CC"/>
    <a:srgbClr val="FFFFCC"/>
    <a:srgbClr val="66FF66"/>
    <a:srgbClr val="E1FFE1"/>
    <a:srgbClr val="CCFFCC"/>
    <a:srgbClr val="FF6600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104" d="100"/>
          <a:sy n="10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D2C16-B3CB-428F-AF2B-96F151315EA0}" type="doc">
      <dgm:prSet loTypeId="urn:microsoft.com/office/officeart/2005/8/layout/radial6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DECB2F-AB39-451B-86FA-C4DD84F04914}">
      <dgm:prSet phldrT="[Текст]" custT="1"/>
      <dgm:spPr/>
      <dgm:t>
        <a:bodyPr/>
        <a:lstStyle/>
        <a:p>
          <a:pPr marL="0" indent="0"/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Экспериментирование</a:t>
          </a:r>
          <a:endParaRPr lang="ru-RU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84102430-CE5A-48C1-BDC5-4FEBB3D22309}" type="parTrans" cxnId="{DB634872-59B4-47C4-B777-9C2931FA5C2D}">
      <dgm:prSet/>
      <dgm:spPr/>
      <dgm:t>
        <a:bodyPr/>
        <a:lstStyle/>
        <a:p>
          <a:endParaRPr lang="ru-RU"/>
        </a:p>
      </dgm:t>
    </dgm:pt>
    <dgm:pt modelId="{97292179-10F4-4946-985C-54DDC3776982}" type="sibTrans" cxnId="{DB634872-59B4-47C4-B777-9C2931FA5C2D}">
      <dgm:prSet/>
      <dgm:spPr/>
      <dgm:t>
        <a:bodyPr/>
        <a:lstStyle/>
        <a:p>
          <a:endParaRPr lang="ru-RU"/>
        </a:p>
      </dgm:t>
    </dgm:pt>
    <dgm:pt modelId="{C082E72B-D94B-4AE8-8B12-2E21C505048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Целеполагание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B520CCCA-8265-4F42-99DB-493C5BD07E92}" type="parTrans" cxnId="{974E20D1-300E-46F2-888F-D884925BBFE4}">
      <dgm:prSet/>
      <dgm:spPr/>
      <dgm:t>
        <a:bodyPr/>
        <a:lstStyle/>
        <a:p>
          <a:endParaRPr lang="ru-RU"/>
        </a:p>
      </dgm:t>
    </dgm:pt>
    <dgm:pt modelId="{2261E953-91AA-419F-AEBB-D3C30DE12B43}" type="sibTrans" cxnId="{974E20D1-300E-46F2-888F-D884925BBFE4}">
      <dgm:prSet/>
      <dgm:spPr/>
      <dgm:t>
        <a:bodyPr/>
        <a:lstStyle/>
        <a:p>
          <a:endParaRPr lang="ru-RU"/>
        </a:p>
      </dgm:t>
    </dgm:pt>
    <dgm:pt modelId="{13A2A1FB-7B8A-41FF-8D8A-3A45B3A1EC6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Планирование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65939CE4-5A74-4135-BB45-16E2FCACF160}" type="parTrans" cxnId="{A310B8E3-5959-4D2D-A9B6-ADFD72CE8BC8}">
      <dgm:prSet/>
      <dgm:spPr/>
      <dgm:t>
        <a:bodyPr/>
        <a:lstStyle/>
        <a:p>
          <a:endParaRPr lang="ru-RU"/>
        </a:p>
      </dgm:t>
    </dgm:pt>
    <dgm:pt modelId="{623DC885-8DDC-4F4C-A302-479DF91108D0}" type="sibTrans" cxnId="{A310B8E3-5959-4D2D-A9B6-ADFD72CE8BC8}">
      <dgm:prSet/>
      <dgm:spPr/>
      <dgm:t>
        <a:bodyPr/>
        <a:lstStyle/>
        <a:p>
          <a:endParaRPr lang="ru-RU"/>
        </a:p>
      </dgm:t>
    </dgm:pt>
    <dgm:pt modelId="{6E698FC6-FF9E-419A-8883-8DA74650B97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Реализация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F3ED1C8E-E5E5-4674-906C-57D779E35618}" type="parTrans" cxnId="{46C13E23-87A8-48C5-B58B-AFEEEDBA93AE}">
      <dgm:prSet/>
      <dgm:spPr/>
      <dgm:t>
        <a:bodyPr/>
        <a:lstStyle/>
        <a:p>
          <a:endParaRPr lang="ru-RU"/>
        </a:p>
      </dgm:t>
    </dgm:pt>
    <dgm:pt modelId="{C78A28A2-2534-4CB1-B8CE-A09F1FC160D3}" type="sibTrans" cxnId="{46C13E23-87A8-48C5-B58B-AFEEEDBA93AE}">
      <dgm:prSet/>
      <dgm:spPr/>
      <dgm:t>
        <a:bodyPr/>
        <a:lstStyle/>
        <a:p>
          <a:endParaRPr lang="ru-RU"/>
        </a:p>
      </dgm:t>
    </dgm:pt>
    <dgm:pt modelId="{BFBB0683-B6D2-4C32-9AC5-3929934B603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Рефлексия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CE7ADF8F-B12F-4E2E-BE5A-AAEC55E063BD}" type="parTrans" cxnId="{5079BFA0-ED67-44AA-BC83-B32D96AA6E37}">
      <dgm:prSet/>
      <dgm:spPr/>
      <dgm:t>
        <a:bodyPr/>
        <a:lstStyle/>
        <a:p>
          <a:endParaRPr lang="ru-RU"/>
        </a:p>
      </dgm:t>
    </dgm:pt>
    <dgm:pt modelId="{27A0C42D-7F22-4497-A7F0-376354D69994}" type="sibTrans" cxnId="{5079BFA0-ED67-44AA-BC83-B32D96AA6E37}">
      <dgm:prSet/>
      <dgm:spPr/>
      <dgm:t>
        <a:bodyPr/>
        <a:lstStyle/>
        <a:p>
          <a:endParaRPr lang="ru-RU"/>
        </a:p>
      </dgm:t>
    </dgm:pt>
    <dgm:pt modelId="{E5E73BC8-C38B-4690-BB22-285A554BDBBB}" type="pres">
      <dgm:prSet presAssocID="{641D2C16-B3CB-428F-AF2B-96F151315E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C7801-D247-4BF0-8FFE-D520D87A966D}" type="pres">
      <dgm:prSet presAssocID="{60DECB2F-AB39-451B-86FA-C4DD84F04914}" presName="centerShape" presStyleLbl="node0" presStyleIdx="0" presStyleCnt="1" custScaleX="172369" custScaleY="86988" custLinFactNeighborX="-1783" custLinFactNeighborY="-1783"/>
      <dgm:spPr/>
      <dgm:t>
        <a:bodyPr/>
        <a:lstStyle/>
        <a:p>
          <a:endParaRPr lang="ru-RU"/>
        </a:p>
      </dgm:t>
    </dgm:pt>
    <dgm:pt modelId="{C68F9E06-9175-48BC-9D9B-EA4233712263}" type="pres">
      <dgm:prSet presAssocID="{C082E72B-D94B-4AE8-8B12-2E21C5050480}" presName="node" presStyleLbl="node1" presStyleIdx="0" presStyleCnt="4" custScaleX="193364" custScaleY="83703" custRadScaleRad="113917" custRadScaleInc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FE5C7-0419-4EBC-8A58-978286492410}" type="pres">
      <dgm:prSet presAssocID="{C082E72B-D94B-4AE8-8B12-2E21C5050480}" presName="dummy" presStyleCnt="0"/>
      <dgm:spPr/>
    </dgm:pt>
    <dgm:pt modelId="{E5AE4405-81F7-4146-B8D5-C4CEFF4DD14E}" type="pres">
      <dgm:prSet presAssocID="{2261E953-91AA-419F-AEBB-D3C30DE12B43}" presName="sibTrans" presStyleLbl="sibTrans2D1" presStyleIdx="0" presStyleCnt="4" custScaleX="87015" custScaleY="92972"/>
      <dgm:spPr/>
      <dgm:t>
        <a:bodyPr/>
        <a:lstStyle/>
        <a:p>
          <a:endParaRPr lang="ru-RU"/>
        </a:p>
      </dgm:t>
    </dgm:pt>
    <dgm:pt modelId="{DF961C7B-0ACC-4FC0-A363-AA957B16EFE6}" type="pres">
      <dgm:prSet presAssocID="{13A2A1FB-7B8A-41FF-8D8A-3A45B3A1EC65}" presName="node" presStyleLbl="node1" presStyleIdx="1" presStyleCnt="4" custScaleX="185749" custScaleY="70286" custRadScaleRad="172447" custRadScaleInc="-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C3E20-809E-486F-A9A0-1884E5888CF6}" type="pres">
      <dgm:prSet presAssocID="{13A2A1FB-7B8A-41FF-8D8A-3A45B3A1EC65}" presName="dummy" presStyleCnt="0"/>
      <dgm:spPr/>
    </dgm:pt>
    <dgm:pt modelId="{0DA0D30D-E90E-424B-B071-7604E192FBD1}" type="pres">
      <dgm:prSet presAssocID="{623DC885-8DDC-4F4C-A302-479DF91108D0}" presName="sibTrans" presStyleLbl="sibTrans2D1" presStyleIdx="1" presStyleCnt="4" custScaleX="89529" custScaleY="87548"/>
      <dgm:spPr/>
      <dgm:t>
        <a:bodyPr/>
        <a:lstStyle/>
        <a:p>
          <a:endParaRPr lang="ru-RU"/>
        </a:p>
      </dgm:t>
    </dgm:pt>
    <dgm:pt modelId="{499A70C7-D78F-4C0E-8D4C-64CC6F313408}" type="pres">
      <dgm:prSet presAssocID="{6E698FC6-FF9E-419A-8883-8DA74650B971}" presName="node" presStyleLbl="node1" presStyleIdx="2" presStyleCnt="4" custScaleX="200548" custScaleY="79592" custRadScaleRad="104743" custRadScaleInc="-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8C52-6130-4852-B558-C75BF6D5229A}" type="pres">
      <dgm:prSet presAssocID="{6E698FC6-FF9E-419A-8883-8DA74650B971}" presName="dummy" presStyleCnt="0"/>
      <dgm:spPr/>
    </dgm:pt>
    <dgm:pt modelId="{7F445D13-0C5D-45C1-8E27-5C7AFBFF863A}" type="pres">
      <dgm:prSet presAssocID="{C78A28A2-2534-4CB1-B8CE-A09F1FC160D3}" presName="sibTrans" presStyleLbl="sibTrans2D1" presStyleIdx="2" presStyleCnt="4" custScaleX="87990" custScaleY="91265"/>
      <dgm:spPr/>
      <dgm:t>
        <a:bodyPr/>
        <a:lstStyle/>
        <a:p>
          <a:endParaRPr lang="ru-RU"/>
        </a:p>
      </dgm:t>
    </dgm:pt>
    <dgm:pt modelId="{FEE50522-E420-4F3D-9D61-27B9D0C30995}" type="pres">
      <dgm:prSet presAssocID="{BFBB0683-B6D2-4C32-9AC5-3929934B6031}" presName="node" presStyleLbl="node1" presStyleIdx="3" presStyleCnt="4" custScaleX="168730" custScaleY="70281" custRadScaleRad="148325" custRadScaleInc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1831-035A-48F8-B612-1A5CA8064759}" type="pres">
      <dgm:prSet presAssocID="{BFBB0683-B6D2-4C32-9AC5-3929934B6031}" presName="dummy" presStyleCnt="0"/>
      <dgm:spPr/>
    </dgm:pt>
    <dgm:pt modelId="{64DE7D49-78B3-41DC-98F3-D74EECD29B28}" type="pres">
      <dgm:prSet presAssocID="{27A0C42D-7F22-4497-A7F0-376354D69994}" presName="sibTrans" presStyleLbl="sibTrans2D1" presStyleIdx="3" presStyleCnt="4" custScaleX="87871" custScaleY="92677"/>
      <dgm:spPr/>
      <dgm:t>
        <a:bodyPr/>
        <a:lstStyle/>
        <a:p>
          <a:endParaRPr lang="ru-RU"/>
        </a:p>
      </dgm:t>
    </dgm:pt>
  </dgm:ptLst>
  <dgm:cxnLst>
    <dgm:cxn modelId="{EEFB3463-CF42-4F2E-805E-E07536BC3DBE}" type="presOf" srcId="{2261E953-91AA-419F-AEBB-D3C30DE12B43}" destId="{E5AE4405-81F7-4146-B8D5-C4CEFF4DD14E}" srcOrd="0" destOrd="0" presId="urn:microsoft.com/office/officeart/2005/8/layout/radial6"/>
    <dgm:cxn modelId="{64D0461C-6745-4EBF-98B5-38B500E9EF76}" type="presOf" srcId="{13A2A1FB-7B8A-41FF-8D8A-3A45B3A1EC65}" destId="{DF961C7B-0ACC-4FC0-A363-AA957B16EFE6}" srcOrd="0" destOrd="0" presId="urn:microsoft.com/office/officeart/2005/8/layout/radial6"/>
    <dgm:cxn modelId="{5079BFA0-ED67-44AA-BC83-B32D96AA6E37}" srcId="{60DECB2F-AB39-451B-86FA-C4DD84F04914}" destId="{BFBB0683-B6D2-4C32-9AC5-3929934B6031}" srcOrd="3" destOrd="0" parTransId="{CE7ADF8F-B12F-4E2E-BE5A-AAEC55E063BD}" sibTransId="{27A0C42D-7F22-4497-A7F0-376354D69994}"/>
    <dgm:cxn modelId="{2F86327A-3D20-41BA-8A9B-3CB656759B26}" type="presOf" srcId="{C082E72B-D94B-4AE8-8B12-2E21C5050480}" destId="{C68F9E06-9175-48BC-9D9B-EA4233712263}" srcOrd="0" destOrd="0" presId="urn:microsoft.com/office/officeart/2005/8/layout/radial6"/>
    <dgm:cxn modelId="{46C13E23-87A8-48C5-B58B-AFEEEDBA93AE}" srcId="{60DECB2F-AB39-451B-86FA-C4DD84F04914}" destId="{6E698FC6-FF9E-419A-8883-8DA74650B971}" srcOrd="2" destOrd="0" parTransId="{F3ED1C8E-E5E5-4674-906C-57D779E35618}" sibTransId="{C78A28A2-2534-4CB1-B8CE-A09F1FC160D3}"/>
    <dgm:cxn modelId="{A310B8E3-5959-4D2D-A9B6-ADFD72CE8BC8}" srcId="{60DECB2F-AB39-451B-86FA-C4DD84F04914}" destId="{13A2A1FB-7B8A-41FF-8D8A-3A45B3A1EC65}" srcOrd="1" destOrd="0" parTransId="{65939CE4-5A74-4135-BB45-16E2FCACF160}" sibTransId="{623DC885-8DDC-4F4C-A302-479DF91108D0}"/>
    <dgm:cxn modelId="{CACA85C9-85DA-4F0C-8B3F-1AD342E03DE9}" type="presOf" srcId="{60DECB2F-AB39-451B-86FA-C4DD84F04914}" destId="{677C7801-D247-4BF0-8FFE-D520D87A966D}" srcOrd="0" destOrd="0" presId="urn:microsoft.com/office/officeart/2005/8/layout/radial6"/>
    <dgm:cxn modelId="{69CE20F0-E939-49A6-8566-4786763CBFBA}" type="presOf" srcId="{641D2C16-B3CB-428F-AF2B-96F151315EA0}" destId="{E5E73BC8-C38B-4690-BB22-285A554BDBBB}" srcOrd="0" destOrd="0" presId="urn:microsoft.com/office/officeart/2005/8/layout/radial6"/>
    <dgm:cxn modelId="{95D7F613-F603-4671-A6FF-9F758441E8CF}" type="presOf" srcId="{BFBB0683-B6D2-4C32-9AC5-3929934B6031}" destId="{FEE50522-E420-4F3D-9D61-27B9D0C30995}" srcOrd="0" destOrd="0" presId="urn:microsoft.com/office/officeart/2005/8/layout/radial6"/>
    <dgm:cxn modelId="{265F6B4A-A38B-4E42-8051-7C3C39FD3C43}" type="presOf" srcId="{27A0C42D-7F22-4497-A7F0-376354D69994}" destId="{64DE7D49-78B3-41DC-98F3-D74EECD29B28}" srcOrd="0" destOrd="0" presId="urn:microsoft.com/office/officeart/2005/8/layout/radial6"/>
    <dgm:cxn modelId="{974E20D1-300E-46F2-888F-D884925BBFE4}" srcId="{60DECB2F-AB39-451B-86FA-C4DD84F04914}" destId="{C082E72B-D94B-4AE8-8B12-2E21C5050480}" srcOrd="0" destOrd="0" parTransId="{B520CCCA-8265-4F42-99DB-493C5BD07E92}" sibTransId="{2261E953-91AA-419F-AEBB-D3C30DE12B43}"/>
    <dgm:cxn modelId="{DC38D263-5E7A-4413-ACB3-BD88D2F61B03}" type="presOf" srcId="{C78A28A2-2534-4CB1-B8CE-A09F1FC160D3}" destId="{7F445D13-0C5D-45C1-8E27-5C7AFBFF863A}" srcOrd="0" destOrd="0" presId="urn:microsoft.com/office/officeart/2005/8/layout/radial6"/>
    <dgm:cxn modelId="{43344946-91DE-44E4-AD5A-8A5E5BDC459E}" type="presOf" srcId="{623DC885-8DDC-4F4C-A302-479DF91108D0}" destId="{0DA0D30D-E90E-424B-B071-7604E192FBD1}" srcOrd="0" destOrd="0" presId="urn:microsoft.com/office/officeart/2005/8/layout/radial6"/>
    <dgm:cxn modelId="{A3E8CA22-2FFE-47F2-B3FD-2A744D68A03E}" type="presOf" srcId="{6E698FC6-FF9E-419A-8883-8DA74650B971}" destId="{499A70C7-D78F-4C0E-8D4C-64CC6F313408}" srcOrd="0" destOrd="0" presId="urn:microsoft.com/office/officeart/2005/8/layout/radial6"/>
    <dgm:cxn modelId="{DB634872-59B4-47C4-B777-9C2931FA5C2D}" srcId="{641D2C16-B3CB-428F-AF2B-96F151315EA0}" destId="{60DECB2F-AB39-451B-86FA-C4DD84F04914}" srcOrd="0" destOrd="0" parTransId="{84102430-CE5A-48C1-BDC5-4FEBB3D22309}" sibTransId="{97292179-10F4-4946-985C-54DDC3776982}"/>
    <dgm:cxn modelId="{087B3C50-2634-4424-843F-D1B70EC39295}" type="presParOf" srcId="{E5E73BC8-C38B-4690-BB22-285A554BDBBB}" destId="{677C7801-D247-4BF0-8FFE-D520D87A966D}" srcOrd="0" destOrd="0" presId="urn:microsoft.com/office/officeart/2005/8/layout/radial6"/>
    <dgm:cxn modelId="{DC288A4D-D984-4090-86ED-D615CDCB246B}" type="presParOf" srcId="{E5E73BC8-C38B-4690-BB22-285A554BDBBB}" destId="{C68F9E06-9175-48BC-9D9B-EA4233712263}" srcOrd="1" destOrd="0" presId="urn:microsoft.com/office/officeart/2005/8/layout/radial6"/>
    <dgm:cxn modelId="{8A40253A-5151-4FF9-AA23-325C3FF4DC39}" type="presParOf" srcId="{E5E73BC8-C38B-4690-BB22-285A554BDBBB}" destId="{E10FE5C7-0419-4EBC-8A58-978286492410}" srcOrd="2" destOrd="0" presId="urn:microsoft.com/office/officeart/2005/8/layout/radial6"/>
    <dgm:cxn modelId="{69B5A3FC-7F08-46B3-8403-AECB4E95831F}" type="presParOf" srcId="{E5E73BC8-C38B-4690-BB22-285A554BDBBB}" destId="{E5AE4405-81F7-4146-B8D5-C4CEFF4DD14E}" srcOrd="3" destOrd="0" presId="urn:microsoft.com/office/officeart/2005/8/layout/radial6"/>
    <dgm:cxn modelId="{BA1A7207-A7D9-441B-B5B6-4F48290447F3}" type="presParOf" srcId="{E5E73BC8-C38B-4690-BB22-285A554BDBBB}" destId="{DF961C7B-0ACC-4FC0-A363-AA957B16EFE6}" srcOrd="4" destOrd="0" presId="urn:microsoft.com/office/officeart/2005/8/layout/radial6"/>
    <dgm:cxn modelId="{7FE18919-BB0A-477E-9F44-B7F095E4FB76}" type="presParOf" srcId="{E5E73BC8-C38B-4690-BB22-285A554BDBBB}" destId="{330C3E20-809E-486F-A9A0-1884E5888CF6}" srcOrd="5" destOrd="0" presId="urn:microsoft.com/office/officeart/2005/8/layout/radial6"/>
    <dgm:cxn modelId="{26E9A4BC-B63F-47B1-9D87-FB817980CA3F}" type="presParOf" srcId="{E5E73BC8-C38B-4690-BB22-285A554BDBBB}" destId="{0DA0D30D-E90E-424B-B071-7604E192FBD1}" srcOrd="6" destOrd="0" presId="urn:microsoft.com/office/officeart/2005/8/layout/radial6"/>
    <dgm:cxn modelId="{4467E686-AA4D-4D1C-AD6F-1708F2BEE388}" type="presParOf" srcId="{E5E73BC8-C38B-4690-BB22-285A554BDBBB}" destId="{499A70C7-D78F-4C0E-8D4C-64CC6F313408}" srcOrd="7" destOrd="0" presId="urn:microsoft.com/office/officeart/2005/8/layout/radial6"/>
    <dgm:cxn modelId="{A1DC8904-4149-4515-9FE1-07FA63C28BDB}" type="presParOf" srcId="{E5E73BC8-C38B-4690-BB22-285A554BDBBB}" destId="{556D8C52-6130-4852-B558-C75BF6D5229A}" srcOrd="8" destOrd="0" presId="urn:microsoft.com/office/officeart/2005/8/layout/radial6"/>
    <dgm:cxn modelId="{9A2F1FC9-8212-41B1-B66B-E7D0ABE2EB87}" type="presParOf" srcId="{E5E73BC8-C38B-4690-BB22-285A554BDBBB}" destId="{7F445D13-0C5D-45C1-8E27-5C7AFBFF863A}" srcOrd="9" destOrd="0" presId="urn:microsoft.com/office/officeart/2005/8/layout/radial6"/>
    <dgm:cxn modelId="{E9231557-67FD-4698-B5AD-2CE2D160094C}" type="presParOf" srcId="{E5E73BC8-C38B-4690-BB22-285A554BDBBB}" destId="{FEE50522-E420-4F3D-9D61-27B9D0C30995}" srcOrd="10" destOrd="0" presId="urn:microsoft.com/office/officeart/2005/8/layout/radial6"/>
    <dgm:cxn modelId="{A8274B4E-672C-47A3-B6CB-95ED1D75E7A1}" type="presParOf" srcId="{E5E73BC8-C38B-4690-BB22-285A554BDBBB}" destId="{30141831-035A-48F8-B612-1A5CA8064759}" srcOrd="11" destOrd="0" presId="urn:microsoft.com/office/officeart/2005/8/layout/radial6"/>
    <dgm:cxn modelId="{D01E3FA5-5322-4BD8-AA07-D7B22F3A0F45}" type="presParOf" srcId="{E5E73BC8-C38B-4690-BB22-285A554BDBBB}" destId="{64DE7D49-78B3-41DC-98F3-D74EECD29B2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32E37-BAFF-47B9-BBEC-C9B6C76189E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E000BD-931E-4595-8176-84CE89E389B5}">
      <dgm:prSet phldrT="[Текст]" custT="1"/>
      <dgm:spPr/>
      <dgm:t>
        <a:bodyPr/>
        <a:lstStyle/>
        <a:p>
          <a:r>
            <a:rPr lang="ru-RU" sz="2600" dirty="0" smtClean="0">
              <a:latin typeface="+mj-lt"/>
              <a:cs typeface="Arial" pitchFamily="34" charset="0"/>
            </a:rPr>
            <a:t>Игровые  методы</a:t>
          </a:r>
          <a:endParaRPr lang="ru-RU" sz="2600" dirty="0">
            <a:latin typeface="+mj-lt"/>
          </a:endParaRPr>
        </a:p>
      </dgm:t>
    </dgm:pt>
    <dgm:pt modelId="{998BBBA0-A4E6-407F-A5FB-9887B322032B}" type="parTrans" cxnId="{00BB9232-53FC-48E2-8933-65352F1AADB3}">
      <dgm:prSet/>
      <dgm:spPr/>
      <dgm:t>
        <a:bodyPr/>
        <a:lstStyle/>
        <a:p>
          <a:endParaRPr lang="ru-RU"/>
        </a:p>
      </dgm:t>
    </dgm:pt>
    <dgm:pt modelId="{2D7A2C58-291F-4FDB-8CE5-4594E1D11351}" type="sibTrans" cxnId="{00BB9232-53FC-48E2-8933-65352F1AADB3}">
      <dgm:prSet/>
      <dgm:spPr/>
      <dgm:t>
        <a:bodyPr/>
        <a:lstStyle/>
        <a:p>
          <a:endParaRPr lang="ru-RU"/>
        </a:p>
      </dgm:t>
    </dgm:pt>
    <dgm:pt modelId="{119838E5-CE5A-4B0D-A202-E3F1A9B1477C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600" dirty="0" smtClean="0">
              <a:latin typeface="+mj-lt"/>
              <a:cs typeface="Arial" pitchFamily="34" charset="0"/>
            </a:rPr>
            <a:t>Наблюдения</a:t>
          </a:r>
          <a:endParaRPr lang="ru-RU" sz="2600" dirty="0">
            <a:latin typeface="+mj-lt"/>
            <a:cs typeface="Arial" pitchFamily="34" charset="0"/>
          </a:endParaRPr>
        </a:p>
      </dgm:t>
    </dgm:pt>
    <dgm:pt modelId="{FDC24474-D9D9-4247-AE2B-341918C1B40D}" type="parTrans" cxnId="{A42A5183-C263-4241-AA00-F3CF1A7C46B1}">
      <dgm:prSet/>
      <dgm:spPr/>
      <dgm:t>
        <a:bodyPr/>
        <a:lstStyle/>
        <a:p>
          <a:endParaRPr lang="ru-RU"/>
        </a:p>
      </dgm:t>
    </dgm:pt>
    <dgm:pt modelId="{B96B77F9-EF7D-4821-9743-58D36F0EC2B3}" type="sibTrans" cxnId="{A42A5183-C263-4241-AA00-F3CF1A7C46B1}">
      <dgm:prSet/>
      <dgm:spPr/>
      <dgm:t>
        <a:bodyPr/>
        <a:lstStyle/>
        <a:p>
          <a:endParaRPr lang="ru-RU"/>
        </a:p>
      </dgm:t>
    </dgm:pt>
    <dgm:pt modelId="{C54D1E0A-B4D9-42D1-BEAC-B63F89BB8F44}">
      <dgm:prSet phldrT="[Текст]" custT="1"/>
      <dgm:spPr/>
      <dgm:t>
        <a:bodyPr/>
        <a:lstStyle/>
        <a:p>
          <a:r>
            <a:rPr lang="ru-RU" sz="2600" dirty="0" smtClean="0">
              <a:latin typeface="+mj-lt"/>
              <a:cs typeface="Arial" pitchFamily="34" charset="0"/>
            </a:rPr>
            <a:t>Современные технологии</a:t>
          </a:r>
          <a:endParaRPr lang="ru-RU" sz="2600" dirty="0">
            <a:latin typeface="+mj-lt"/>
          </a:endParaRPr>
        </a:p>
      </dgm:t>
    </dgm:pt>
    <dgm:pt modelId="{A37939F8-5673-4D78-BA57-36F837CA4F11}" type="parTrans" cxnId="{7958B0D4-9257-42C1-8CD7-66BAE1348648}">
      <dgm:prSet/>
      <dgm:spPr/>
      <dgm:t>
        <a:bodyPr/>
        <a:lstStyle/>
        <a:p>
          <a:endParaRPr lang="ru-RU"/>
        </a:p>
      </dgm:t>
    </dgm:pt>
    <dgm:pt modelId="{1A3C29B7-7ED8-4038-9118-EC6904590A6A}" type="sibTrans" cxnId="{7958B0D4-9257-42C1-8CD7-66BAE1348648}">
      <dgm:prSet/>
      <dgm:spPr/>
      <dgm:t>
        <a:bodyPr/>
        <a:lstStyle/>
        <a:p>
          <a:endParaRPr lang="ru-RU"/>
        </a:p>
      </dgm:t>
    </dgm:pt>
    <dgm:pt modelId="{3B55C21F-7DFE-46E0-B1EF-54BC23DAC167}">
      <dgm:prSet phldrT="[Текст]" custT="1"/>
      <dgm:spPr/>
      <dgm:t>
        <a:bodyPr/>
        <a:lstStyle/>
        <a:p>
          <a:r>
            <a:rPr lang="ru-RU" sz="2600" dirty="0" smtClean="0">
              <a:latin typeface="+mj-lt"/>
              <a:cs typeface="Arial" pitchFamily="34" charset="0"/>
            </a:rPr>
            <a:t>Эвристический метод</a:t>
          </a:r>
          <a:endParaRPr lang="ru-RU" sz="2600" b="1" dirty="0">
            <a:latin typeface="+mj-lt"/>
          </a:endParaRPr>
        </a:p>
      </dgm:t>
    </dgm:pt>
    <dgm:pt modelId="{8D5A47D7-63F5-497D-95AC-653DF0982159}" type="parTrans" cxnId="{F723D443-D295-4267-8BB7-D3459FF1967D}">
      <dgm:prSet/>
      <dgm:spPr/>
      <dgm:t>
        <a:bodyPr/>
        <a:lstStyle/>
        <a:p>
          <a:endParaRPr lang="ru-RU"/>
        </a:p>
      </dgm:t>
    </dgm:pt>
    <dgm:pt modelId="{C642D26E-FD79-4D37-833A-CF32C7461EE7}" type="sibTrans" cxnId="{F723D443-D295-4267-8BB7-D3459FF1967D}">
      <dgm:prSet/>
      <dgm:spPr/>
      <dgm:t>
        <a:bodyPr/>
        <a:lstStyle/>
        <a:p>
          <a:endParaRPr lang="ru-RU"/>
        </a:p>
      </dgm:t>
    </dgm:pt>
    <dgm:pt modelId="{6C9B0A4F-C557-40D9-8F02-48B6C45242DE}">
      <dgm:prSet phldrT="[Текст]" custT="1"/>
      <dgm:spPr/>
      <dgm:t>
        <a:bodyPr/>
        <a:lstStyle/>
        <a:p>
          <a:r>
            <a:rPr lang="ru-RU" sz="2600" dirty="0" smtClean="0">
              <a:latin typeface="+mj-lt"/>
              <a:cs typeface="Arial" pitchFamily="34" charset="0"/>
            </a:rPr>
            <a:t>Словесные методы</a:t>
          </a:r>
          <a:endParaRPr lang="ru-RU" sz="2600" dirty="0">
            <a:latin typeface="+mj-lt"/>
            <a:cs typeface="Arial" pitchFamily="34" charset="0"/>
          </a:endParaRPr>
        </a:p>
      </dgm:t>
    </dgm:pt>
    <dgm:pt modelId="{C62F1B75-276E-4DC7-8430-383D6E13D355}" type="parTrans" cxnId="{33AFC188-B870-47D2-9929-742786795A65}">
      <dgm:prSet/>
      <dgm:spPr/>
      <dgm:t>
        <a:bodyPr/>
        <a:lstStyle/>
        <a:p>
          <a:endParaRPr lang="ru-RU"/>
        </a:p>
      </dgm:t>
    </dgm:pt>
    <dgm:pt modelId="{6250912D-994C-482D-85BB-5D546EBA98D4}" type="sibTrans" cxnId="{33AFC188-B870-47D2-9929-742786795A65}">
      <dgm:prSet/>
      <dgm:spPr/>
      <dgm:t>
        <a:bodyPr/>
        <a:lstStyle/>
        <a:p>
          <a:endParaRPr lang="ru-RU"/>
        </a:p>
      </dgm:t>
    </dgm:pt>
    <dgm:pt modelId="{E82E3A3E-8CE9-4AF7-822E-7F5FFAA6887B}">
      <dgm:prSet phldrT="[Текст]" custT="1"/>
      <dgm:spPr/>
      <dgm:t>
        <a:bodyPr/>
        <a:lstStyle/>
        <a:p>
          <a:r>
            <a:rPr lang="ru-RU" sz="2600" dirty="0" smtClean="0">
              <a:latin typeface="+mj-lt"/>
              <a:cs typeface="Arial" pitchFamily="34" charset="0"/>
            </a:rPr>
            <a:t>Проблемные вопросы</a:t>
          </a:r>
          <a:endParaRPr lang="ru-RU" sz="2600" dirty="0">
            <a:latin typeface="+mj-lt"/>
            <a:cs typeface="Arial" pitchFamily="34" charset="0"/>
          </a:endParaRPr>
        </a:p>
      </dgm:t>
    </dgm:pt>
    <dgm:pt modelId="{C399BC95-56C0-44BA-AD31-01A82F5027B2}" type="parTrans" cxnId="{BF0E724B-45E8-4DBA-A516-18DA25264017}">
      <dgm:prSet/>
      <dgm:spPr/>
      <dgm:t>
        <a:bodyPr/>
        <a:lstStyle/>
        <a:p>
          <a:endParaRPr lang="ru-RU"/>
        </a:p>
      </dgm:t>
    </dgm:pt>
    <dgm:pt modelId="{AD626CFE-FADD-4CEF-A114-08C93D1517FE}" type="sibTrans" cxnId="{BF0E724B-45E8-4DBA-A516-18DA25264017}">
      <dgm:prSet/>
      <dgm:spPr/>
      <dgm:t>
        <a:bodyPr/>
        <a:lstStyle/>
        <a:p>
          <a:endParaRPr lang="ru-RU"/>
        </a:p>
      </dgm:t>
    </dgm:pt>
    <dgm:pt modelId="{E4203B3C-17A9-4F56-BB1E-4AB2791C488C}" type="pres">
      <dgm:prSet presAssocID="{5A032E37-BAFF-47B9-BBEC-C9B6C76189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D9B02F-6735-48CF-B43E-F7C145BAF524}" type="pres">
      <dgm:prSet presAssocID="{5A032E37-BAFF-47B9-BBEC-C9B6C76189E9}" presName="Name1" presStyleCnt="0"/>
      <dgm:spPr/>
      <dgm:t>
        <a:bodyPr/>
        <a:lstStyle/>
        <a:p>
          <a:endParaRPr lang="ru-RU"/>
        </a:p>
      </dgm:t>
    </dgm:pt>
    <dgm:pt modelId="{C5A0A018-D659-4647-8756-E82251019020}" type="pres">
      <dgm:prSet presAssocID="{5A032E37-BAFF-47B9-BBEC-C9B6C76189E9}" presName="cycle" presStyleCnt="0"/>
      <dgm:spPr/>
      <dgm:t>
        <a:bodyPr/>
        <a:lstStyle/>
        <a:p>
          <a:endParaRPr lang="ru-RU"/>
        </a:p>
      </dgm:t>
    </dgm:pt>
    <dgm:pt modelId="{3A0E8064-1ABF-40AA-BDBC-AD48DF2115F6}" type="pres">
      <dgm:prSet presAssocID="{5A032E37-BAFF-47B9-BBEC-C9B6C76189E9}" presName="srcNode" presStyleLbl="node1" presStyleIdx="0" presStyleCnt="6"/>
      <dgm:spPr/>
      <dgm:t>
        <a:bodyPr/>
        <a:lstStyle/>
        <a:p>
          <a:endParaRPr lang="ru-RU"/>
        </a:p>
      </dgm:t>
    </dgm:pt>
    <dgm:pt modelId="{CBB37A9D-EE41-40F8-886B-32867FC472E1}" type="pres">
      <dgm:prSet presAssocID="{5A032E37-BAFF-47B9-BBEC-C9B6C76189E9}" presName="conn" presStyleLbl="parChTrans1D2" presStyleIdx="0" presStyleCnt="1"/>
      <dgm:spPr/>
      <dgm:t>
        <a:bodyPr/>
        <a:lstStyle/>
        <a:p>
          <a:endParaRPr lang="ru-RU"/>
        </a:p>
      </dgm:t>
    </dgm:pt>
    <dgm:pt modelId="{B491ADF3-9B45-4572-B8A4-18CB31522C48}" type="pres">
      <dgm:prSet presAssocID="{5A032E37-BAFF-47B9-BBEC-C9B6C76189E9}" presName="extraNode" presStyleLbl="node1" presStyleIdx="0" presStyleCnt="6"/>
      <dgm:spPr/>
      <dgm:t>
        <a:bodyPr/>
        <a:lstStyle/>
        <a:p>
          <a:endParaRPr lang="ru-RU"/>
        </a:p>
      </dgm:t>
    </dgm:pt>
    <dgm:pt modelId="{2BAFAE71-16C9-441B-916F-231128512217}" type="pres">
      <dgm:prSet presAssocID="{5A032E37-BAFF-47B9-BBEC-C9B6C76189E9}" presName="dstNode" presStyleLbl="node1" presStyleIdx="0" presStyleCnt="6"/>
      <dgm:spPr/>
      <dgm:t>
        <a:bodyPr/>
        <a:lstStyle/>
        <a:p>
          <a:endParaRPr lang="ru-RU"/>
        </a:p>
      </dgm:t>
    </dgm:pt>
    <dgm:pt modelId="{C71441CA-291D-4554-B0B6-7838EB8EC4AB}" type="pres">
      <dgm:prSet presAssocID="{FFE000BD-931E-4595-8176-84CE89E389B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678E4-D0CD-4732-A99C-6846A1D09120}" type="pres">
      <dgm:prSet presAssocID="{FFE000BD-931E-4595-8176-84CE89E389B5}" presName="accent_1" presStyleCnt="0"/>
      <dgm:spPr/>
      <dgm:t>
        <a:bodyPr/>
        <a:lstStyle/>
        <a:p>
          <a:endParaRPr lang="ru-RU"/>
        </a:p>
      </dgm:t>
    </dgm:pt>
    <dgm:pt modelId="{194201AF-55E7-4BEE-8A55-167176667DA7}" type="pres">
      <dgm:prSet presAssocID="{FFE000BD-931E-4595-8176-84CE89E389B5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8761A09C-C77A-44EB-B2F9-0059A6C8F2F6}" type="pres">
      <dgm:prSet presAssocID="{119838E5-CE5A-4B0D-A202-E3F1A9B1477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4A2D6-92CD-40CF-B7C0-E9DA63E7A00B}" type="pres">
      <dgm:prSet presAssocID="{119838E5-CE5A-4B0D-A202-E3F1A9B1477C}" presName="accent_2" presStyleCnt="0"/>
      <dgm:spPr/>
      <dgm:t>
        <a:bodyPr/>
        <a:lstStyle/>
        <a:p>
          <a:endParaRPr lang="ru-RU"/>
        </a:p>
      </dgm:t>
    </dgm:pt>
    <dgm:pt modelId="{FD80A08C-3850-41C2-848D-C57F7729AA09}" type="pres">
      <dgm:prSet presAssocID="{119838E5-CE5A-4B0D-A202-E3F1A9B1477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AB0442D3-D45E-4BB1-8516-9E62A5D2F948}" type="pres">
      <dgm:prSet presAssocID="{C54D1E0A-B4D9-42D1-BEAC-B63F89BB8F4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68CAD-C0BC-4E36-9DF2-053FC9A6A1C6}" type="pres">
      <dgm:prSet presAssocID="{C54D1E0A-B4D9-42D1-BEAC-B63F89BB8F44}" presName="accent_3" presStyleCnt="0"/>
      <dgm:spPr/>
      <dgm:t>
        <a:bodyPr/>
        <a:lstStyle/>
        <a:p>
          <a:endParaRPr lang="ru-RU"/>
        </a:p>
      </dgm:t>
    </dgm:pt>
    <dgm:pt modelId="{8840C1C0-39E7-403A-8A02-9EACC36DE187}" type="pres">
      <dgm:prSet presAssocID="{C54D1E0A-B4D9-42D1-BEAC-B63F89BB8F44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B362252E-F0B0-4061-9E04-0B4F9D2DA859}" type="pres">
      <dgm:prSet presAssocID="{3B55C21F-7DFE-46E0-B1EF-54BC23DAC16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E229-2980-4AFA-B0B5-B8858912BDC9}" type="pres">
      <dgm:prSet presAssocID="{3B55C21F-7DFE-46E0-B1EF-54BC23DAC167}" presName="accent_4" presStyleCnt="0"/>
      <dgm:spPr/>
      <dgm:t>
        <a:bodyPr/>
        <a:lstStyle/>
        <a:p>
          <a:endParaRPr lang="ru-RU"/>
        </a:p>
      </dgm:t>
    </dgm:pt>
    <dgm:pt modelId="{C18DBA0A-22AF-43FF-AD85-48F2382CC333}" type="pres">
      <dgm:prSet presAssocID="{3B55C21F-7DFE-46E0-B1EF-54BC23DAC167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9F8AB2A8-7051-4DFB-AC45-546730BA5D93}" type="pres">
      <dgm:prSet presAssocID="{6C9B0A4F-C557-40D9-8F02-48B6C45242D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27E7F-5DD9-4767-AB64-AACFAB20800C}" type="pres">
      <dgm:prSet presAssocID="{6C9B0A4F-C557-40D9-8F02-48B6C45242DE}" presName="accent_5" presStyleCnt="0"/>
      <dgm:spPr/>
      <dgm:t>
        <a:bodyPr/>
        <a:lstStyle/>
        <a:p>
          <a:endParaRPr lang="ru-RU"/>
        </a:p>
      </dgm:t>
    </dgm:pt>
    <dgm:pt modelId="{528E9929-95A8-451F-A222-EC55ADF4FDCB}" type="pres">
      <dgm:prSet presAssocID="{6C9B0A4F-C557-40D9-8F02-48B6C45242DE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0FDDCB24-2B97-43BF-B3C8-2923073595BC}" type="pres">
      <dgm:prSet presAssocID="{E82E3A3E-8CE9-4AF7-822E-7F5FFAA6887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AA8FD-8ADA-40B3-A2DC-73C5D56EE3FD}" type="pres">
      <dgm:prSet presAssocID="{E82E3A3E-8CE9-4AF7-822E-7F5FFAA6887B}" presName="accent_6" presStyleCnt="0"/>
      <dgm:spPr/>
      <dgm:t>
        <a:bodyPr/>
        <a:lstStyle/>
        <a:p>
          <a:endParaRPr lang="ru-RU"/>
        </a:p>
      </dgm:t>
    </dgm:pt>
    <dgm:pt modelId="{91CD78F5-329A-4C5D-9620-67BF716258AF}" type="pres">
      <dgm:prSet presAssocID="{E82E3A3E-8CE9-4AF7-822E-7F5FFAA6887B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F723D443-D295-4267-8BB7-D3459FF1967D}" srcId="{5A032E37-BAFF-47B9-BBEC-C9B6C76189E9}" destId="{3B55C21F-7DFE-46E0-B1EF-54BC23DAC167}" srcOrd="3" destOrd="0" parTransId="{8D5A47D7-63F5-497D-95AC-653DF0982159}" sibTransId="{C642D26E-FD79-4D37-833A-CF32C7461EE7}"/>
    <dgm:cxn modelId="{D581EBC9-58E0-4A50-A1BC-D6D791C70868}" type="presOf" srcId="{C54D1E0A-B4D9-42D1-BEAC-B63F89BB8F44}" destId="{AB0442D3-D45E-4BB1-8516-9E62A5D2F948}" srcOrd="0" destOrd="0" presId="urn:microsoft.com/office/officeart/2008/layout/VerticalCurvedList"/>
    <dgm:cxn modelId="{E992641B-B566-4BF7-9B95-F13A4EE7785F}" type="presOf" srcId="{5A032E37-BAFF-47B9-BBEC-C9B6C76189E9}" destId="{E4203B3C-17A9-4F56-BB1E-4AB2791C488C}" srcOrd="0" destOrd="0" presId="urn:microsoft.com/office/officeart/2008/layout/VerticalCurvedList"/>
    <dgm:cxn modelId="{BF0E724B-45E8-4DBA-A516-18DA25264017}" srcId="{5A032E37-BAFF-47B9-BBEC-C9B6C76189E9}" destId="{E82E3A3E-8CE9-4AF7-822E-7F5FFAA6887B}" srcOrd="5" destOrd="0" parTransId="{C399BC95-56C0-44BA-AD31-01A82F5027B2}" sibTransId="{AD626CFE-FADD-4CEF-A114-08C93D1517FE}"/>
    <dgm:cxn modelId="{107B23C1-545F-4C41-9E57-A44883836723}" type="presOf" srcId="{2D7A2C58-291F-4FDB-8CE5-4594E1D11351}" destId="{CBB37A9D-EE41-40F8-886B-32867FC472E1}" srcOrd="0" destOrd="0" presId="urn:microsoft.com/office/officeart/2008/layout/VerticalCurvedList"/>
    <dgm:cxn modelId="{7958B0D4-9257-42C1-8CD7-66BAE1348648}" srcId="{5A032E37-BAFF-47B9-BBEC-C9B6C76189E9}" destId="{C54D1E0A-B4D9-42D1-BEAC-B63F89BB8F44}" srcOrd="2" destOrd="0" parTransId="{A37939F8-5673-4D78-BA57-36F837CA4F11}" sibTransId="{1A3C29B7-7ED8-4038-9118-EC6904590A6A}"/>
    <dgm:cxn modelId="{7767E7CD-969B-4E08-948B-78C413176ECB}" type="presOf" srcId="{6C9B0A4F-C557-40D9-8F02-48B6C45242DE}" destId="{9F8AB2A8-7051-4DFB-AC45-546730BA5D93}" srcOrd="0" destOrd="0" presId="urn:microsoft.com/office/officeart/2008/layout/VerticalCurvedList"/>
    <dgm:cxn modelId="{97E6ED65-C981-4B9B-AB7E-9D00D57DD383}" type="presOf" srcId="{FFE000BD-931E-4595-8176-84CE89E389B5}" destId="{C71441CA-291D-4554-B0B6-7838EB8EC4AB}" srcOrd="0" destOrd="0" presId="urn:microsoft.com/office/officeart/2008/layout/VerticalCurvedList"/>
    <dgm:cxn modelId="{122D0F15-3C2D-4C58-9AC3-94AEB31701A4}" type="presOf" srcId="{E82E3A3E-8CE9-4AF7-822E-7F5FFAA6887B}" destId="{0FDDCB24-2B97-43BF-B3C8-2923073595BC}" srcOrd="0" destOrd="0" presId="urn:microsoft.com/office/officeart/2008/layout/VerticalCurvedList"/>
    <dgm:cxn modelId="{A42A5183-C263-4241-AA00-F3CF1A7C46B1}" srcId="{5A032E37-BAFF-47B9-BBEC-C9B6C76189E9}" destId="{119838E5-CE5A-4B0D-A202-E3F1A9B1477C}" srcOrd="1" destOrd="0" parTransId="{FDC24474-D9D9-4247-AE2B-341918C1B40D}" sibTransId="{B96B77F9-EF7D-4821-9743-58D36F0EC2B3}"/>
    <dgm:cxn modelId="{7DA5BB3A-C977-4230-9015-CA02EE2E8799}" type="presOf" srcId="{3B55C21F-7DFE-46E0-B1EF-54BC23DAC167}" destId="{B362252E-F0B0-4061-9E04-0B4F9D2DA859}" srcOrd="0" destOrd="0" presId="urn:microsoft.com/office/officeart/2008/layout/VerticalCurvedList"/>
    <dgm:cxn modelId="{00BB9232-53FC-48E2-8933-65352F1AADB3}" srcId="{5A032E37-BAFF-47B9-BBEC-C9B6C76189E9}" destId="{FFE000BD-931E-4595-8176-84CE89E389B5}" srcOrd="0" destOrd="0" parTransId="{998BBBA0-A4E6-407F-A5FB-9887B322032B}" sibTransId="{2D7A2C58-291F-4FDB-8CE5-4594E1D11351}"/>
    <dgm:cxn modelId="{6D791BB4-3918-4FF6-8910-994EE290F820}" type="presOf" srcId="{119838E5-CE5A-4B0D-A202-E3F1A9B1477C}" destId="{8761A09C-C77A-44EB-B2F9-0059A6C8F2F6}" srcOrd="0" destOrd="0" presId="urn:microsoft.com/office/officeart/2008/layout/VerticalCurvedList"/>
    <dgm:cxn modelId="{33AFC188-B870-47D2-9929-742786795A65}" srcId="{5A032E37-BAFF-47B9-BBEC-C9B6C76189E9}" destId="{6C9B0A4F-C557-40D9-8F02-48B6C45242DE}" srcOrd="4" destOrd="0" parTransId="{C62F1B75-276E-4DC7-8430-383D6E13D355}" sibTransId="{6250912D-994C-482D-85BB-5D546EBA98D4}"/>
    <dgm:cxn modelId="{603B6BDA-5C8A-4D6E-8DD1-6C4F26C5D940}" type="presParOf" srcId="{E4203B3C-17A9-4F56-BB1E-4AB2791C488C}" destId="{04D9B02F-6735-48CF-B43E-F7C145BAF524}" srcOrd="0" destOrd="0" presId="urn:microsoft.com/office/officeart/2008/layout/VerticalCurvedList"/>
    <dgm:cxn modelId="{AF032614-0B2D-45D6-B693-AB2FD8356375}" type="presParOf" srcId="{04D9B02F-6735-48CF-B43E-F7C145BAF524}" destId="{C5A0A018-D659-4647-8756-E82251019020}" srcOrd="0" destOrd="0" presId="urn:microsoft.com/office/officeart/2008/layout/VerticalCurvedList"/>
    <dgm:cxn modelId="{FFF3B643-5A7C-453D-BA6B-6B016A754327}" type="presParOf" srcId="{C5A0A018-D659-4647-8756-E82251019020}" destId="{3A0E8064-1ABF-40AA-BDBC-AD48DF2115F6}" srcOrd="0" destOrd="0" presId="urn:microsoft.com/office/officeart/2008/layout/VerticalCurvedList"/>
    <dgm:cxn modelId="{5A864AF3-5A32-4F98-9843-B1091C719D5E}" type="presParOf" srcId="{C5A0A018-D659-4647-8756-E82251019020}" destId="{CBB37A9D-EE41-40F8-886B-32867FC472E1}" srcOrd="1" destOrd="0" presId="urn:microsoft.com/office/officeart/2008/layout/VerticalCurvedList"/>
    <dgm:cxn modelId="{1C0A21A6-42B1-4B15-97E7-090A1C0EEC7F}" type="presParOf" srcId="{C5A0A018-D659-4647-8756-E82251019020}" destId="{B491ADF3-9B45-4572-B8A4-18CB31522C48}" srcOrd="2" destOrd="0" presId="urn:microsoft.com/office/officeart/2008/layout/VerticalCurvedList"/>
    <dgm:cxn modelId="{80AFBF55-AF0B-411E-9F4C-FA80FCBA1182}" type="presParOf" srcId="{C5A0A018-D659-4647-8756-E82251019020}" destId="{2BAFAE71-16C9-441B-916F-231128512217}" srcOrd="3" destOrd="0" presId="urn:microsoft.com/office/officeart/2008/layout/VerticalCurvedList"/>
    <dgm:cxn modelId="{0A98AD78-CF95-4CA8-BC64-DB27ECA5EB01}" type="presParOf" srcId="{04D9B02F-6735-48CF-B43E-F7C145BAF524}" destId="{C71441CA-291D-4554-B0B6-7838EB8EC4AB}" srcOrd="1" destOrd="0" presId="urn:microsoft.com/office/officeart/2008/layout/VerticalCurvedList"/>
    <dgm:cxn modelId="{13E7CF98-8D04-4FC0-8BE4-6A463AB1DA79}" type="presParOf" srcId="{04D9B02F-6735-48CF-B43E-F7C145BAF524}" destId="{50C678E4-D0CD-4732-A99C-6846A1D09120}" srcOrd="2" destOrd="0" presId="urn:microsoft.com/office/officeart/2008/layout/VerticalCurvedList"/>
    <dgm:cxn modelId="{D277EF91-6E82-4055-B84C-D067CB6ADF91}" type="presParOf" srcId="{50C678E4-D0CD-4732-A99C-6846A1D09120}" destId="{194201AF-55E7-4BEE-8A55-167176667DA7}" srcOrd="0" destOrd="0" presId="urn:microsoft.com/office/officeart/2008/layout/VerticalCurvedList"/>
    <dgm:cxn modelId="{93425880-07BD-4BB3-B771-25954C7C02DA}" type="presParOf" srcId="{04D9B02F-6735-48CF-B43E-F7C145BAF524}" destId="{8761A09C-C77A-44EB-B2F9-0059A6C8F2F6}" srcOrd="3" destOrd="0" presId="urn:microsoft.com/office/officeart/2008/layout/VerticalCurvedList"/>
    <dgm:cxn modelId="{B7BA1BD8-008E-4785-9111-472E2812E0B4}" type="presParOf" srcId="{04D9B02F-6735-48CF-B43E-F7C145BAF524}" destId="{3084A2D6-92CD-40CF-B7C0-E9DA63E7A00B}" srcOrd="4" destOrd="0" presId="urn:microsoft.com/office/officeart/2008/layout/VerticalCurvedList"/>
    <dgm:cxn modelId="{1828BAF3-BCD8-439D-89C9-D960B9FBA6E8}" type="presParOf" srcId="{3084A2D6-92CD-40CF-B7C0-E9DA63E7A00B}" destId="{FD80A08C-3850-41C2-848D-C57F7729AA09}" srcOrd="0" destOrd="0" presId="urn:microsoft.com/office/officeart/2008/layout/VerticalCurvedList"/>
    <dgm:cxn modelId="{1272E89D-A359-41F0-8D46-68DC2D739ACF}" type="presParOf" srcId="{04D9B02F-6735-48CF-B43E-F7C145BAF524}" destId="{AB0442D3-D45E-4BB1-8516-9E62A5D2F948}" srcOrd="5" destOrd="0" presId="urn:microsoft.com/office/officeart/2008/layout/VerticalCurvedList"/>
    <dgm:cxn modelId="{E1C9911D-479F-4C98-8D0E-E7403808E025}" type="presParOf" srcId="{04D9B02F-6735-48CF-B43E-F7C145BAF524}" destId="{A5968CAD-C0BC-4E36-9DF2-053FC9A6A1C6}" srcOrd="6" destOrd="0" presId="urn:microsoft.com/office/officeart/2008/layout/VerticalCurvedList"/>
    <dgm:cxn modelId="{E8553749-DD3D-4E7C-B6D5-60910054F222}" type="presParOf" srcId="{A5968CAD-C0BC-4E36-9DF2-053FC9A6A1C6}" destId="{8840C1C0-39E7-403A-8A02-9EACC36DE187}" srcOrd="0" destOrd="0" presId="urn:microsoft.com/office/officeart/2008/layout/VerticalCurvedList"/>
    <dgm:cxn modelId="{6144BDB0-CC8D-4E07-B9AE-42532476B297}" type="presParOf" srcId="{04D9B02F-6735-48CF-B43E-F7C145BAF524}" destId="{B362252E-F0B0-4061-9E04-0B4F9D2DA859}" srcOrd="7" destOrd="0" presId="urn:microsoft.com/office/officeart/2008/layout/VerticalCurvedList"/>
    <dgm:cxn modelId="{B462CA8B-C193-453A-8F51-B3CF2A8F93F5}" type="presParOf" srcId="{04D9B02F-6735-48CF-B43E-F7C145BAF524}" destId="{95FAE229-2980-4AFA-B0B5-B8858912BDC9}" srcOrd="8" destOrd="0" presId="urn:microsoft.com/office/officeart/2008/layout/VerticalCurvedList"/>
    <dgm:cxn modelId="{3D92683A-098E-4F7D-BBF5-AB4CD17A8E2A}" type="presParOf" srcId="{95FAE229-2980-4AFA-B0B5-B8858912BDC9}" destId="{C18DBA0A-22AF-43FF-AD85-48F2382CC333}" srcOrd="0" destOrd="0" presId="urn:microsoft.com/office/officeart/2008/layout/VerticalCurvedList"/>
    <dgm:cxn modelId="{127CD2E6-598C-4643-B305-9739791FD228}" type="presParOf" srcId="{04D9B02F-6735-48CF-B43E-F7C145BAF524}" destId="{9F8AB2A8-7051-4DFB-AC45-546730BA5D93}" srcOrd="9" destOrd="0" presId="urn:microsoft.com/office/officeart/2008/layout/VerticalCurvedList"/>
    <dgm:cxn modelId="{2EA028F7-F203-43AA-B75F-EA49D629AB94}" type="presParOf" srcId="{04D9B02F-6735-48CF-B43E-F7C145BAF524}" destId="{30227E7F-5DD9-4767-AB64-AACFAB20800C}" srcOrd="10" destOrd="0" presId="urn:microsoft.com/office/officeart/2008/layout/VerticalCurvedList"/>
    <dgm:cxn modelId="{ECEE2471-57F9-4CE5-AB43-C1428D50D6F6}" type="presParOf" srcId="{30227E7F-5DD9-4767-AB64-AACFAB20800C}" destId="{528E9929-95A8-451F-A222-EC55ADF4FDCB}" srcOrd="0" destOrd="0" presId="urn:microsoft.com/office/officeart/2008/layout/VerticalCurvedList"/>
    <dgm:cxn modelId="{91F1DB1A-7CC1-420D-B834-D64CB9EC69EA}" type="presParOf" srcId="{04D9B02F-6735-48CF-B43E-F7C145BAF524}" destId="{0FDDCB24-2B97-43BF-B3C8-2923073595BC}" srcOrd="11" destOrd="0" presId="urn:microsoft.com/office/officeart/2008/layout/VerticalCurvedList"/>
    <dgm:cxn modelId="{F815FCF7-D03A-43EA-AD0E-E4654BFD1B7C}" type="presParOf" srcId="{04D9B02F-6735-48CF-B43E-F7C145BAF524}" destId="{F76AA8FD-8ADA-40B3-A2DC-73C5D56EE3FD}" srcOrd="12" destOrd="0" presId="urn:microsoft.com/office/officeart/2008/layout/VerticalCurvedList"/>
    <dgm:cxn modelId="{35C08A51-F463-40DB-853C-B3F5A51A9135}" type="presParOf" srcId="{F76AA8FD-8ADA-40B3-A2DC-73C5D56EE3FD}" destId="{91CD78F5-329A-4C5D-9620-67BF716258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7D49-78B3-41DC-98F3-D74EECD29B28}">
      <dsp:nvSpPr>
        <dsp:cNvPr id="0" name=""/>
        <dsp:cNvSpPr/>
      </dsp:nvSpPr>
      <dsp:spPr>
        <a:xfrm>
          <a:off x="1430285" y="392849"/>
          <a:ext cx="3680246" cy="3881533"/>
        </a:xfrm>
        <a:prstGeom prst="blockArc">
          <a:avLst>
            <a:gd name="adj1" fmla="val 10117965"/>
            <a:gd name="adj2" fmla="val 18010273"/>
            <a:gd name="adj3" fmla="val 464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45D13-0C5D-45C1-8E27-5C7AFBFF863A}">
      <dsp:nvSpPr>
        <dsp:cNvPr id="0" name=""/>
        <dsp:cNvSpPr/>
      </dsp:nvSpPr>
      <dsp:spPr>
        <a:xfrm>
          <a:off x="1430547" y="1214793"/>
          <a:ext cx="3685230" cy="3822395"/>
        </a:xfrm>
        <a:prstGeom prst="blockArc">
          <a:avLst>
            <a:gd name="adj1" fmla="val 3538350"/>
            <a:gd name="adj2" fmla="val 11458139"/>
            <a:gd name="adj3" fmla="val 4643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0D30D-E90E-424B-B071-7604E192FBD1}">
      <dsp:nvSpPr>
        <dsp:cNvPr id="0" name=""/>
        <dsp:cNvSpPr/>
      </dsp:nvSpPr>
      <dsp:spPr>
        <a:xfrm>
          <a:off x="3608748" y="1357991"/>
          <a:ext cx="3749687" cy="3666718"/>
        </a:xfrm>
        <a:prstGeom prst="blockArc">
          <a:avLst>
            <a:gd name="adj1" fmla="val 20695179"/>
            <a:gd name="adj2" fmla="val 7464893"/>
            <a:gd name="adj3" fmla="val 4643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E4405-81F7-4146-B8D5-C4CEFF4DD14E}">
      <dsp:nvSpPr>
        <dsp:cNvPr id="0" name=""/>
        <dsp:cNvSpPr/>
      </dsp:nvSpPr>
      <dsp:spPr>
        <a:xfrm>
          <a:off x="3631650" y="306214"/>
          <a:ext cx="3644395" cy="3893888"/>
        </a:xfrm>
        <a:prstGeom prst="blockArc">
          <a:avLst>
            <a:gd name="adj1" fmla="val 14136487"/>
            <a:gd name="adj2" fmla="val 686915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C7801-D247-4BF0-8FFE-D520D87A966D}">
      <dsp:nvSpPr>
        <dsp:cNvPr id="0" name=""/>
        <dsp:cNvSpPr/>
      </dsp:nvSpPr>
      <dsp:spPr>
        <a:xfrm>
          <a:off x="2563268" y="1824393"/>
          <a:ext cx="3325619" cy="16783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Экспериментирование</a:t>
          </a:r>
          <a:endParaRPr lang="ru-RU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3050294" y="2070176"/>
        <a:ext cx="2351567" cy="1186746"/>
      </dsp:txXfrm>
    </dsp:sp>
    <dsp:sp modelId="{C68F9E06-9175-48BC-9D9B-EA4233712263}">
      <dsp:nvSpPr>
        <dsp:cNvPr id="0" name=""/>
        <dsp:cNvSpPr/>
      </dsp:nvSpPr>
      <dsp:spPr>
        <a:xfrm>
          <a:off x="2992706" y="0"/>
          <a:ext cx="2611482" cy="11304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Целеполагание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3375149" y="165551"/>
        <a:ext cx="1846596" cy="799351"/>
      </dsp:txXfrm>
    </dsp:sp>
    <dsp:sp modelId="{DF961C7B-0ACC-4FC0-A363-AA957B16EFE6}">
      <dsp:nvSpPr>
        <dsp:cNvPr id="0" name=""/>
        <dsp:cNvSpPr/>
      </dsp:nvSpPr>
      <dsp:spPr>
        <a:xfrm>
          <a:off x="6204330" y="2184542"/>
          <a:ext cx="2508637" cy="94924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Планирование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6571711" y="2323556"/>
        <a:ext cx="1773875" cy="671221"/>
      </dsp:txXfrm>
    </dsp:sp>
    <dsp:sp modelId="{499A70C7-D78F-4C0E-8D4C-64CC6F313408}">
      <dsp:nvSpPr>
        <dsp:cNvPr id="0" name=""/>
        <dsp:cNvSpPr/>
      </dsp:nvSpPr>
      <dsp:spPr>
        <a:xfrm>
          <a:off x="2973261" y="4341354"/>
          <a:ext cx="2708506" cy="107493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Реализация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3369913" y="4498774"/>
        <a:ext cx="1915202" cy="760091"/>
      </dsp:txXfrm>
    </dsp:sp>
    <dsp:sp modelId="{FEE50522-E420-4F3D-9D61-27B9D0C30995}">
      <dsp:nvSpPr>
        <dsp:cNvPr id="0" name=""/>
        <dsp:cNvSpPr/>
      </dsp:nvSpPr>
      <dsp:spPr>
        <a:xfrm>
          <a:off x="125640" y="2262187"/>
          <a:ext cx="2278787" cy="94918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Рефлексия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459361" y="2401191"/>
        <a:ext cx="1611345" cy="671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2670A4-8E5E-42ED-B984-2F870F60B67B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1844C6-6B7B-4187-9BAB-4C268AA59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3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BF8F7F-CCD1-416C-A5DF-41B48D3B9F72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844C6-6B7B-4187-9BAB-4C268AA592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7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B77B0-1B47-4D74-9C21-9F92AA76F309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6C2862-D156-447F-A156-D0C8359AADD6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1A56388-EF7C-4FA5-9597-49A83A71A58D}" type="slidenum">
              <a:rPr lang="ru-RU" altLang="ru-RU" smtClean="0">
                <a:latin typeface="Arial" charset="0"/>
              </a:rPr>
              <a:pPr/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DE56-5D2D-4128-9C39-981397902BB7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7D56-44AE-407A-BAE0-93A8A2BB6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2246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F9FF-41D2-4445-92E9-237717CFAEA0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D81F-7FC3-47DE-B4BF-E04DB4F8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329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6001-DE55-4E57-B4D3-BCE8D020C006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6727-B4E4-496C-959F-E53FE17FD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4797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A067-900B-4FE1-8D41-C89D1A710BBA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071A-9BBB-49C3-9311-3D18AD28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7936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E822-A26F-4BDF-B7DB-7D8DEA32F47F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679D-5718-428D-9251-46A6D9974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3488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0504-A771-416A-BE55-ED485A40817B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6C4D-F408-4932-891C-5D1CA378B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7408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9336-3555-4A54-BAC4-33A1BD77688E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F58-4381-4417-94CD-B4C627E89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47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BFF7-2228-4391-B0FF-262A2AAE6D51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42AB-4616-414D-823C-4A1326021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5612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215E-2605-4296-A1D3-D693145F8C76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DA7F-FCF6-4F2B-9179-E152E2E23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4124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B7A3-3B5F-4706-8C83-13C7CC76DED8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FE59-38D5-4F6A-8234-0C39E4CD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1814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6F9E-7371-442D-A700-433E5703839E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D654-DBE9-4B0C-B3B4-12C41D441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5049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E020F-BCF3-4A85-9367-951E0FF42ED4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78CD8-A8D8-4474-9E17-3B926BCE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1920x1200 волны, радуга, абстракция, полос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47050" cy="1008062"/>
          </a:xfrm>
        </p:spPr>
        <p:txBody>
          <a:bodyPr>
            <a:normAutofit fontScale="90000"/>
          </a:bodyPr>
          <a:lstStyle/>
          <a:p>
            <a:pPr indent="2152650">
              <a:defRPr/>
            </a:pP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1800" b="1" dirty="0" smtClean="0">
                <a:solidFill>
                  <a:prstClr val="black"/>
                </a:solidFill>
              </a:rPr>
              <a:t/>
            </a:r>
            <a:br>
              <a:rPr lang="ru-RU" sz="1800" b="1" dirty="0" smtClean="0">
                <a:solidFill>
                  <a:prstClr val="black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Региональный конкурс</a:t>
            </a:r>
            <a:r>
              <a:rPr lang="ru-RU" sz="3600" b="1" dirty="0" smtClean="0">
                <a:solidFill>
                  <a:prstClr val="black"/>
                </a:solidFill>
              </a:rPr>
              <a:t/>
            </a:r>
            <a:br>
              <a:rPr lang="ru-RU" sz="3600" b="1" dirty="0" smtClean="0">
                <a:solidFill>
                  <a:prstClr val="black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«Воспитатель года 2015»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995936" y="1412776"/>
            <a:ext cx="47164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Козлова </a:t>
            </a:r>
          </a:p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Валентина Павловна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воспитатель дошкольной группы МОУ СОШ №1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г.Пошехонье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Категория: высшая Стаж работы: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27 лет</a:t>
            </a:r>
          </a:p>
          <a:p>
            <a:pPr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12776"/>
            <a:ext cx="3426322" cy="467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Таблица преемственности УУД НОО – и предпосылок УУД ДОО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557338"/>
            <a:ext cx="898906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CC"/>
                </a:solidFill>
              </a:rPr>
              <a:t>Алгоритм организации эксперимента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Постановка проблемы</a:t>
            </a:r>
            <a:endParaRPr lang="ru-RU" dirty="0"/>
          </a:p>
          <a:p>
            <a:pPr>
              <a:defRPr/>
            </a:pPr>
            <a:r>
              <a:rPr lang="ru-RU" dirty="0" smtClean="0"/>
              <a:t>Поиск </a:t>
            </a:r>
            <a:r>
              <a:rPr lang="ru-RU" dirty="0"/>
              <a:t>путей решения </a:t>
            </a:r>
            <a:r>
              <a:rPr lang="ru-RU" dirty="0" smtClean="0"/>
              <a:t>проблемы</a:t>
            </a:r>
            <a:endParaRPr lang="ru-RU" dirty="0"/>
          </a:p>
          <a:p>
            <a:pPr>
              <a:defRPr/>
            </a:pPr>
            <a:r>
              <a:rPr lang="ru-RU" dirty="0"/>
              <a:t>П</a:t>
            </a:r>
            <a:r>
              <a:rPr lang="ru-RU" dirty="0" smtClean="0"/>
              <a:t>роведение наблюдения</a:t>
            </a:r>
            <a:endParaRPr lang="ru-RU" dirty="0"/>
          </a:p>
          <a:p>
            <a:pPr>
              <a:defRPr/>
            </a:pPr>
            <a:r>
              <a:rPr lang="ru-RU" dirty="0"/>
              <a:t>О</a:t>
            </a:r>
            <a:r>
              <a:rPr lang="ru-RU" dirty="0" smtClean="0"/>
              <a:t>бсуждение </a:t>
            </a:r>
            <a:r>
              <a:rPr lang="ru-RU" dirty="0"/>
              <a:t>увиденных </a:t>
            </a:r>
            <a:r>
              <a:rPr lang="ru-RU" dirty="0" smtClean="0"/>
              <a:t>результатов</a:t>
            </a:r>
            <a:endParaRPr lang="ru-RU" dirty="0"/>
          </a:p>
          <a:p>
            <a:pPr>
              <a:defRPr/>
            </a:pPr>
            <a:r>
              <a:rPr lang="ru-RU" dirty="0" smtClean="0"/>
              <a:t>Формулировка </a:t>
            </a:r>
            <a:r>
              <a:rPr lang="ru-RU" dirty="0"/>
              <a:t>выводов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538" cy="80645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cs typeface="Arial" pitchFamily="34" charset="0"/>
              </a:rPr>
              <a:t>Методы и приемы активизации деятельности детей в эксперименте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5114684"/>
              </p:ext>
            </p:extLst>
          </p:nvPr>
        </p:nvGraphicFramePr>
        <p:xfrm>
          <a:off x="323528" y="1025352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00CC"/>
                </a:solidFill>
                <a:cs typeface="Arial" charset="0"/>
              </a:rPr>
              <a:t>Эксперименты</a:t>
            </a:r>
          </a:p>
        </p:txBody>
      </p:sp>
      <p:pic>
        <p:nvPicPr>
          <p:cNvPr id="12" name="Picture 6" descr="F:\фото из группы 2014 г\экспер-я деят-ть и 9 мая 2014г дошк.группа\DSCN31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4862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ФОТО\мамина работа\открытое мероприятие и родительское собрание по экспериментальной деят-ти май 2014г\DSCN3502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18" y="806478"/>
            <a:ext cx="3441030" cy="29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790046" y="3644900"/>
            <a:ext cx="35300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+mn-lt"/>
              </a:rPr>
              <a:t>Растворяем вещества  в воде</a:t>
            </a:r>
          </a:p>
        </p:txBody>
      </p:sp>
      <p:pic>
        <p:nvPicPr>
          <p:cNvPr id="14342" name="Picture 8" descr="F:\фото из группы 2014 г\экспер-я деят-ть и 9 мая 2014г дошк.группа\DSCN3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96992"/>
            <a:ext cx="1728788" cy="251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 rot="10800000" flipV="1">
            <a:off x="6588224" y="3644900"/>
            <a:ext cx="2304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latin typeface="+mn-lt"/>
              </a:rPr>
              <a:t>Фильтруем  воду</a:t>
            </a:r>
          </a:p>
        </p:txBody>
      </p:sp>
      <p:pic>
        <p:nvPicPr>
          <p:cNvPr id="14344" name="Picture 2" descr="D:\Foto\мамина работа\2014\DSCN288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5406"/>
          <a:stretch/>
        </p:blipFill>
        <p:spPr bwMode="auto">
          <a:xfrm>
            <a:off x="4644008" y="4076699"/>
            <a:ext cx="3752056" cy="227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D:\Foto\мамина работа\2014\DSCN29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143250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6"/>
          <p:cNvSpPr txBox="1">
            <a:spLocks noChangeArrowheads="1"/>
          </p:cNvSpPr>
          <p:nvPr/>
        </p:nvSpPr>
        <p:spPr bwMode="auto">
          <a:xfrm>
            <a:off x="1331640" y="6308725"/>
            <a:ext cx="2319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+mn-lt"/>
              </a:rPr>
              <a:t>Лед- тоже вода</a:t>
            </a:r>
          </a:p>
        </p:txBody>
      </p:sp>
      <p:sp>
        <p:nvSpPr>
          <p:cNvPr id="14347" name="TextBox 17"/>
          <p:cNvSpPr txBox="1">
            <a:spLocks noChangeArrowheads="1"/>
          </p:cNvSpPr>
          <p:nvPr/>
        </p:nvSpPr>
        <p:spPr bwMode="auto">
          <a:xfrm>
            <a:off x="4732431" y="6365825"/>
            <a:ext cx="3564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latin typeface="+mn-lt"/>
              </a:rPr>
              <a:t>Цветные льдинки на участке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0000CC"/>
                </a:solidFill>
                <a:cs typeface="Arial" pitchFamily="34" charset="0"/>
              </a:rPr>
              <a:t>Темы домашних проектов</a:t>
            </a:r>
          </a:p>
        </p:txBody>
      </p:sp>
      <p:sp>
        <p:nvSpPr>
          <p:cNvPr id="24580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412876"/>
            <a:ext cx="4245868" cy="47132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«Мыльные пузыри»</a:t>
            </a:r>
          </a:p>
          <a:p>
            <a:pPr indent="14288">
              <a:buFont typeface="Arial" charset="0"/>
              <a:buNone/>
              <a:defRPr/>
            </a:pPr>
            <a:r>
              <a:rPr lang="ru-RU" altLang="ru-RU" b="1" dirty="0" smtClean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получить мыльные пузыри из разных растворов?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4013"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+mj-lt"/>
                <a:cs typeface="Arial" pitchFamily="34" charset="0"/>
              </a:rPr>
              <a:t>«Выращивание   кристаллов  в домашних условиях»</a:t>
            </a:r>
          </a:p>
          <a:p>
            <a:pPr indent="14288" eaLnBrk="1" hangingPunct="1">
              <a:buFont typeface="Arial" charset="0"/>
              <a:buNone/>
              <a:defRPr/>
            </a:pP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чего можно  вырастить кристаллы?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16389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90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71" y="1390160"/>
            <a:ext cx="2016893" cy="268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3245" y="4076700"/>
            <a:ext cx="2509343" cy="208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Содержимое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19" y="4077072"/>
            <a:ext cx="1976437" cy="176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77" y="1581522"/>
            <a:ext cx="1871663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2"/>
          <p:cNvSpPr txBox="1">
            <a:spLocks noChangeArrowheads="1"/>
          </p:cNvSpPr>
          <p:nvPr/>
        </p:nvSpPr>
        <p:spPr bwMode="auto">
          <a:xfrm>
            <a:off x="2555875" y="580548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 Black" pitchFamily="34" charset="0"/>
              </a:rPr>
              <a:t> </a:t>
            </a:r>
          </a:p>
        </p:txBody>
      </p:sp>
      <p:pic>
        <p:nvPicPr>
          <p:cNvPr id="17411" name="Picture 11" descr="E:\фото с презентации детских опытов\IMGP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7" y="2708920"/>
            <a:ext cx="5304623" cy="397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404664"/>
            <a:ext cx="58326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+mj-lt"/>
                <a:cs typeface="Arial" pitchFamily="34" charset="0"/>
              </a:rPr>
              <a:t>Проект «Что из семечки взойдет?»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2416" y="3573016"/>
            <a:ext cx="367240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14288" eaLnBrk="0" hangingPunct="0">
              <a:spcBef>
                <a:spcPct val="20000"/>
              </a:spcBef>
              <a:defRPr/>
            </a:pPr>
            <a:r>
              <a:rPr lang="ru-RU" altLang="ru-RU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Дети и родители с результатами своих проектов на родительской конференции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980728"/>
            <a:ext cx="5040560" cy="1348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dirty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Длительное наблюдение за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dirty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ростом цветка при соблюдении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sz="2400" b="1" dirty="0">
                <a:ln w="1143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условий ухода</a:t>
            </a:r>
          </a:p>
        </p:txBody>
      </p:sp>
      <p:pic>
        <p:nvPicPr>
          <p:cNvPr id="17418" name="Picture 9" descr="E:\фото с презентации детских опытов\IMGP2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073400" cy="230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9287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  <a:cs typeface="Arial" charset="0"/>
              </a:rPr>
              <a:t>Развивающая среда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Коллекции</a:t>
            </a:r>
          </a:p>
          <a:p>
            <a:pPr lvl="1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камней 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минералов</a:t>
            </a:r>
          </a:p>
          <a:p>
            <a:pPr lvl="1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бумаги и картона</a:t>
            </a:r>
          </a:p>
          <a:p>
            <a:pPr lvl="1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тканей</a:t>
            </a:r>
          </a:p>
          <a:p>
            <a:pPr lvl="1"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семян и плодов</a:t>
            </a:r>
            <a:endParaRPr lang="ru-RU" sz="2000" b="0" i="0" u="none" strike="noStrike" dirty="0" smtClean="0">
              <a:effectLst/>
            </a:endParaRPr>
          </a:p>
          <a:p>
            <a:pPr algn="just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Гербарии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растений нашей местности</a:t>
            </a:r>
          </a:p>
          <a:p>
            <a:pPr eaLnBrk="1" fontAlgn="t" hangingPunct="1"/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Стол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для экспериментирования с водой, песком, землей, глиной</a:t>
            </a:r>
          </a:p>
          <a:p>
            <a:pPr eaLnBrk="1" fontAlgn="auto" hangingPunct="1"/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Игровой набор для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экспериментирования</a:t>
            </a:r>
          </a:p>
          <a:p>
            <a:pPr eaLnBrk="1" fontAlgn="auto" hangingPunct="1"/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Макеты 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eaLnBrk="1" fontAlgn="t" hangingPunct="1"/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Альбомы, книги опытов, Красная книга Ярославской области, физическая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карта мира (полушарий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</a:p>
          <a:p>
            <a:pPr eaLnBrk="1" fontAlgn="t" hangingPunct="1"/>
            <a:r>
              <a:rPr lang="ru-RU" sz="2400" dirty="0" smtClean="0">
                <a:ea typeface="Calibri"/>
                <a:cs typeface="Times New Roman"/>
              </a:rPr>
              <a:t>Дидактические </a:t>
            </a:r>
            <a:r>
              <a:rPr lang="ru-RU" sz="2400" dirty="0">
                <a:ea typeface="Calibri"/>
                <a:cs typeface="Times New Roman"/>
              </a:rPr>
              <a:t>и настольные игры 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23022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42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CC"/>
                </a:solidFill>
                <a:latin typeface="+mj-lt"/>
                <a:ea typeface="+mj-ea"/>
                <a:cs typeface="Arial" pitchFamily="34" charset="0"/>
              </a:rPr>
              <a:t>Центр «Маленькая лаборатория»</a:t>
            </a:r>
          </a:p>
        </p:txBody>
      </p:sp>
      <p:pic>
        <p:nvPicPr>
          <p:cNvPr id="6" name="Picture 1" descr="C:\Users\Вика\Desktop\126___04\IMG_5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12168"/>
            <a:ext cx="8895729" cy="523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cs typeface="Arial" charset="0"/>
              </a:rPr>
              <a:t>Диагностика уровня овладения детьми экспериментальной деятельностью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1509" name="Object 1"/>
          <p:cNvGraphicFramePr>
            <a:graphicFrameLocks noChangeAspect="1"/>
          </p:cNvGraphicFramePr>
          <p:nvPr/>
        </p:nvGraphicFramePr>
        <p:xfrm>
          <a:off x="2276475" y="2052638"/>
          <a:ext cx="45910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Worksheet" r:id="rId3" imgW="4590686" imgH="2749534" progId="Excel.Sheet.8">
                  <p:embed/>
                </p:oleObj>
              </mc:Choice>
              <mc:Fallback>
                <p:oleObj name="Worksheet" r:id="rId3" imgW="4590686" imgH="2749534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052638"/>
                        <a:ext cx="4591050" cy="2752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1511" name="Object 3"/>
          <p:cNvGraphicFramePr>
            <a:graphicFrameLocks noChangeAspect="1"/>
          </p:cNvGraphicFramePr>
          <p:nvPr/>
        </p:nvGraphicFramePr>
        <p:xfrm>
          <a:off x="2276475" y="2052638"/>
          <a:ext cx="45910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Worksheet" r:id="rId5" imgW="4590686" imgH="2749534" progId="Excel.Sheet.8">
                  <p:embed/>
                </p:oleObj>
              </mc:Choice>
              <mc:Fallback>
                <p:oleObj name="Worksheet" r:id="rId5" imgW="4590686" imgH="274953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052638"/>
                        <a:ext cx="4591050" cy="2752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15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54975"/>
              </p:ext>
            </p:extLst>
          </p:nvPr>
        </p:nvGraphicFramePr>
        <p:xfrm>
          <a:off x="396081" y="1772816"/>
          <a:ext cx="8351837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Worksheet" r:id="rId6" imgW="4590686" imgH="2749534" progId="Excel.Sheet.8">
                  <p:embed/>
                </p:oleObj>
              </mc:Choice>
              <mc:Fallback>
                <p:oleObj name="Worksheet" r:id="rId6" imgW="4590686" imgH="274953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" y="1772816"/>
                        <a:ext cx="8351837" cy="4694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  <a:cs typeface="Arial" charset="0"/>
              </a:rPr>
              <a:t>Готовность к школе</a:t>
            </a:r>
          </a:p>
        </p:txBody>
      </p:sp>
      <p:pic>
        <p:nvPicPr>
          <p:cNvPr id="22531" name="Picture 2" descr="C:\ФОТО\мамина работа\Новая папка 2)\DSCN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5" y="1353538"/>
            <a:ext cx="3146425" cy="260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ФОТО\мамина работа\Новая папка 2)\DSCN32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1061" y="3744868"/>
            <a:ext cx="3108959" cy="295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4" descr="C:\ФОТО\мамина работа\Новая папка 2)\DSCN3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1" y="1353538"/>
            <a:ext cx="3000375" cy="2592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900113" y="908720"/>
            <a:ext cx="3092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Работают в тетрадях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787900" y="928405"/>
            <a:ext cx="3443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Работают подгруппами</a:t>
            </a:r>
          </a:p>
        </p:txBody>
      </p:sp>
      <p:pic>
        <p:nvPicPr>
          <p:cNvPr id="10" name="Picture 6" descr="C:\ФОТО\мамина работа\2015 г\05_Март_Садик\DSCF0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98235"/>
            <a:ext cx="194486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207463" y="3983327"/>
            <a:ext cx="3612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latin typeface="+mn-lt"/>
              </a:rPr>
              <a:t>Умеют работать у доски 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3923928" y="3965178"/>
            <a:ext cx="2746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 smtClean="0">
                <a:latin typeface="+mn-lt"/>
              </a:rPr>
              <a:t>…и дружно играть</a:t>
            </a:r>
            <a:endParaRPr lang="ru-RU" altLang="ru-RU" sz="2400" dirty="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1920x1200 волны, радуга, абстракция, полос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89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Дошкольная группа «Капельки»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МОУ СОШ №1 г. Пошехонье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 smtClean="0">
              <a:latin typeface="Arial Black" pitchFamily="34" charset="0"/>
            </a:endParaRPr>
          </a:p>
        </p:txBody>
      </p:sp>
      <p:pic>
        <p:nvPicPr>
          <p:cNvPr id="1028" name="Picture 4" descr="C:\Users\Вика\Desktop\мои фото\DSCN25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1340768"/>
            <a:ext cx="4601571" cy="288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2" descr="G:\мои фото\DSCN35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128" y="1340768"/>
            <a:ext cx="3175418" cy="27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G:\мои фото\DSCN26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6117" y="3068960"/>
            <a:ext cx="4680520" cy="340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1920x1200 волны, радуга, абстракция, полос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0000FF"/>
                </a:solidFill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920x1200 волны, радуга, абстракция, полосы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DSCF039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3554957"/>
            <a:ext cx="3928245" cy="294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5" descr="C:\Users\Вика\Desktop\Экспериментальная деятельность на улице  ДОШ. ГР. 2015 г\P29-05-15_11.08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863"/>
            <a:ext cx="4824164" cy="32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Вика\Desktop\Экспериментальная деятельность на улице  ДОШ. ГР. 2015 г\P29-05-15_10.46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48" y="3716338"/>
            <a:ext cx="3695700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DSCF04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91863"/>
            <a:ext cx="3326781" cy="32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4" name="Picture 2" descr="http://www.funlib.ru/cimg/2014/102207/595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-27384"/>
            <a:ext cx="93805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4" name="Picture 2" descr="http://www.funlib.ru/cimg/2014/102207/5959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-27384"/>
            <a:ext cx="93805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700808"/>
            <a:ext cx="8360960" cy="2554545"/>
          </a:xfrm>
          <a:prstGeom prst="rect">
            <a:avLst/>
          </a:prstGeom>
          <a:gradFill>
            <a:gsLst>
              <a:gs pos="0">
                <a:srgbClr val="C0EFFC"/>
              </a:gs>
              <a:gs pos="100000">
                <a:schemeClr val="bg1"/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atin typeface="+mj-lt"/>
                <a:cs typeface="Arial" pitchFamily="34" charset="0"/>
              </a:rPr>
              <a:t>Тема опыта</a:t>
            </a:r>
          </a:p>
          <a:p>
            <a:pPr algn="ctr" eaLnBrk="1" hangingPunct="1">
              <a:defRPr/>
            </a:pPr>
            <a:r>
              <a:rPr lang="ru-RU" sz="3200" dirty="0" smtClean="0">
                <a:cs typeface="Arial" pitchFamily="34" charset="0"/>
              </a:rPr>
              <a:t>«</a:t>
            </a:r>
            <a:r>
              <a:rPr lang="ru-RU" sz="3200" dirty="0">
                <a:cs typeface="Arial" pitchFamily="34" charset="0"/>
              </a:rPr>
              <a:t>Экспериментальная деятельность старших дошкольников – </a:t>
            </a:r>
            <a:r>
              <a:rPr lang="ru-RU" sz="3200" dirty="0" smtClean="0">
                <a:cs typeface="Arial" pitchFamily="34" charset="0"/>
              </a:rPr>
              <a:t>как </a:t>
            </a:r>
            <a:r>
              <a:rPr lang="ru-RU" sz="3200" dirty="0">
                <a:cs typeface="Arial" pitchFamily="34" charset="0"/>
              </a:rPr>
              <a:t>средство развития предпосылок универсальных учебных действий»</a:t>
            </a:r>
          </a:p>
        </p:txBody>
      </p:sp>
    </p:spTree>
    <p:extLst>
      <p:ext uri="{BB962C8B-B14F-4D97-AF65-F5344CB8AC3E}">
        <p14:creationId xmlns:p14="http://schemas.microsoft.com/office/powerpoint/2010/main" val="39099799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00CC"/>
                </a:solidFill>
                <a:cs typeface="Arial" charset="0"/>
              </a:rPr>
              <a:t>Актуальность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8318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Целевые ориентиры ФГОС ДО: 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ребёнок проявляет любознательность, задает вопросы взрослым и сверстникам, интересуется </a:t>
            </a:r>
            <a:r>
              <a:rPr lang="ru-RU" altLang="ru-RU" dirty="0" err="1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причинно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–следственными связями, пытается самостоятельно придумывать объяснения явлениям природы и поступкам людей, склонен наблюдать и экспериментировать.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3676650" algn="l"/>
              </a:tabLst>
              <a:defRPr/>
            </a:pPr>
            <a:r>
              <a:rPr lang="ru-RU" b="1" dirty="0" smtClean="0">
                <a:solidFill>
                  <a:srgbClr val="0000CC"/>
                </a:solidFill>
                <a:cs typeface="Arial" pitchFamily="34" charset="0"/>
              </a:rPr>
              <a:t>Цель и задачи опыта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124744"/>
            <a:ext cx="8424936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формирование предпосылок универсальных учебных действий у детей старшего  дошкольного возраста через экспериментальную деятельность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284984"/>
            <a:ext cx="3096344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Систематизировать практическую деятельность педагога по формированию у детей старшего дошкольного возраста предпосылок универсальных учебных действий через экспериментальную деятельность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3284984"/>
            <a:ext cx="2592288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Показать эффективность проводимой работы по развитию предпосылок универсальных учебных действий у детей старшего дошкольного возраста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284984"/>
            <a:ext cx="2808312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Представить методические материалы по организации работы с детьми по экспериментированию</a:t>
            </a:r>
          </a:p>
        </p:txBody>
      </p:sp>
      <p:sp>
        <p:nvSpPr>
          <p:cNvPr id="9" name="Стрелка вниз 8"/>
          <p:cNvSpPr/>
          <p:nvPr/>
        </p:nvSpPr>
        <p:spPr>
          <a:xfrm rot="1412738">
            <a:off x="1475656" y="2780928"/>
            <a:ext cx="504056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94628">
            <a:off x="7373618" y="2791615"/>
            <a:ext cx="504056" cy="43204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37313" y="2996952"/>
            <a:ext cx="504056" cy="29871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0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  <a:cs typeface="Arial" pitchFamily="34" charset="0"/>
              </a:rPr>
              <a:t>Теоретические  </a:t>
            </a:r>
            <a:r>
              <a:rPr lang="ru-RU" altLang="ru-RU" sz="4000" b="1" dirty="0">
                <a:solidFill>
                  <a:srgbClr val="0000CC"/>
                </a:solidFill>
                <a:cs typeface="Arial" pitchFamily="34" charset="0"/>
              </a:rPr>
              <a:t>исследования академика Н.Н </a:t>
            </a:r>
            <a:r>
              <a:rPr lang="ru-RU" altLang="ru-RU" sz="4000" b="1" dirty="0" err="1" smtClean="0">
                <a:solidFill>
                  <a:srgbClr val="0000CC"/>
                </a:solidFill>
                <a:cs typeface="Arial" pitchFamily="34" charset="0"/>
              </a:rPr>
              <a:t>Поддьякова</a:t>
            </a:r>
            <a:r>
              <a:rPr lang="ru-RU" sz="4000" b="1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endParaRPr lang="ru-RU" sz="40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10795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600" dirty="0" smtClean="0">
                <a:cs typeface="Arial" panose="020B0604020202020204" pitchFamily="34" charset="0"/>
              </a:rPr>
              <a:t>Два основных вида поисковой деятельности дошкольников: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69027"/>
              </p:ext>
            </p:extLst>
          </p:nvPr>
        </p:nvGraphicFramePr>
        <p:xfrm>
          <a:off x="395288" y="2781300"/>
          <a:ext cx="8353424" cy="3902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712"/>
                <a:gridCol w="4176712"/>
              </a:tblGrid>
              <a:tr h="57577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  <a:cs typeface="Arial" pitchFamily="34" charset="0"/>
                        </a:rPr>
                        <a:t>Первый вид</a:t>
                      </a:r>
                      <a:endParaRPr lang="ru-RU" sz="2400" dirty="0"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  <a:cs typeface="Arial" pitchFamily="34" charset="0"/>
                        </a:rPr>
                        <a:t>Второй вид</a:t>
                      </a:r>
                      <a:endParaRPr lang="ru-RU" sz="2400" dirty="0"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</a:tr>
              <a:tr h="1650449">
                <a:tc>
                  <a:txBody>
                    <a:bodyPr/>
                    <a:lstStyle/>
                    <a:p>
                      <a:r>
                        <a:rPr lang="ru-RU" altLang="ru-RU" sz="2600" dirty="0" smtClean="0">
                          <a:latin typeface="+mj-lt"/>
                          <a:cs typeface="Arial" pitchFamily="34" charset="0"/>
                        </a:rPr>
                        <a:t>Активность в процессе деятельности полностью исходит от самого ребенка</a:t>
                      </a:r>
                      <a:endParaRPr lang="ru-RU" sz="2600" dirty="0"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ru-RU" altLang="ru-RU" sz="2600" dirty="0" smtClean="0">
                          <a:latin typeface="+mj-lt"/>
                          <a:cs typeface="Arial" pitchFamily="34" charset="0"/>
                        </a:rPr>
                        <a:t>Организуется взрослым, который </a:t>
                      </a:r>
                      <a:r>
                        <a:rPr lang="ru-RU" sz="2600" dirty="0" smtClean="0">
                          <a:latin typeface="+mj-lt"/>
                          <a:cs typeface="Arial" pitchFamily="34" charset="0"/>
                        </a:rPr>
                        <a:t> обучает ребенка определенному алгоритму действий</a:t>
                      </a:r>
                      <a:endParaRPr lang="ru-RU" sz="2600" dirty="0">
                        <a:latin typeface="+mj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</a:tr>
              <a:tr h="1650449">
                <a:tc>
                  <a:txBody>
                    <a:bodyPr/>
                    <a:lstStyle/>
                    <a:p>
                      <a:r>
                        <a:rPr lang="ru-RU" altLang="ru-RU" sz="24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Он самостоятельно ставит цели, ищет пути и способы их реализации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Ребенок получает результаты, которые были заранее определены взрослым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5" marR="91445" marT="45713" marB="45713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cs typeface="Arial" pitchFamily="34" charset="0"/>
              </a:rPr>
              <a:t>Развитие </a:t>
            </a:r>
            <a:r>
              <a:rPr lang="ru-RU" sz="3600" b="1" dirty="0" smtClean="0">
                <a:solidFill>
                  <a:srgbClr val="0000CC"/>
                </a:solidFill>
                <a:cs typeface="Arial" pitchFamily="34" charset="0"/>
              </a:rPr>
              <a:t>предпосылок к учебной деятельности в </a:t>
            </a:r>
            <a:r>
              <a:rPr lang="ru-RU" sz="3600" b="1" dirty="0">
                <a:solidFill>
                  <a:srgbClr val="0000CC"/>
                </a:solidFill>
                <a:cs typeface="Arial" pitchFamily="34" charset="0"/>
              </a:rPr>
              <a:t>ходе </a:t>
            </a:r>
            <a:r>
              <a:rPr lang="ru-RU" sz="3600" b="1" dirty="0" smtClean="0">
                <a:solidFill>
                  <a:srgbClr val="0000CC"/>
                </a:solidFill>
                <a:cs typeface="Arial" pitchFamily="34" charset="0"/>
              </a:rPr>
              <a:t>экспериментирования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90037"/>
              </p:ext>
            </p:extLst>
          </p:nvPr>
        </p:nvGraphicFramePr>
        <p:xfrm>
          <a:off x="251520" y="1196752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2345</TotalTime>
  <Words>401</Words>
  <Application>Microsoft Office PowerPoint</Application>
  <PresentationFormat>Экран (4:3)</PresentationFormat>
  <Paragraphs>88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Worksheet</vt:lpstr>
      <vt:lpstr>       Региональный конкурс  «Воспитатель года 2015»   </vt:lpstr>
      <vt:lpstr>  Дошкольная группа «Капельки»  МОУ СОШ №1 г. Пошехонье </vt:lpstr>
      <vt:lpstr>Презентация PowerPoint</vt:lpstr>
      <vt:lpstr>Презентация PowerPoint</vt:lpstr>
      <vt:lpstr>Презентация PowerPoint</vt:lpstr>
      <vt:lpstr>Актуальность</vt:lpstr>
      <vt:lpstr>Цель и задачи опыта</vt:lpstr>
      <vt:lpstr>Теоретические  исследования академика Н.Н Поддьякова </vt:lpstr>
      <vt:lpstr>Развитие предпосылок к учебной деятельности в ходе экспериментирования</vt:lpstr>
      <vt:lpstr>Таблица преемственности УУД НОО – и предпосылок УУД ДОО</vt:lpstr>
      <vt:lpstr>Алгоритм организации эксперимента</vt:lpstr>
      <vt:lpstr>Методы и приемы активизации деятельности детей в эксперименте</vt:lpstr>
      <vt:lpstr>Эксперименты</vt:lpstr>
      <vt:lpstr>Темы домашних проектов</vt:lpstr>
      <vt:lpstr>Презентация PowerPoint</vt:lpstr>
      <vt:lpstr>Развивающая среда</vt:lpstr>
      <vt:lpstr>Презентация PowerPoint</vt:lpstr>
      <vt:lpstr>Диагностика уровня овладения детьми экспериментальной деятельностью</vt:lpstr>
      <vt:lpstr>Готовность к школе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по представлению опыта работы воспитателя дошкольной группы «Капельки» МОУ СОШ №1 г. Пошехонье Козловой В.П. июнь 2015 г.</dc:title>
  <dc:creator>Вика</dc:creator>
  <cp:lastModifiedBy>Светлана Юрьевна Белянчева</cp:lastModifiedBy>
  <cp:revision>227</cp:revision>
  <dcterms:created xsi:type="dcterms:W3CDTF">2015-05-28T11:41:26Z</dcterms:created>
  <dcterms:modified xsi:type="dcterms:W3CDTF">2015-07-01T13:33:12Z</dcterms:modified>
</cp:coreProperties>
</file>