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8" r:id="rId5"/>
    <p:sldId id="272" r:id="rId6"/>
    <p:sldId id="267" r:id="rId7"/>
    <p:sldId id="264" r:id="rId8"/>
    <p:sldId id="268" r:id="rId9"/>
    <p:sldId id="269" r:id="rId10"/>
    <p:sldId id="263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8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1FB8C-67BD-4688-ABEB-FEDF86A29F91}" type="doc">
      <dgm:prSet loTypeId="urn:microsoft.com/office/officeart/2005/8/layout/vList5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C3C0BFD7-21EB-405C-8D84-0D5F2E391566}">
      <dgm:prSet phldrT="[Текст]" custT="1"/>
      <dgm:spPr/>
      <dgm:t>
        <a:bodyPr/>
        <a:lstStyle/>
        <a:p>
          <a:pPr algn="just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обеспечение проекта (материально-техническое, кадровое, программно-методическое и др.)</a:t>
          </a:r>
          <a:endParaRPr lang="ru-RU" sz="1600" b="1" dirty="0"/>
        </a:p>
      </dgm:t>
    </dgm:pt>
    <dgm:pt modelId="{8A0B5EF9-F08C-44E2-9730-BC8894715FE1}" type="parTrans" cxnId="{6B1AC9DC-61F3-4556-B5D6-AFB2C32A00F5}">
      <dgm:prSet/>
      <dgm:spPr/>
      <dgm:t>
        <a:bodyPr/>
        <a:lstStyle/>
        <a:p>
          <a:endParaRPr lang="ru-RU"/>
        </a:p>
      </dgm:t>
    </dgm:pt>
    <dgm:pt modelId="{F6A826B1-124D-43C6-8986-937B024460EA}" type="sibTrans" cxnId="{6B1AC9DC-61F3-4556-B5D6-AFB2C32A00F5}">
      <dgm:prSet/>
      <dgm:spPr/>
      <dgm:t>
        <a:bodyPr/>
        <a:lstStyle/>
        <a:p>
          <a:endParaRPr lang="ru-RU"/>
        </a:p>
      </dgm:t>
    </dgm:pt>
    <dgm:pt modelId="{E268049D-B8E7-4E29-BBDC-8C75F7BFDCF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2 этап</a:t>
          </a:r>
        </a:p>
        <a:p>
          <a:pPr>
            <a:lnSpc>
              <a:spcPct val="100000"/>
            </a:lnSpc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Реализационный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0D6FB0A-770D-4D82-B747-5EE01D049AB0}" type="parTrans" cxnId="{3DB3108F-BDF9-4225-8858-C3DC6A05A137}">
      <dgm:prSet/>
      <dgm:spPr/>
      <dgm:t>
        <a:bodyPr/>
        <a:lstStyle/>
        <a:p>
          <a:endParaRPr lang="ru-RU"/>
        </a:p>
      </dgm:t>
    </dgm:pt>
    <dgm:pt modelId="{D682FBD4-23A2-4F9E-A482-9D20B9C52D56}" type="sibTrans" cxnId="{3DB3108F-BDF9-4225-8858-C3DC6A05A137}">
      <dgm:prSet/>
      <dgm:spPr/>
      <dgm:t>
        <a:bodyPr/>
        <a:lstStyle/>
        <a:p>
          <a:endParaRPr lang="ru-RU"/>
        </a:p>
      </dgm:t>
    </dgm:pt>
    <dgm:pt modelId="{EBD7D693-5B46-494C-816F-C9006D2F126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3 этап </a:t>
          </a:r>
        </a:p>
        <a:p>
          <a:pPr>
            <a:lnSpc>
              <a:spcPct val="100000"/>
            </a:lnSpc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Итоговый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CFC1C04-97C3-4053-8347-4FE40703BF39}" type="parTrans" cxnId="{AF6B37ED-7CA7-48FE-B3A9-CA1702A4BFB7}">
      <dgm:prSet/>
      <dgm:spPr/>
      <dgm:t>
        <a:bodyPr/>
        <a:lstStyle/>
        <a:p>
          <a:endParaRPr lang="ru-RU"/>
        </a:p>
      </dgm:t>
    </dgm:pt>
    <dgm:pt modelId="{6D739B1B-717F-48A2-96E0-B8CBACBFE476}" type="sibTrans" cxnId="{AF6B37ED-7CA7-48FE-B3A9-CA1702A4BFB7}">
      <dgm:prSet/>
      <dgm:spPr/>
      <dgm:t>
        <a:bodyPr/>
        <a:lstStyle/>
        <a:p>
          <a:endParaRPr lang="ru-RU"/>
        </a:p>
      </dgm:t>
    </dgm:pt>
    <dgm:pt modelId="{41B7EC68-DFCD-48D4-A929-F2BEED248DFA}">
      <dgm:prSet phldrT="[Текст]" custT="1"/>
      <dgm:spPr/>
      <dgm:t>
        <a:bodyPr/>
        <a:lstStyle/>
        <a:p>
          <a:pPr algn="just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обобщение полученных результатов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9E82B350-D3D4-4961-8798-9FFCC65C77BC}" type="parTrans" cxnId="{816F6383-D56B-4AE8-9265-D5C004A82D0D}">
      <dgm:prSet/>
      <dgm:spPr/>
      <dgm:t>
        <a:bodyPr/>
        <a:lstStyle/>
        <a:p>
          <a:endParaRPr lang="ru-RU"/>
        </a:p>
      </dgm:t>
    </dgm:pt>
    <dgm:pt modelId="{3EA21E70-1176-472B-B377-AF0951C88309}" type="sibTrans" cxnId="{816F6383-D56B-4AE8-9265-D5C004A82D0D}">
      <dgm:prSet/>
      <dgm:spPr/>
      <dgm:t>
        <a:bodyPr/>
        <a:lstStyle/>
        <a:p>
          <a:endParaRPr lang="ru-RU"/>
        </a:p>
      </dgm:t>
    </dgm:pt>
    <dgm:pt modelId="{136515E2-5238-4BD2-BC1A-308EF640C4E6}">
      <dgm:prSet custT="1"/>
      <dgm:spPr/>
      <dgm:t>
        <a:bodyPr/>
        <a:lstStyle/>
        <a:p>
          <a:pPr algn="just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диагностика уровня профессиональной готовности студентов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BCCB30C-0BE3-4B20-A8E5-4EA9D1755C44}" type="parTrans" cxnId="{C1624715-6549-4CFF-86D6-F5D5089A2A8E}">
      <dgm:prSet/>
      <dgm:spPr/>
      <dgm:t>
        <a:bodyPr/>
        <a:lstStyle/>
        <a:p>
          <a:endParaRPr lang="ru-RU"/>
        </a:p>
      </dgm:t>
    </dgm:pt>
    <dgm:pt modelId="{30F75551-6D48-4A54-864C-910E4895AEA7}" type="sibTrans" cxnId="{C1624715-6549-4CFF-86D6-F5D5089A2A8E}">
      <dgm:prSet/>
      <dgm:spPr/>
      <dgm:t>
        <a:bodyPr/>
        <a:lstStyle/>
        <a:p>
          <a:endParaRPr lang="ru-RU"/>
        </a:p>
      </dgm:t>
    </dgm:pt>
    <dgm:pt modelId="{92D1B189-17D7-4B6E-AA6C-19D63C486A97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1 этап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Подготовительный</a:t>
          </a:r>
          <a:endParaRPr lang="ru-RU" sz="1800" dirty="0"/>
        </a:p>
      </dgm:t>
    </dgm:pt>
    <dgm:pt modelId="{8CB7EA44-1F4A-40D2-9406-0407F635A937}" type="sibTrans" cxnId="{CE3895A9-2008-471B-84F0-E0DE7D9455A7}">
      <dgm:prSet/>
      <dgm:spPr/>
      <dgm:t>
        <a:bodyPr/>
        <a:lstStyle/>
        <a:p>
          <a:endParaRPr lang="ru-RU"/>
        </a:p>
      </dgm:t>
    </dgm:pt>
    <dgm:pt modelId="{646F0E76-4EDB-4290-8ACE-D3FDCF56B7D0}" type="parTrans" cxnId="{CE3895A9-2008-471B-84F0-E0DE7D9455A7}">
      <dgm:prSet/>
      <dgm:spPr/>
      <dgm:t>
        <a:bodyPr/>
        <a:lstStyle/>
        <a:p>
          <a:endParaRPr lang="ru-RU"/>
        </a:p>
      </dgm:t>
    </dgm:pt>
    <dgm:pt modelId="{D6E588CD-FDE7-468E-9327-56A3281FE525}">
      <dgm:prSet phldrT="[Текст]" custT="1"/>
      <dgm:spPr/>
      <dgm:t>
        <a:bodyPr/>
        <a:lstStyle/>
        <a:p>
          <a:pPr algn="just" rtl="0"/>
          <a:endParaRPr lang="ru-RU" sz="2400" dirty="0"/>
        </a:p>
      </dgm:t>
    </dgm:pt>
    <dgm:pt modelId="{29D7C4FB-07CC-440D-9871-0015B287D560}" type="parTrans" cxnId="{7EA69CE3-541E-400C-8BE1-9B94FCA4B7A0}">
      <dgm:prSet/>
      <dgm:spPr/>
      <dgm:t>
        <a:bodyPr/>
        <a:lstStyle/>
        <a:p>
          <a:endParaRPr lang="ru-RU"/>
        </a:p>
      </dgm:t>
    </dgm:pt>
    <dgm:pt modelId="{849441E9-2B06-448B-A762-2412A57D4E9A}" type="sibTrans" cxnId="{7EA69CE3-541E-400C-8BE1-9B94FCA4B7A0}">
      <dgm:prSet/>
      <dgm:spPr/>
      <dgm:t>
        <a:bodyPr/>
        <a:lstStyle/>
        <a:p>
          <a:endParaRPr lang="ru-RU"/>
        </a:p>
      </dgm:t>
    </dgm:pt>
    <dgm:pt modelId="{B92934CF-4CC4-4887-98CA-B36CE867AFC4}">
      <dgm:prSet phldrT="[Текст]" custT="1"/>
      <dgm:spPr/>
      <dgm:t>
        <a:bodyPr/>
        <a:lstStyle/>
        <a:p>
          <a:pPr algn="just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разработка критериально-оценочного аппарата уровня профессиональной готовности студентов</a:t>
          </a:r>
          <a:endParaRPr lang="ru-RU" sz="1600" b="1" dirty="0"/>
        </a:p>
      </dgm:t>
    </dgm:pt>
    <dgm:pt modelId="{F9AD3DFB-55BF-4C3E-BC2F-B0382E4DD82B}" type="parTrans" cxnId="{7FBED387-EEE1-4638-B49C-F7750906683F}">
      <dgm:prSet/>
      <dgm:spPr/>
      <dgm:t>
        <a:bodyPr/>
        <a:lstStyle/>
        <a:p>
          <a:endParaRPr lang="ru-RU"/>
        </a:p>
      </dgm:t>
    </dgm:pt>
    <dgm:pt modelId="{D7113193-752F-4ED2-B5E7-76B489878284}" type="sibTrans" cxnId="{7FBED387-EEE1-4638-B49C-F7750906683F}">
      <dgm:prSet/>
      <dgm:spPr/>
      <dgm:t>
        <a:bodyPr/>
        <a:lstStyle/>
        <a:p>
          <a:endParaRPr lang="ru-RU"/>
        </a:p>
      </dgm:t>
    </dgm:pt>
    <dgm:pt modelId="{E737A30F-36EF-4859-886E-827D4FFA01E2}">
      <dgm:prSet phldrT="[Текст]" custT="1"/>
      <dgm:spPr/>
      <dgm:t>
        <a:bodyPr/>
        <a:lstStyle/>
        <a:p>
          <a:pPr algn="just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планирование и разработка обучающих мероприятий для специалистов и др.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23FCCFB-9170-436E-BC5E-A1E22C3232C8}" type="parTrans" cxnId="{33A7B34C-1671-4DA7-910C-78BB00A478C0}">
      <dgm:prSet/>
      <dgm:spPr/>
      <dgm:t>
        <a:bodyPr/>
        <a:lstStyle/>
        <a:p>
          <a:endParaRPr lang="ru-RU"/>
        </a:p>
      </dgm:t>
    </dgm:pt>
    <dgm:pt modelId="{5D496536-BCDC-4493-B10D-1FFC74ECCF93}" type="sibTrans" cxnId="{33A7B34C-1671-4DA7-910C-78BB00A478C0}">
      <dgm:prSet/>
      <dgm:spPr/>
      <dgm:t>
        <a:bodyPr/>
        <a:lstStyle/>
        <a:p>
          <a:endParaRPr lang="ru-RU"/>
        </a:p>
      </dgm:t>
    </dgm:pt>
    <dgm:pt modelId="{1B5B5F6B-B7D4-47ED-BD25-EFCF0FBB8715}">
      <dgm:prSet phldrT="[Текст]" custT="1"/>
      <dgm:spPr/>
      <dgm:t>
        <a:bodyPr/>
        <a:lstStyle/>
        <a:p>
          <a:pPr algn="just" rtl="0"/>
          <a:endParaRPr lang="ru-RU" sz="1800" dirty="0"/>
        </a:p>
      </dgm:t>
    </dgm:pt>
    <dgm:pt modelId="{F6CA2F27-D383-4D8D-B0E8-76EA6CE06938}" type="parTrans" cxnId="{DADE8CFB-28E5-4EF8-9C17-AB382ED1A3D8}">
      <dgm:prSet/>
      <dgm:spPr/>
      <dgm:t>
        <a:bodyPr/>
        <a:lstStyle/>
        <a:p>
          <a:endParaRPr lang="ru-RU"/>
        </a:p>
      </dgm:t>
    </dgm:pt>
    <dgm:pt modelId="{67381081-7788-41BA-9FD8-8E346BCE7831}" type="sibTrans" cxnId="{DADE8CFB-28E5-4EF8-9C17-AB382ED1A3D8}">
      <dgm:prSet/>
      <dgm:spPr/>
      <dgm:t>
        <a:bodyPr/>
        <a:lstStyle/>
        <a:p>
          <a:endParaRPr lang="ru-RU"/>
        </a:p>
      </dgm:t>
    </dgm:pt>
    <dgm:pt modelId="{4FB926AF-FBE6-43A6-A5D5-31FFF82D60F5}">
      <dgm:prSet custT="1"/>
      <dgm:spPr/>
      <dgm:t>
        <a:bodyPr/>
        <a:lstStyle/>
        <a:p>
          <a:pPr algn="just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обучающие мероприятия для специалистов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1BEF195-FABF-40FA-83A8-A1415C44961D}" type="parTrans" cxnId="{A58DE89C-7304-4722-AC03-FB99DA6BE823}">
      <dgm:prSet/>
      <dgm:spPr/>
      <dgm:t>
        <a:bodyPr/>
        <a:lstStyle/>
        <a:p>
          <a:endParaRPr lang="ru-RU"/>
        </a:p>
      </dgm:t>
    </dgm:pt>
    <dgm:pt modelId="{8CFD135E-FCE2-433C-B443-90C05E04E4B0}" type="sibTrans" cxnId="{A58DE89C-7304-4722-AC03-FB99DA6BE823}">
      <dgm:prSet/>
      <dgm:spPr/>
      <dgm:t>
        <a:bodyPr/>
        <a:lstStyle/>
        <a:p>
          <a:endParaRPr lang="ru-RU"/>
        </a:p>
      </dgm:t>
    </dgm:pt>
    <dgm:pt modelId="{7946F7F0-1568-4AB4-9B31-82AED39941DB}">
      <dgm:prSet custT="1"/>
      <dgm:spPr/>
      <dgm:t>
        <a:bodyPr/>
        <a:lstStyle/>
        <a:p>
          <a:pPr algn="just"/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B106922-35EC-4955-926E-5C5A14CDF2CF}" type="parTrans" cxnId="{B866FD66-58F9-4C85-9B0A-0FD6BA1CE597}">
      <dgm:prSet/>
      <dgm:spPr/>
      <dgm:t>
        <a:bodyPr/>
        <a:lstStyle/>
        <a:p>
          <a:endParaRPr lang="ru-RU"/>
        </a:p>
      </dgm:t>
    </dgm:pt>
    <dgm:pt modelId="{E6CAE9EE-86FC-471D-B205-7F0BC87B9AC0}" type="sibTrans" cxnId="{B866FD66-58F9-4C85-9B0A-0FD6BA1CE597}">
      <dgm:prSet/>
      <dgm:spPr/>
      <dgm:t>
        <a:bodyPr/>
        <a:lstStyle/>
        <a:p>
          <a:endParaRPr lang="ru-RU"/>
        </a:p>
      </dgm:t>
    </dgm:pt>
    <dgm:pt modelId="{4AEF39D6-8976-4E30-884B-D22F80BEEEB1}">
      <dgm:prSet custT="1"/>
      <dgm:spPr/>
      <dgm:t>
        <a:bodyPr/>
        <a:lstStyle/>
        <a:p>
          <a:pPr algn="just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реализация программ подготовки участников чемпионатов по стандартам 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WSR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7419CC1-A394-40AF-B850-E33E3AE0D376}" type="parTrans" cxnId="{F7167BB7-41AB-4B99-A95A-AD1A8EFED48C}">
      <dgm:prSet/>
      <dgm:spPr/>
      <dgm:t>
        <a:bodyPr/>
        <a:lstStyle/>
        <a:p>
          <a:endParaRPr lang="ru-RU"/>
        </a:p>
      </dgm:t>
    </dgm:pt>
    <dgm:pt modelId="{BF29ADEC-5EC2-4F04-88B0-1AF7C89DB3E7}" type="sibTrans" cxnId="{F7167BB7-41AB-4B99-A95A-AD1A8EFED48C}">
      <dgm:prSet/>
      <dgm:spPr/>
      <dgm:t>
        <a:bodyPr/>
        <a:lstStyle/>
        <a:p>
          <a:endParaRPr lang="ru-RU"/>
        </a:p>
      </dgm:t>
    </dgm:pt>
    <dgm:pt modelId="{E187C10A-5E80-43B6-8E1F-EE8B28CD1132}">
      <dgm:prSet custT="1"/>
      <dgm:spPr/>
      <dgm:t>
        <a:bodyPr/>
        <a:lstStyle/>
        <a:p>
          <a:pPr algn="just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результативное участие студентов ПОО в чемпионатах 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WSR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DCBDF7F1-9ECC-4407-9DFF-1F06E148A69D}" type="parTrans" cxnId="{7B68A865-BF60-4ED8-BBF6-985E96D2F779}">
      <dgm:prSet/>
      <dgm:spPr/>
      <dgm:t>
        <a:bodyPr/>
        <a:lstStyle/>
        <a:p>
          <a:endParaRPr lang="ru-RU"/>
        </a:p>
      </dgm:t>
    </dgm:pt>
    <dgm:pt modelId="{8E16EEDA-D98A-4E04-BD02-752FF9A00C51}" type="sibTrans" cxnId="{7B68A865-BF60-4ED8-BBF6-985E96D2F779}">
      <dgm:prSet/>
      <dgm:spPr/>
      <dgm:t>
        <a:bodyPr/>
        <a:lstStyle/>
        <a:p>
          <a:endParaRPr lang="ru-RU"/>
        </a:p>
      </dgm:t>
    </dgm:pt>
    <dgm:pt modelId="{79C2970A-0A40-4D19-86FA-A72BDDA0081E}">
      <dgm:prSet custT="1"/>
      <dgm:spPr/>
      <dgm:t>
        <a:bodyPr/>
        <a:lstStyle/>
        <a:p>
          <a:pPr algn="just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разработка запланированных методических продуктов и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др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EBD2488-3BDB-4142-9A22-3765AC250EFB}" type="parTrans" cxnId="{F9D830D1-E3F8-41BB-9E1B-4677F22F9288}">
      <dgm:prSet/>
      <dgm:spPr/>
      <dgm:t>
        <a:bodyPr/>
        <a:lstStyle/>
        <a:p>
          <a:endParaRPr lang="ru-RU"/>
        </a:p>
      </dgm:t>
    </dgm:pt>
    <dgm:pt modelId="{C6E9C62F-EDC7-4BFD-8008-007DA22374BC}" type="sibTrans" cxnId="{F9D830D1-E3F8-41BB-9E1B-4677F22F9288}">
      <dgm:prSet/>
      <dgm:spPr/>
      <dgm:t>
        <a:bodyPr/>
        <a:lstStyle/>
        <a:p>
          <a:endParaRPr lang="ru-RU"/>
        </a:p>
      </dgm:t>
    </dgm:pt>
    <dgm:pt modelId="{4F22EAAA-353B-4156-BFFB-5FB72570DD87}">
      <dgm:prSet custT="1"/>
      <dgm:spPr/>
      <dgm:t>
        <a:bodyPr/>
        <a:lstStyle/>
        <a:p>
          <a:pPr algn="just"/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F353EA4-96A3-41CA-B09B-D95F86450705}" type="parTrans" cxnId="{C9B97F60-37E8-4C69-BF0D-8D17F651D49B}">
      <dgm:prSet/>
      <dgm:spPr/>
      <dgm:t>
        <a:bodyPr/>
        <a:lstStyle/>
        <a:p>
          <a:endParaRPr lang="ru-RU"/>
        </a:p>
      </dgm:t>
    </dgm:pt>
    <dgm:pt modelId="{0B4034C3-31F5-4D20-B2DE-D7C7DBEB6451}" type="sibTrans" cxnId="{C9B97F60-37E8-4C69-BF0D-8D17F651D49B}">
      <dgm:prSet/>
      <dgm:spPr/>
      <dgm:t>
        <a:bodyPr/>
        <a:lstStyle/>
        <a:p>
          <a:endParaRPr lang="ru-RU"/>
        </a:p>
      </dgm:t>
    </dgm:pt>
    <dgm:pt modelId="{AA2068C8-C06B-42C3-BC32-EC8F9038396A}">
      <dgm:prSet phldrT="[Текст]" custT="1"/>
      <dgm:spPr/>
      <dgm:t>
        <a:bodyPr/>
        <a:lstStyle/>
        <a:p>
          <a:pPr algn="just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публикация и тиражирование методических продуктов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F7DA95F-CAC1-4628-A4AF-38B04BB0FA14}" type="parTrans" cxnId="{CD45B7F1-659B-40F3-BE5E-BE50781E1A46}">
      <dgm:prSet/>
      <dgm:spPr/>
      <dgm:t>
        <a:bodyPr/>
        <a:lstStyle/>
        <a:p>
          <a:endParaRPr lang="ru-RU"/>
        </a:p>
      </dgm:t>
    </dgm:pt>
    <dgm:pt modelId="{AE17E854-3792-49EF-B76A-26FFD78CC8A2}" type="sibTrans" cxnId="{CD45B7F1-659B-40F3-BE5E-BE50781E1A46}">
      <dgm:prSet/>
      <dgm:spPr/>
      <dgm:t>
        <a:bodyPr/>
        <a:lstStyle/>
        <a:p>
          <a:endParaRPr lang="ru-RU"/>
        </a:p>
      </dgm:t>
    </dgm:pt>
    <dgm:pt modelId="{59C30C8F-71F2-43D0-B739-141531DCD7F0}">
      <dgm:prSet phldrT="[Текст]" custT="1"/>
      <dgm:spPr/>
      <dgm:t>
        <a:bodyPr/>
        <a:lstStyle/>
        <a:p>
          <a:pPr algn="just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трансляция регионального опыта по теме проекта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57D97471-3436-40BE-AB4C-0252281403F6}" type="parTrans" cxnId="{A265AC6A-162F-4D06-A1E6-5AB962635A27}">
      <dgm:prSet/>
      <dgm:spPr/>
      <dgm:t>
        <a:bodyPr/>
        <a:lstStyle/>
        <a:p>
          <a:endParaRPr lang="ru-RU"/>
        </a:p>
      </dgm:t>
    </dgm:pt>
    <dgm:pt modelId="{1D69488A-D875-4F97-B6BA-464E3A14D249}" type="sibTrans" cxnId="{A265AC6A-162F-4D06-A1E6-5AB962635A27}">
      <dgm:prSet/>
      <dgm:spPr/>
      <dgm:t>
        <a:bodyPr/>
        <a:lstStyle/>
        <a:p>
          <a:endParaRPr lang="ru-RU"/>
        </a:p>
      </dgm:t>
    </dgm:pt>
    <dgm:pt modelId="{0A6B3427-0925-4C4A-955E-485CFD3B9478}" type="pres">
      <dgm:prSet presAssocID="{A231FB8C-67BD-4688-ABEB-FEDF86A29F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6F47A5-7AFD-453D-B474-EBCF95610E3B}" type="pres">
      <dgm:prSet presAssocID="{92D1B189-17D7-4B6E-AA6C-19D63C486A97}" presName="linNode" presStyleCnt="0"/>
      <dgm:spPr/>
    </dgm:pt>
    <dgm:pt modelId="{FBEB6D47-2A7C-4410-8687-65712D2BF8C7}" type="pres">
      <dgm:prSet presAssocID="{92D1B189-17D7-4B6E-AA6C-19D63C486A97}" presName="parentText" presStyleLbl="node1" presStyleIdx="0" presStyleCnt="3" custScaleX="69486" custScaleY="741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5D9B7-46EC-49C1-87F5-A9267911E154}" type="pres">
      <dgm:prSet presAssocID="{92D1B189-17D7-4B6E-AA6C-19D63C486A97}" presName="descendantText" presStyleLbl="alignAccFollowNode1" presStyleIdx="0" presStyleCnt="3" custScaleX="111861" custScaleY="99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6DBA6-40F3-4755-8EAA-6ECCCA3B3BC7}" type="pres">
      <dgm:prSet presAssocID="{8CB7EA44-1F4A-40D2-9406-0407F635A937}" presName="sp" presStyleCnt="0"/>
      <dgm:spPr/>
    </dgm:pt>
    <dgm:pt modelId="{F0DCA99C-514D-4CB2-9F01-B38CE1261E92}" type="pres">
      <dgm:prSet presAssocID="{E268049D-B8E7-4E29-BBDC-8C75F7BFDCF0}" presName="linNode" presStyleCnt="0"/>
      <dgm:spPr/>
    </dgm:pt>
    <dgm:pt modelId="{C0445E16-F7B4-4F57-A34A-62B9D88A8134}" type="pres">
      <dgm:prSet presAssocID="{E268049D-B8E7-4E29-BBDC-8C75F7BFDCF0}" presName="parentText" presStyleLbl="node1" presStyleIdx="1" presStyleCnt="3" custScaleX="695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AFA475-9B5D-4A69-AFAE-50D9A297648E}" type="pres">
      <dgm:prSet presAssocID="{E268049D-B8E7-4E29-BBDC-8C75F7BFDCF0}" presName="descendantText" presStyleLbl="alignAccFollowNode1" presStyleIdx="1" presStyleCnt="3" custScaleX="111076" custScaleY="1224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49FD8-9E3C-48E3-940D-05F8AA0A9BA7}" type="pres">
      <dgm:prSet presAssocID="{D682FBD4-23A2-4F9E-A482-9D20B9C52D56}" presName="sp" presStyleCnt="0"/>
      <dgm:spPr/>
    </dgm:pt>
    <dgm:pt modelId="{6358A776-748A-425D-B073-8CB02D41E40D}" type="pres">
      <dgm:prSet presAssocID="{EBD7D693-5B46-494C-816F-C9006D2F126A}" presName="linNode" presStyleCnt="0"/>
      <dgm:spPr/>
    </dgm:pt>
    <dgm:pt modelId="{6E829F12-6A4D-4DFA-9DA7-2851AD1558BF}" type="pres">
      <dgm:prSet presAssocID="{EBD7D693-5B46-494C-816F-C9006D2F126A}" presName="parentText" presStyleLbl="node1" presStyleIdx="2" presStyleCnt="3" custScaleX="70940" custScaleY="71966" custLinFactNeighborX="819" custLinFactNeighborY="-23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3B1BDA-BC7E-4A7B-8B5E-BB6CE5058BD8}" type="pres">
      <dgm:prSet presAssocID="{EBD7D693-5B46-494C-816F-C9006D2F126A}" presName="descendantText" presStyleLbl="alignAccFollowNode1" presStyleIdx="2" presStyleCnt="3" custScaleX="111849" custScaleY="77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68A865-BF60-4ED8-BBF6-985E96D2F779}" srcId="{E268049D-B8E7-4E29-BBDC-8C75F7BFDCF0}" destId="{E187C10A-5E80-43B6-8E1F-EE8B28CD1132}" srcOrd="4" destOrd="0" parTransId="{DCBDF7F1-9ECC-4407-9DFF-1F06E148A69D}" sibTransId="{8E16EEDA-D98A-4E04-BD02-752FF9A00C51}"/>
    <dgm:cxn modelId="{FC9FDC58-B4B9-4390-997F-4FD79B0EA0C1}" type="presOf" srcId="{E268049D-B8E7-4E29-BBDC-8C75F7BFDCF0}" destId="{C0445E16-F7B4-4F57-A34A-62B9D88A8134}" srcOrd="0" destOrd="0" presId="urn:microsoft.com/office/officeart/2005/8/layout/vList5"/>
    <dgm:cxn modelId="{C1624715-6549-4CFF-86D6-F5D5089A2A8E}" srcId="{E268049D-B8E7-4E29-BBDC-8C75F7BFDCF0}" destId="{136515E2-5238-4BD2-BC1A-308EF640C4E6}" srcOrd="1" destOrd="0" parTransId="{2BCCB30C-0BE3-4B20-A8E5-4EA9D1755C44}" sibTransId="{30F75551-6D48-4A54-864C-910E4895AEA7}"/>
    <dgm:cxn modelId="{3DB3108F-BDF9-4225-8858-C3DC6A05A137}" srcId="{A231FB8C-67BD-4688-ABEB-FEDF86A29F91}" destId="{E268049D-B8E7-4E29-BBDC-8C75F7BFDCF0}" srcOrd="1" destOrd="0" parTransId="{80D6FB0A-770D-4D82-B747-5EE01D049AB0}" sibTransId="{D682FBD4-23A2-4F9E-A482-9D20B9C52D56}"/>
    <dgm:cxn modelId="{AF6B37ED-7CA7-48FE-B3A9-CA1702A4BFB7}" srcId="{A231FB8C-67BD-4688-ABEB-FEDF86A29F91}" destId="{EBD7D693-5B46-494C-816F-C9006D2F126A}" srcOrd="2" destOrd="0" parTransId="{2CFC1C04-97C3-4053-8347-4FE40703BF39}" sibTransId="{6D739B1B-717F-48A2-96E0-B8CBACBFE476}"/>
    <dgm:cxn modelId="{33A7B34C-1671-4DA7-910C-78BB00A478C0}" srcId="{92D1B189-17D7-4B6E-AA6C-19D63C486A97}" destId="{E737A30F-36EF-4859-886E-827D4FFA01E2}" srcOrd="3" destOrd="0" parTransId="{023FCCFB-9170-436E-BC5E-A1E22C3232C8}" sibTransId="{5D496536-BCDC-4493-B10D-1FFC74ECCF93}"/>
    <dgm:cxn modelId="{46C910CA-0A32-4235-88F6-CC16620CF219}" type="presOf" srcId="{AA2068C8-C06B-42C3-BC32-EC8F9038396A}" destId="{AF3B1BDA-BC7E-4A7B-8B5E-BB6CE5058BD8}" srcOrd="0" destOrd="1" presId="urn:microsoft.com/office/officeart/2005/8/layout/vList5"/>
    <dgm:cxn modelId="{A265AC6A-162F-4D06-A1E6-5AB962635A27}" srcId="{EBD7D693-5B46-494C-816F-C9006D2F126A}" destId="{59C30C8F-71F2-43D0-B739-141531DCD7F0}" srcOrd="2" destOrd="0" parTransId="{57D97471-3436-40BE-AB4C-0252281403F6}" sibTransId="{1D69488A-D875-4F97-B6BA-464E3A14D249}"/>
    <dgm:cxn modelId="{CE3895A9-2008-471B-84F0-E0DE7D9455A7}" srcId="{A231FB8C-67BD-4688-ABEB-FEDF86A29F91}" destId="{92D1B189-17D7-4B6E-AA6C-19D63C486A97}" srcOrd="0" destOrd="0" parTransId="{646F0E76-4EDB-4290-8ACE-D3FDCF56B7D0}" sibTransId="{8CB7EA44-1F4A-40D2-9406-0407F635A937}"/>
    <dgm:cxn modelId="{C9B97F60-37E8-4C69-BF0D-8D17F651D49B}" srcId="{E268049D-B8E7-4E29-BBDC-8C75F7BFDCF0}" destId="{4F22EAAA-353B-4156-BFFB-5FB72570DD87}" srcOrd="0" destOrd="0" parTransId="{AF353EA4-96A3-41CA-B09B-D95F86450705}" sibTransId="{0B4034C3-31F5-4D20-B2DE-D7C7DBEB6451}"/>
    <dgm:cxn modelId="{B866FD66-58F9-4C85-9B0A-0FD6BA1CE597}" srcId="{E268049D-B8E7-4E29-BBDC-8C75F7BFDCF0}" destId="{7946F7F0-1568-4AB4-9B31-82AED39941DB}" srcOrd="6" destOrd="0" parTransId="{FB106922-35EC-4955-926E-5C5A14CDF2CF}" sibTransId="{E6CAE9EE-86FC-471D-B205-7F0BC87B9AC0}"/>
    <dgm:cxn modelId="{0BCDD030-FF89-47A9-B202-55E8BF7C1621}" type="presOf" srcId="{4F22EAAA-353B-4156-BFFB-5FB72570DD87}" destId="{9AAFA475-9B5D-4A69-AFAE-50D9A297648E}" srcOrd="0" destOrd="0" presId="urn:microsoft.com/office/officeart/2005/8/layout/vList5"/>
    <dgm:cxn modelId="{6B1AC9DC-61F3-4556-B5D6-AFB2C32A00F5}" srcId="{92D1B189-17D7-4B6E-AA6C-19D63C486A97}" destId="{C3C0BFD7-21EB-405C-8D84-0D5F2E391566}" srcOrd="1" destOrd="0" parTransId="{8A0B5EF9-F08C-44E2-9730-BC8894715FE1}" sibTransId="{F6A826B1-124D-43C6-8986-937B024460EA}"/>
    <dgm:cxn modelId="{42DD2536-A138-43B9-AD70-A633577AC3CB}" type="presOf" srcId="{4FB926AF-FBE6-43A6-A5D5-31FFF82D60F5}" destId="{9AAFA475-9B5D-4A69-AFAE-50D9A297648E}" srcOrd="0" destOrd="2" presId="urn:microsoft.com/office/officeart/2005/8/layout/vList5"/>
    <dgm:cxn modelId="{EF527EF2-19DF-4367-B228-79FC0AB74A03}" type="presOf" srcId="{B92934CF-4CC4-4887-98CA-B36CE867AFC4}" destId="{41C5D9B7-46EC-49C1-87F5-A9267911E154}" srcOrd="0" destOrd="2" presId="urn:microsoft.com/office/officeart/2005/8/layout/vList5"/>
    <dgm:cxn modelId="{FA5782C8-9F40-47C5-921F-93730C2E66EF}" type="presOf" srcId="{E187C10A-5E80-43B6-8E1F-EE8B28CD1132}" destId="{9AAFA475-9B5D-4A69-AFAE-50D9A297648E}" srcOrd="0" destOrd="4" presId="urn:microsoft.com/office/officeart/2005/8/layout/vList5"/>
    <dgm:cxn modelId="{A58DE89C-7304-4722-AC03-FB99DA6BE823}" srcId="{E268049D-B8E7-4E29-BBDC-8C75F7BFDCF0}" destId="{4FB926AF-FBE6-43A6-A5D5-31FFF82D60F5}" srcOrd="2" destOrd="0" parTransId="{C1BEF195-FABF-40FA-83A8-A1415C44961D}" sibTransId="{8CFD135E-FCE2-433C-B443-90C05E04E4B0}"/>
    <dgm:cxn modelId="{7FBED387-EEE1-4638-B49C-F7750906683F}" srcId="{92D1B189-17D7-4B6E-AA6C-19D63C486A97}" destId="{B92934CF-4CC4-4887-98CA-B36CE867AFC4}" srcOrd="2" destOrd="0" parTransId="{F9AD3DFB-55BF-4C3E-BC2F-B0382E4DD82B}" sibTransId="{D7113193-752F-4ED2-B5E7-76B489878284}"/>
    <dgm:cxn modelId="{0E532D5B-AE1A-4E56-B507-CB45743BB3DB}" type="presOf" srcId="{4AEF39D6-8976-4E30-884B-D22F80BEEEB1}" destId="{9AAFA475-9B5D-4A69-AFAE-50D9A297648E}" srcOrd="0" destOrd="3" presId="urn:microsoft.com/office/officeart/2005/8/layout/vList5"/>
    <dgm:cxn modelId="{06115D27-5A32-43E7-9C43-C67878A02EF4}" type="presOf" srcId="{59C30C8F-71F2-43D0-B739-141531DCD7F0}" destId="{AF3B1BDA-BC7E-4A7B-8B5E-BB6CE5058BD8}" srcOrd="0" destOrd="2" presId="urn:microsoft.com/office/officeart/2005/8/layout/vList5"/>
    <dgm:cxn modelId="{9247DC8D-1E1D-41C9-82E3-ABD32B569F65}" type="presOf" srcId="{92D1B189-17D7-4B6E-AA6C-19D63C486A97}" destId="{FBEB6D47-2A7C-4410-8687-65712D2BF8C7}" srcOrd="0" destOrd="0" presId="urn:microsoft.com/office/officeart/2005/8/layout/vList5"/>
    <dgm:cxn modelId="{E2EF5018-3A72-476E-9924-FCF1DCABA8C0}" type="presOf" srcId="{EBD7D693-5B46-494C-816F-C9006D2F126A}" destId="{6E829F12-6A4D-4DFA-9DA7-2851AD1558BF}" srcOrd="0" destOrd="0" presId="urn:microsoft.com/office/officeart/2005/8/layout/vList5"/>
    <dgm:cxn modelId="{071DB0D6-32DC-47CE-B1F3-53A9DF2EDB6B}" type="presOf" srcId="{136515E2-5238-4BD2-BC1A-308EF640C4E6}" destId="{9AAFA475-9B5D-4A69-AFAE-50D9A297648E}" srcOrd="0" destOrd="1" presId="urn:microsoft.com/office/officeart/2005/8/layout/vList5"/>
    <dgm:cxn modelId="{F9D830D1-E3F8-41BB-9E1B-4677F22F9288}" srcId="{E268049D-B8E7-4E29-BBDC-8C75F7BFDCF0}" destId="{79C2970A-0A40-4D19-86FA-A72BDDA0081E}" srcOrd="5" destOrd="0" parTransId="{6EBD2488-3BDB-4142-9A22-3765AC250EFB}" sibTransId="{C6E9C62F-EDC7-4BFD-8008-007DA22374BC}"/>
    <dgm:cxn modelId="{AAB9B3F9-49AE-4BD6-9B26-AD98B48C516B}" type="presOf" srcId="{D6E588CD-FDE7-468E-9327-56A3281FE525}" destId="{41C5D9B7-46EC-49C1-87F5-A9267911E154}" srcOrd="0" destOrd="4" presId="urn:microsoft.com/office/officeart/2005/8/layout/vList5"/>
    <dgm:cxn modelId="{CD45B7F1-659B-40F3-BE5E-BE50781E1A46}" srcId="{EBD7D693-5B46-494C-816F-C9006D2F126A}" destId="{AA2068C8-C06B-42C3-BC32-EC8F9038396A}" srcOrd="1" destOrd="0" parTransId="{1F7DA95F-CAC1-4628-A4AF-38B04BB0FA14}" sibTransId="{AE17E854-3792-49EF-B76A-26FFD78CC8A2}"/>
    <dgm:cxn modelId="{7EA69CE3-541E-400C-8BE1-9B94FCA4B7A0}" srcId="{92D1B189-17D7-4B6E-AA6C-19D63C486A97}" destId="{D6E588CD-FDE7-468E-9327-56A3281FE525}" srcOrd="4" destOrd="0" parTransId="{29D7C4FB-07CC-440D-9871-0015B287D560}" sibTransId="{849441E9-2B06-448B-A762-2412A57D4E9A}"/>
    <dgm:cxn modelId="{E5189B77-6AE3-433F-BD75-A2C762D8A989}" type="presOf" srcId="{7946F7F0-1568-4AB4-9B31-82AED39941DB}" destId="{9AAFA475-9B5D-4A69-AFAE-50D9A297648E}" srcOrd="0" destOrd="6" presId="urn:microsoft.com/office/officeart/2005/8/layout/vList5"/>
    <dgm:cxn modelId="{162C5CE3-0564-4738-B5BE-DDE0EE2B738A}" type="presOf" srcId="{1B5B5F6B-B7D4-47ED-BD25-EFCF0FBB8715}" destId="{41C5D9B7-46EC-49C1-87F5-A9267911E154}" srcOrd="0" destOrd="0" presId="urn:microsoft.com/office/officeart/2005/8/layout/vList5"/>
    <dgm:cxn modelId="{2A7D06FA-BF26-4D0F-A695-6F311000D9AF}" type="presOf" srcId="{79C2970A-0A40-4D19-86FA-A72BDDA0081E}" destId="{9AAFA475-9B5D-4A69-AFAE-50D9A297648E}" srcOrd="0" destOrd="5" presId="urn:microsoft.com/office/officeart/2005/8/layout/vList5"/>
    <dgm:cxn modelId="{AAFE1990-F946-4D95-B776-71286E1800FC}" type="presOf" srcId="{C3C0BFD7-21EB-405C-8D84-0D5F2E391566}" destId="{41C5D9B7-46EC-49C1-87F5-A9267911E154}" srcOrd="0" destOrd="1" presId="urn:microsoft.com/office/officeart/2005/8/layout/vList5"/>
    <dgm:cxn modelId="{F7167BB7-41AB-4B99-A95A-AD1A8EFED48C}" srcId="{E268049D-B8E7-4E29-BBDC-8C75F7BFDCF0}" destId="{4AEF39D6-8976-4E30-884B-D22F80BEEEB1}" srcOrd="3" destOrd="0" parTransId="{27419CC1-A394-40AF-B850-E33E3AE0D376}" sibTransId="{BF29ADEC-5EC2-4F04-88B0-1AF7C89DB3E7}"/>
    <dgm:cxn modelId="{DADE8CFB-28E5-4EF8-9C17-AB382ED1A3D8}" srcId="{92D1B189-17D7-4B6E-AA6C-19D63C486A97}" destId="{1B5B5F6B-B7D4-47ED-BD25-EFCF0FBB8715}" srcOrd="0" destOrd="0" parTransId="{F6CA2F27-D383-4D8D-B0E8-76EA6CE06938}" sibTransId="{67381081-7788-41BA-9FD8-8E346BCE7831}"/>
    <dgm:cxn modelId="{2E8224D0-11DB-4181-B564-86436E7B4AD5}" type="presOf" srcId="{41B7EC68-DFCD-48D4-A929-F2BEED248DFA}" destId="{AF3B1BDA-BC7E-4A7B-8B5E-BB6CE5058BD8}" srcOrd="0" destOrd="0" presId="urn:microsoft.com/office/officeart/2005/8/layout/vList5"/>
    <dgm:cxn modelId="{746D2FD8-C7B8-4EFB-8411-D53A8C1DA535}" type="presOf" srcId="{A231FB8C-67BD-4688-ABEB-FEDF86A29F91}" destId="{0A6B3427-0925-4C4A-955E-485CFD3B9478}" srcOrd="0" destOrd="0" presId="urn:microsoft.com/office/officeart/2005/8/layout/vList5"/>
    <dgm:cxn modelId="{816F6383-D56B-4AE8-9265-D5C004A82D0D}" srcId="{EBD7D693-5B46-494C-816F-C9006D2F126A}" destId="{41B7EC68-DFCD-48D4-A929-F2BEED248DFA}" srcOrd="0" destOrd="0" parTransId="{9E82B350-D3D4-4961-8798-9FFCC65C77BC}" sibTransId="{3EA21E70-1176-472B-B377-AF0951C88309}"/>
    <dgm:cxn modelId="{19387321-3D84-4BFC-9436-42427EA8AAA8}" type="presOf" srcId="{E737A30F-36EF-4859-886E-827D4FFA01E2}" destId="{41C5D9B7-46EC-49C1-87F5-A9267911E154}" srcOrd="0" destOrd="3" presId="urn:microsoft.com/office/officeart/2005/8/layout/vList5"/>
    <dgm:cxn modelId="{ADE4E235-73D5-4549-A8E3-2C00CDEB96AA}" type="presParOf" srcId="{0A6B3427-0925-4C4A-955E-485CFD3B9478}" destId="{126F47A5-7AFD-453D-B474-EBCF95610E3B}" srcOrd="0" destOrd="0" presId="urn:microsoft.com/office/officeart/2005/8/layout/vList5"/>
    <dgm:cxn modelId="{B449FFA0-0D1B-4CA6-A8B9-AAFAAE083659}" type="presParOf" srcId="{126F47A5-7AFD-453D-B474-EBCF95610E3B}" destId="{FBEB6D47-2A7C-4410-8687-65712D2BF8C7}" srcOrd="0" destOrd="0" presId="urn:microsoft.com/office/officeart/2005/8/layout/vList5"/>
    <dgm:cxn modelId="{E048C751-F83B-4406-BA25-30EA4C7E8CAE}" type="presParOf" srcId="{126F47A5-7AFD-453D-B474-EBCF95610E3B}" destId="{41C5D9B7-46EC-49C1-87F5-A9267911E154}" srcOrd="1" destOrd="0" presId="urn:microsoft.com/office/officeart/2005/8/layout/vList5"/>
    <dgm:cxn modelId="{6550E7CC-86B5-4180-AB73-245F0125D88E}" type="presParOf" srcId="{0A6B3427-0925-4C4A-955E-485CFD3B9478}" destId="{F606DBA6-40F3-4755-8EAA-6ECCCA3B3BC7}" srcOrd="1" destOrd="0" presId="urn:microsoft.com/office/officeart/2005/8/layout/vList5"/>
    <dgm:cxn modelId="{80E9E37C-448E-4CD9-8DD0-6BCB0F5B7459}" type="presParOf" srcId="{0A6B3427-0925-4C4A-955E-485CFD3B9478}" destId="{F0DCA99C-514D-4CB2-9F01-B38CE1261E92}" srcOrd="2" destOrd="0" presId="urn:microsoft.com/office/officeart/2005/8/layout/vList5"/>
    <dgm:cxn modelId="{4C2F135E-6CF8-48BE-B49E-15EBA5845052}" type="presParOf" srcId="{F0DCA99C-514D-4CB2-9F01-B38CE1261E92}" destId="{C0445E16-F7B4-4F57-A34A-62B9D88A8134}" srcOrd="0" destOrd="0" presId="urn:microsoft.com/office/officeart/2005/8/layout/vList5"/>
    <dgm:cxn modelId="{A0B74171-1C03-431D-A4E4-0D4ECC9A72DE}" type="presParOf" srcId="{F0DCA99C-514D-4CB2-9F01-B38CE1261E92}" destId="{9AAFA475-9B5D-4A69-AFAE-50D9A297648E}" srcOrd="1" destOrd="0" presId="urn:microsoft.com/office/officeart/2005/8/layout/vList5"/>
    <dgm:cxn modelId="{7F567E86-BEAB-46E7-9443-CF015D742F60}" type="presParOf" srcId="{0A6B3427-0925-4C4A-955E-485CFD3B9478}" destId="{57B49FD8-9E3C-48E3-940D-05F8AA0A9BA7}" srcOrd="3" destOrd="0" presId="urn:microsoft.com/office/officeart/2005/8/layout/vList5"/>
    <dgm:cxn modelId="{3453C47E-5698-40DF-807D-3765ABD37815}" type="presParOf" srcId="{0A6B3427-0925-4C4A-955E-485CFD3B9478}" destId="{6358A776-748A-425D-B073-8CB02D41E40D}" srcOrd="4" destOrd="0" presId="urn:microsoft.com/office/officeart/2005/8/layout/vList5"/>
    <dgm:cxn modelId="{68EACA08-60BB-4305-AFFF-574C9BEF3F53}" type="presParOf" srcId="{6358A776-748A-425D-B073-8CB02D41E40D}" destId="{6E829F12-6A4D-4DFA-9DA7-2851AD1558BF}" srcOrd="0" destOrd="0" presId="urn:microsoft.com/office/officeart/2005/8/layout/vList5"/>
    <dgm:cxn modelId="{733CD180-1D5D-4847-A5DA-90C073450996}" type="presParOf" srcId="{6358A776-748A-425D-B073-8CB02D41E40D}" destId="{AF3B1BDA-BC7E-4A7B-8B5E-BB6CE5058BD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5D9B7-46EC-49C1-87F5-A9267911E154}">
      <dsp:nvSpPr>
        <dsp:cNvPr id="0" name=""/>
        <dsp:cNvSpPr/>
      </dsp:nvSpPr>
      <dsp:spPr>
        <a:xfrm rot="5400000">
          <a:off x="4855833" y="-2436207"/>
          <a:ext cx="1672538" cy="65462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обеспечение проекта (материально-техническое, кадровое, программно-методическое и др.)</a:t>
          </a:r>
          <a:endParaRPr lang="ru-RU" sz="1600" b="1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разработка критериально-оценочного аппарата уровня профессиональной готовности студентов</a:t>
          </a:r>
          <a:endParaRPr lang="ru-RU" sz="1600" b="1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планирование и разработка обучающих мероприятий для специалистов и др.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just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/>
        </a:p>
      </dsp:txBody>
      <dsp:txXfrm rot="-5400000">
        <a:off x="2418961" y="82312"/>
        <a:ext cx="6464637" cy="1509244"/>
      </dsp:txXfrm>
    </dsp:sp>
    <dsp:sp modelId="{FBEB6D47-2A7C-4410-8687-65712D2BF8C7}">
      <dsp:nvSpPr>
        <dsp:cNvPr id="0" name=""/>
        <dsp:cNvSpPr/>
      </dsp:nvSpPr>
      <dsp:spPr>
        <a:xfrm>
          <a:off x="131593" y="56783"/>
          <a:ext cx="2287367" cy="15603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1 этап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Подготовительный</a:t>
          </a:r>
          <a:endParaRPr lang="ru-RU" sz="1800" kern="1200" dirty="0"/>
        </a:p>
      </dsp:txBody>
      <dsp:txXfrm>
        <a:off x="207761" y="132951"/>
        <a:ext cx="2135031" cy="1407966"/>
      </dsp:txXfrm>
    </dsp:sp>
    <dsp:sp modelId="{9AAFA475-9B5D-4A69-AFAE-50D9A297648E}">
      <dsp:nvSpPr>
        <dsp:cNvPr id="0" name=""/>
        <dsp:cNvSpPr/>
      </dsp:nvSpPr>
      <dsp:spPr>
        <a:xfrm rot="5400000">
          <a:off x="4640956" y="-420284"/>
          <a:ext cx="2060831" cy="650034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диагностика уровня профессиональной готовности студентов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обучающие мероприятия для специалистов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реализация программ подготовки участников чемпионатов по стандартам 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WSR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результативное участие студентов ПОО в чемпионатах 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WSR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разработка запланированных методических продуктов и </a:t>
          </a:r>
          <a:r>
            <a:rPr lang="ru-RU" sz="1600" b="1" kern="1200" dirty="0" err="1" smtClean="0">
              <a:latin typeface="Times New Roman" pitchFamily="18" charset="0"/>
              <a:cs typeface="Times New Roman" pitchFamily="18" charset="0"/>
            </a:rPr>
            <a:t>др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421200" y="1900073"/>
        <a:ext cx="6399744" cy="1859629"/>
      </dsp:txXfrm>
    </dsp:sp>
    <dsp:sp modelId="{C0445E16-F7B4-4F57-A34A-62B9D88A8134}">
      <dsp:nvSpPr>
        <dsp:cNvPr id="0" name=""/>
        <dsp:cNvSpPr/>
      </dsp:nvSpPr>
      <dsp:spPr>
        <a:xfrm>
          <a:off x="131593" y="1778357"/>
          <a:ext cx="2289606" cy="2103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2 этап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Реализационный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4256" y="1881020"/>
        <a:ext cx="2084280" cy="1897734"/>
      </dsp:txXfrm>
    </dsp:sp>
    <dsp:sp modelId="{AF3B1BDA-BC7E-4A7B-8B5E-BB6CE5058BD8}">
      <dsp:nvSpPr>
        <dsp:cNvPr id="0" name=""/>
        <dsp:cNvSpPr/>
      </dsp:nvSpPr>
      <dsp:spPr>
        <a:xfrm rot="5400000">
          <a:off x="5083637" y="1470524"/>
          <a:ext cx="1311956" cy="654558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обобщение полученных результатов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публикация и тиражирование методических продуктов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трансляция регионального опыта по теме проекта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466824" y="4151381"/>
        <a:ext cx="6481538" cy="1183868"/>
      </dsp:txXfrm>
    </dsp:sp>
    <dsp:sp modelId="{6E829F12-6A4D-4DFA-9DA7-2851AD1558BF}">
      <dsp:nvSpPr>
        <dsp:cNvPr id="0" name=""/>
        <dsp:cNvSpPr/>
      </dsp:nvSpPr>
      <dsp:spPr>
        <a:xfrm>
          <a:off x="179522" y="3937275"/>
          <a:ext cx="2335231" cy="15134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3 этап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Итоговый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3404" y="4011157"/>
        <a:ext cx="2187467" cy="1365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8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0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3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3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10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1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5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84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27DD-385C-473C-8D54-170291047E37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39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420888"/>
            <a:ext cx="8856984" cy="2043659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Проект «Формирование и оценка </a:t>
            </a:r>
            <a:br>
              <a:rPr lang="ru-RU" sz="31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профессиональных компетенций студентов  </a:t>
            </a:r>
            <a:br>
              <a:rPr lang="ru-RU" sz="31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средствами конкурсов  профессионального мастерства»</a:t>
            </a:r>
            <a:r>
              <a:rPr lang="ru-RU" dirty="0" smtClean="0">
                <a:solidFill>
                  <a:srgbClr val="004F9E"/>
                </a:solidFill>
              </a:rPr>
              <a:t/>
            </a:r>
            <a:br>
              <a:rPr lang="ru-RU" dirty="0" smtClean="0">
                <a:solidFill>
                  <a:srgbClr val="004F9E"/>
                </a:solidFill>
              </a:rPr>
            </a:br>
            <a:endParaRPr lang="ru-RU" dirty="0">
              <a:solidFill>
                <a:srgbClr val="004F9E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5445224"/>
            <a:ext cx="1800200" cy="1080120"/>
          </a:xfrm>
        </p:spPr>
        <p:txBody>
          <a:bodyPr>
            <a:normAutofit/>
          </a:bodyPr>
          <a:lstStyle/>
          <a:p>
            <a:endParaRPr lang="ru-RU" sz="2000" b="1" dirty="0" smtClean="0">
              <a:solidFill>
                <a:srgbClr val="004F9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4F9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2016</a:t>
            </a:r>
            <a:endParaRPr lang="ru-RU" sz="2000" b="1" dirty="0">
              <a:solidFill>
                <a:srgbClr val="004F9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195736" y="116632"/>
            <a:ext cx="64008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F9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ГПОАУ ЯО Ярославский педагогический колледж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4F9E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860032" y="4365104"/>
            <a:ext cx="3960440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4F9E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F9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Короткова Наталья Владимировна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1" dirty="0" smtClean="0">
                <a:solidFill>
                  <a:srgbClr val="004F9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Лунева Елена Сергеевна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4F9E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3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85010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Тематика семинаров для специалистов</a:t>
            </a:r>
            <a:endParaRPr lang="ru-RU" sz="3200" b="1" dirty="0">
              <a:solidFill>
                <a:srgbClr val="004F9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Оценка профессиональных компетенций у студентов и механизм отбора обучающихся для подготовки к чемпионатам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Russia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Подготовка студентов к чемпионатам (алгоритм подготовки, программа)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-технологий в образовательной деятельности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Образовательная робототехника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Использование инновационных педагогических технологий в образовательном процессе</a:t>
            </a:r>
          </a:p>
          <a:p>
            <a:pPr lvl="0"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Специализированный центр компетенции. Организация конкурсной площадки</a:t>
            </a:r>
          </a:p>
          <a:p>
            <a:pPr lvl="0"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Оценка деятельности конкурсантов на чемпионате. Система оценивания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CIS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12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Регламент проведения чемпионатов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Организационно-методическая работа экспертов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Нужно любить то, что делаешь, и тогда труд – даже самый грубый – возвышается до творчества. </a:t>
            </a:r>
          </a:p>
          <a:p>
            <a:pPr algn="r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Максим Горький</a:t>
            </a:r>
          </a:p>
          <a:p>
            <a:pPr algn="r"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r">
              <a:buNone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Нет профессий с большим будущим, но есть профессионалы с большим будущим.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Илья Ильф и Евгений Петров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Высокий профессионализм - обращенное в профессию творчество.</a:t>
            </a:r>
          </a:p>
          <a:p>
            <a:pPr algn="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Лидия Гинзбург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endParaRPr lang="ru-RU" sz="3200" b="1" dirty="0">
              <a:solidFill>
                <a:srgbClr val="004F9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Федеральный закон «Об образовании в Российской Федерации» (2012 г.)</a:t>
            </a:r>
          </a:p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«Стратегия развития системы подготовки рабочих кадров и формирования прикладных квалификаций» на период до 2020 года</a:t>
            </a:r>
          </a:p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Письмо заместителя министра образования и науки РФ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Повалко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А.Б.руководителям органов исполнительной власти субъектов РФ., осуществляющих управление в сфере образования, от 10.08.2012 № АП-251/02 и др. 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Идея настоящего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создать условия для формирования и оценки профессиональных компетенций студентов по стандартам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средствами конкурсов и чемпионатов рабочих профессий «Молодые профессионалы» в рамках движения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используя ресурсы дополнительного и профессионального образования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Ярпк-2\Desktop\wsr фото\4549_w800_h6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4677437"/>
            <a:ext cx="3168352" cy="2063931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</p:pic>
      <p:pic>
        <p:nvPicPr>
          <p:cNvPr id="1026" name="Picture 2" descr="C:\Users\Ярпк-2\Desktop\wsr фото\4546_w800_h60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188640"/>
            <a:ext cx="2696629" cy="1800000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</p:pic>
      <p:pic>
        <p:nvPicPr>
          <p:cNvPr id="1028" name="Picture 4" descr="C:\Users\Ярпк-2\Desktop\wsr фото\4563_w800_h6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3072341" cy="2304256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</p:pic>
      <p:pic>
        <p:nvPicPr>
          <p:cNvPr id="1029" name="Picture 5" descr="C:\Users\Ярпк-2\Desktop\wsr фото\4537_w800_h60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2276872"/>
            <a:ext cx="2880320" cy="2160240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</p:pic>
      <p:pic>
        <p:nvPicPr>
          <p:cNvPr id="1030" name="Picture 6" descr="C:\Users\Ярпк-2\Desktop\wsr фото\4544_w800_h60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2496889" cy="2435989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</p:pic>
      <p:pic>
        <p:nvPicPr>
          <p:cNvPr id="1031" name="Picture 7" descr="C:\Users\Ярпк-2\Desktop\wsr фото\4564_w800_h600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4653136"/>
            <a:ext cx="3096344" cy="2059069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</p:pic>
      <p:pic>
        <p:nvPicPr>
          <p:cNvPr id="1032" name="Picture 8" descr="C:\Users\Ярпк-2\Desktop\wsr фото\4984_w800_h60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188640"/>
            <a:ext cx="2696929" cy="1800200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6203032" cy="85010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Социальная (практическая) значимость проекта: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решение проблемы  снижения престижа рабочих профессий в Ярославском регионе</a:t>
            </a:r>
          </a:p>
          <a:p>
            <a:pPr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мотивация молодежи на получение рабочих специальностей </a:t>
            </a:r>
          </a:p>
          <a:p>
            <a:pPr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количественный рост числа участников конкурсов профессионального мастерства</a:t>
            </a:r>
          </a:p>
          <a:p>
            <a:pPr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качественный рост профессиональных компетенций и повышение конкурентоспособности молодых специалистов на рынке труда в регионе и за его пределами</a:t>
            </a:r>
          </a:p>
          <a:p>
            <a:pPr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расширение взаимодействия и повышение профессионализма специалистов, привлекаемых к  подготовке участников конкурсов профессионального мастерства по рабочим профессиям </a:t>
            </a:r>
          </a:p>
          <a:p>
            <a:pPr lvl="0"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создание  комплекса методических и диагностических материалов по теме проекта</a:t>
            </a:r>
          </a:p>
          <a:p>
            <a:pPr marL="361950" indent="-361950" algn="just">
              <a:lnSpc>
                <a:spcPct val="120000"/>
              </a:lnSpc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развитие процессов интеграции организаций профессионального и дополнительного образования детей </a:t>
            </a:r>
          </a:p>
          <a:p>
            <a:pPr marL="361950" indent="-361950" algn="just">
              <a:lnSpc>
                <a:spcPct val="120000"/>
              </a:lnSpc>
              <a:spcBef>
                <a:spcPts val="6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развитие региональной системы образования в целом</a:t>
            </a:r>
          </a:p>
          <a:p>
            <a:pPr>
              <a:spcBef>
                <a:spcPts val="600"/>
              </a:spcBef>
            </a:pPr>
            <a:endParaRPr lang="ru-RU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Этапы реализации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928670"/>
          <a:ext cx="91440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Необходимые ресурсы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1700808"/>
            <a:ext cx="1872208" cy="748680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endParaRPr lang="ru-RU" dirty="0"/>
          </a:p>
        </p:txBody>
      </p:sp>
      <p:pic>
        <p:nvPicPr>
          <p:cNvPr id="2050" name="Picture 2" descr="C:\Users\Ярпк-2\Desktop\wsr фото\4538_w800_h6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340768"/>
            <a:ext cx="3017912" cy="201445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</p:pic>
      <p:pic>
        <p:nvPicPr>
          <p:cNvPr id="2051" name="Picture 3" descr="C:\Users\Ярпк-2\Desktop\wsr фото\4560_w800_h6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996952"/>
            <a:ext cx="3096344" cy="185959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</p:pic>
      <p:pic>
        <p:nvPicPr>
          <p:cNvPr id="2052" name="Picture 4" descr="C:\Users\Ярпк-2\Desktop\wsr фото\4946_w800_h6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4365104"/>
            <a:ext cx="2873896" cy="191832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3491880" y="3573016"/>
            <a:ext cx="4915272" cy="79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материально-технические 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483768" y="5229200"/>
            <a:ext cx="3096344" cy="884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информационные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4F9E"/>
                </a:solidFill>
                <a:latin typeface="Times New Roman" pitchFamily="18" charset="0"/>
                <a:cs typeface="Times New Roman" pitchFamily="18" charset="0"/>
              </a:rPr>
              <a:t>Методические продукты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</a:p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Дополнительные общеобразовательные общеразвивающие программы </a:t>
            </a:r>
          </a:p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Конспекты  тренингов, практических занятий</a:t>
            </a:r>
          </a:p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Пакет диагностических материалов</a:t>
            </a:r>
          </a:p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Организационно-методический инструментарии по деятельности СЦК</a:t>
            </a:r>
          </a:p>
          <a:p>
            <a:pPr>
              <a:spcBef>
                <a:spcPts val="12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Программы повышения квалификации и др.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412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Проект «Формирование и оценка  профессиональных компетенций студентов   средствами конкурсов  профессионального мастерства» </vt:lpstr>
      <vt:lpstr>Презентация PowerPoint</vt:lpstr>
      <vt:lpstr>Документы</vt:lpstr>
      <vt:lpstr>Идея настоящего проекта</vt:lpstr>
      <vt:lpstr>Презентация PowerPoint</vt:lpstr>
      <vt:lpstr>Социальная (практическая) значимость проекта:</vt:lpstr>
      <vt:lpstr>Этапы реализации проекта</vt:lpstr>
      <vt:lpstr>Необходимые ресурсы</vt:lpstr>
      <vt:lpstr>Методические продукты</vt:lpstr>
      <vt:lpstr>Тематика семинаров для специалистов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Пашкова</dc:creator>
  <cp:lastModifiedBy>Светлана Юрьевна Белянчева</cp:lastModifiedBy>
  <cp:revision>61</cp:revision>
  <dcterms:created xsi:type="dcterms:W3CDTF">2013-08-01T08:17:42Z</dcterms:created>
  <dcterms:modified xsi:type="dcterms:W3CDTF">2016-02-26T09:35:03Z</dcterms:modified>
</cp:coreProperties>
</file>