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0" r:id="rId4"/>
    <p:sldId id="260" r:id="rId5"/>
    <p:sldId id="267" r:id="rId6"/>
    <p:sldId id="268" r:id="rId7"/>
    <p:sldId id="269" r:id="rId8"/>
    <p:sldId id="272" r:id="rId9"/>
    <p:sldId id="271" r:id="rId10"/>
    <p:sldId id="273" r:id="rId11"/>
    <p:sldId id="275" r:id="rId12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80071" autoAdjust="0"/>
  </p:normalViewPr>
  <p:slideViewPr>
    <p:cSldViewPr snapToGrid="0">
      <p:cViewPr>
        <p:scale>
          <a:sx n="60" d="100"/>
          <a:sy n="60" d="100"/>
        </p:scale>
        <p:origin x="-72" y="-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46" y="-108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8840-790F-48E4-953A-1C2A14FABA8F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CDF2-915F-4EE3-8C0C-D689A3F68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6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49AAC-7F4B-4FFA-BC33-E4BEB62A1830}" type="datetimeFigureOut">
              <a:rPr lang="ru-RU" smtClean="0"/>
              <a:t>10.03.2016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DD889-3073-48ED-A336-4226C37D5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1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08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08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68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8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963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00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68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45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326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DD889-3073-48ED-A336-4226C37D582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7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7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0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464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972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654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99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47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7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8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10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3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2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5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7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0-tub-ru.yandex.net/i?id=780e4e06a647a6cbbdc17be359f5f1ad&amp;n=24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81"/>
          <a:stretch/>
        </p:blipFill>
        <p:spPr bwMode="auto">
          <a:xfrm rot="892785">
            <a:off x="10693137" y="4623395"/>
            <a:ext cx="956529" cy="18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9415" y="373259"/>
            <a:ext cx="1080867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«Санаторная школа-интернат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6» г.Ярославль</a:t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Аракчеева\Desktop\Фото1\IMG_3967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02394" y="1187631"/>
            <a:ext cx="8095237" cy="472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196" y="5914630"/>
            <a:ext cx="9413631" cy="67993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Бормотова Ирина  Павловна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761" y="1348764"/>
            <a:ext cx="20796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</a:p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музыки</a:t>
            </a:r>
          </a:p>
          <a:p>
            <a:pPr algn="ctr"/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92697" y="3268442"/>
            <a:ext cx="1833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П/стаж 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лет</a:t>
            </a:r>
            <a:endParaRPr lang="ru-RU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779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2867" y="1457869"/>
            <a:ext cx="3893574" cy="52241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cap="all" dirty="0">
                <a:solidFill>
                  <a:schemeClr val="accent4">
                    <a:lumMod val="75000"/>
                  </a:schemeClr>
                </a:solidFill>
              </a:rPr>
              <a:t>Паспорт здоровья обучающегося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sz="2000" b="1" dirty="0" smtClean="0"/>
              <a:t>Содержание</a:t>
            </a:r>
            <a:r>
              <a:rPr lang="ru-RU" sz="2000" b="1" dirty="0"/>
              <a:t>:</a:t>
            </a:r>
          </a:p>
          <a:p>
            <a:pPr marL="0" indent="0" algn="just">
              <a:buNone/>
            </a:pPr>
            <a:r>
              <a:rPr lang="ru-RU" sz="2000" b="1" dirty="0" smtClean="0"/>
              <a:t>1.Комплексная </a:t>
            </a:r>
            <a:r>
              <a:rPr lang="ru-RU" sz="2000" b="1" dirty="0"/>
              <a:t>оценка состояния </a:t>
            </a:r>
            <a:r>
              <a:rPr lang="ru-RU" sz="2000" b="1" dirty="0" smtClean="0"/>
              <a:t>здоровья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b="1" dirty="0" smtClean="0"/>
              <a:t>2.Оценка психоэмоционального состояния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b="1" dirty="0" smtClean="0"/>
              <a:t>3.Оценка </a:t>
            </a:r>
            <a:r>
              <a:rPr lang="ru-RU" sz="2000" b="1" dirty="0"/>
              <a:t>физического здоровья и индекса физической </a:t>
            </a:r>
            <a:r>
              <a:rPr lang="ru-RU" sz="2000" b="1" dirty="0" smtClean="0"/>
              <a:t>подготовки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b="1" dirty="0" smtClean="0"/>
              <a:t>4.Лист </a:t>
            </a:r>
            <a:r>
              <a:rPr lang="ru-RU" sz="2000" b="1" dirty="0"/>
              <a:t>самооценки состояния и </a:t>
            </a:r>
            <a:r>
              <a:rPr lang="ru-RU" sz="2000" b="1" dirty="0" smtClean="0"/>
              <a:t>самочувствия</a:t>
            </a:r>
            <a:endParaRPr lang="en-US" sz="2000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068355" y="2157210"/>
            <a:ext cx="4326743" cy="4305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658290" y="1457869"/>
            <a:ext cx="4326743" cy="52241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ru-RU" sz="2100" b="1" cap="all" dirty="0">
                <a:solidFill>
                  <a:schemeClr val="accent4">
                    <a:lumMod val="75000"/>
                  </a:schemeClr>
                </a:solidFill>
              </a:rPr>
              <a:t>Паспорт мониторинга эффективности </a:t>
            </a:r>
            <a:r>
              <a:rPr lang="ru-RU" sz="2100" b="1" cap="all" dirty="0" smtClean="0">
                <a:solidFill>
                  <a:schemeClr val="accent4">
                    <a:lumMod val="75000"/>
                  </a:schemeClr>
                </a:solidFill>
              </a:rPr>
              <a:t>здоровьесбережения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Wingdings 3" charset="2"/>
              <a:buNone/>
            </a:pPr>
            <a:r>
              <a:rPr lang="ru-RU" b="1" dirty="0" smtClean="0"/>
              <a:t> </a:t>
            </a:r>
            <a:r>
              <a:rPr lang="ru-RU" sz="2400" b="1" dirty="0" smtClean="0"/>
              <a:t>Содержание:</a:t>
            </a:r>
          </a:p>
          <a:p>
            <a:pPr marL="0" indent="0" algn="just">
              <a:buNone/>
            </a:pPr>
            <a:r>
              <a:rPr lang="ru-RU" sz="2400" b="1" dirty="0"/>
              <a:t>1. Общая </a:t>
            </a:r>
            <a:r>
              <a:rPr lang="ru-RU" sz="2400" b="1" dirty="0" smtClean="0"/>
              <a:t>характеристика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2. Оценка уровня физического здоровья (</a:t>
            </a:r>
            <a:r>
              <a:rPr lang="ru-RU" sz="2400" b="1" dirty="0" smtClean="0"/>
              <a:t>шкала Апанасенко)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3. Индекс физической </a:t>
            </a:r>
            <a:r>
              <a:rPr lang="ru-RU" sz="2400" b="1" dirty="0" smtClean="0"/>
              <a:t>подготовленности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 smtClean="0"/>
              <a:t>4.Коэффициент выносливости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5. Заболеваемость за учебный </a:t>
            </a:r>
            <a:r>
              <a:rPr lang="ru-RU" sz="2400" b="1" dirty="0" smtClean="0"/>
              <a:t>год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 smtClean="0"/>
              <a:t>6.Анализ </a:t>
            </a:r>
            <a:r>
              <a:rPr lang="ru-RU" sz="2400" b="1" dirty="0"/>
              <a:t>лечебно-оздоровительной работы за учебный </a:t>
            </a:r>
            <a:r>
              <a:rPr lang="ru-RU" sz="2400" b="1" dirty="0" smtClean="0"/>
              <a:t>год</a:t>
            </a:r>
            <a:endParaRPr lang="ru-RU" b="1" dirty="0"/>
          </a:p>
          <a:p>
            <a:pPr marL="0" indent="0">
              <a:buFont typeface="Wingdings 3" charset="2"/>
              <a:buNone/>
            </a:pPr>
            <a:r>
              <a:rPr lang="ru-RU" dirty="0" smtClean="0"/>
              <a:t> </a:t>
            </a:r>
          </a:p>
          <a:p>
            <a:pPr marL="0" indent="0">
              <a:buFont typeface="Wingdings 3" charset="2"/>
              <a:buNone/>
            </a:pPr>
            <a:endParaRPr lang="en-US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76562" y="369199"/>
            <a:ext cx="10046239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Эффективность здоровьесбережения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8" name="Picture 6" descr="http://int6-yar.edu.yar.ru/images/664px-emblema_internata_w320_h2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29853" y="1457869"/>
            <a:ext cx="1785194" cy="160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7341"/>
          <a:stretch>
            <a:fillRect/>
          </a:stretch>
        </p:blipFill>
        <p:spPr bwMode="auto">
          <a:xfrm>
            <a:off x="5961504" y="4310128"/>
            <a:ext cx="1521892" cy="182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7734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6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0-tub-ru.yandex.net/i?id=780e4e06a647a6cbbdc17be359f5f1ad&amp;n=24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81"/>
          <a:stretch/>
        </p:blipFill>
        <p:spPr bwMode="auto">
          <a:xfrm rot="892785">
            <a:off x="10693137" y="4623395"/>
            <a:ext cx="956529" cy="184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9415" y="373259"/>
            <a:ext cx="1080867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«Санаторная школа-интернат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6» г.Ярославль</a:t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Аракчеева\Desktop\Фото1\IMG_3967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02394" y="1187631"/>
            <a:ext cx="8095237" cy="472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196" y="5914630"/>
            <a:ext cx="9413631" cy="67993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Бормотова Ирина  Павловна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761" y="1348764"/>
            <a:ext cx="20796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</a:p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музыки</a:t>
            </a:r>
          </a:p>
          <a:p>
            <a:pPr algn="ctr"/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92697" y="3268442"/>
            <a:ext cx="1833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П/стаж  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лет</a:t>
            </a:r>
            <a:endParaRPr lang="ru-RU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6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582" y="170491"/>
            <a:ext cx="969248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СПЕЦИАЛИЗАЦИЯ ПО ДИПЛОМУ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Музыка как средство сохранения психоэмоционального здоровья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Аракчеева\Desktop\1.jpe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43201" y="3418879"/>
            <a:ext cx="5501147" cy="33063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Аракчеева\Desktop\1.jpe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763556" y="3418879"/>
            <a:ext cx="1696346" cy="325939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ракчеева\Desktop\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5021" y="1757047"/>
            <a:ext cx="10908940" cy="150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5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2974" y="4777202"/>
            <a:ext cx="9985557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Задача: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5433" y="4777202"/>
            <a:ext cx="9286567" cy="1265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Реализовать музыкотерапевтические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технологии на уроках музыки и во внеурочной деятельности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09597" y="155690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Цель: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461234" y="1556903"/>
            <a:ext cx="8915400" cy="2239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Внедрение перспективного направления здоровьесбережения - музыкотерапии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music-study.ru/wp-content/uploads/2015/01/notyi-na-stane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61234" y="3464218"/>
            <a:ext cx="9443916" cy="131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430008" y="-395898"/>
            <a:ext cx="10270863" cy="7917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ВОЗМОЖНОСТИ МУЗЫКИ В ЗДОРОВЬЕСБЕРЕЖЕНИИ ОБУЧАЮЩИХСЯ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5278" y="118505"/>
            <a:ext cx="10618839" cy="86472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ЗДОРОВЬЕСБЕРЕЖЕНИЯ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65" y="644767"/>
            <a:ext cx="1082033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</a:rPr>
              <a:t>Музыка</a:t>
            </a:r>
            <a:r>
              <a:rPr lang="ru-RU" sz="3600" b="1" dirty="0" smtClean="0">
                <a:solidFill>
                  <a:schemeClr val="tx1"/>
                </a:solidFill>
              </a:rPr>
              <a:t> – эмоциональный вид искусства, который широко применяется в профилактических, коррекционных и реабилитационных целях</a:t>
            </a:r>
          </a:p>
        </p:txBody>
      </p:sp>
      <p:pic>
        <p:nvPicPr>
          <p:cNvPr id="2050" name="Picture 2" descr="C:\Users\Аракчеева\Desktop\Фото1\Фото052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8195" y="3216520"/>
            <a:ext cx="4628660" cy="347149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ракчеева\Desktop\Фото1\SDC1591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6038" y="3216520"/>
            <a:ext cx="4628660" cy="347149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im0-tub-ru.yandex.net/i?id=780e4e06a647a6cbbdc17be359f5f1ad&amp;n=24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81"/>
          <a:stretch/>
        </p:blipFill>
        <p:spPr bwMode="auto">
          <a:xfrm rot="21368109">
            <a:off x="838072" y="2249695"/>
            <a:ext cx="728564" cy="140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889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3907" y="-532423"/>
            <a:ext cx="10294374" cy="79179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ВОЗМОЖНОСТИ МУЗЫКИ В ЗДОРОВЬЕСБЕРЕЖЕНИИ ОБУЧАЮЩИХСЯ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472352" y="1150374"/>
            <a:ext cx="1881086" cy="268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353438" y="1150374"/>
            <a:ext cx="1577956" cy="256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65519" y="1406769"/>
            <a:ext cx="58202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/>
              <a:t>МУЗЫКА  И ОРГАНИЗМ ЧЕЛОВЕКА ИМЕЮТ </a:t>
            </a:r>
            <a:r>
              <a:rPr lang="ru-RU" sz="2400" b="1" dirty="0" smtClean="0"/>
              <a:t>ОБЩУЮ «РИТМИЧЕСКУЮ </a:t>
            </a:r>
            <a:r>
              <a:rPr lang="ru-RU" sz="2400" b="1" dirty="0"/>
              <a:t>ОРГАНИЗАЦИЮ»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03644" y="1329335"/>
            <a:ext cx="48005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/>
              <a:t>МУЗЫКА СПОСОБНА ПОДСТРАИВАТЬ ПОД СЕБЯ </a:t>
            </a:r>
            <a:r>
              <a:rPr lang="ru-RU" sz="2400" b="1" dirty="0" smtClean="0"/>
              <a:t>РИТМЫ ЖИЗНЕДЕЯТЕЛЬНОСТИ ЧЕЛОВЕКА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37191" y="4816416"/>
            <a:ext cx="5452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ВЛИЯНИЕ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НА СОСТОЯНИЕ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8807" y="5628841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ДЫХАНИЯ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25799" y="5628841"/>
            <a:ext cx="2536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СЕРДЦЕБИЕНИЯ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062309" y="5613970"/>
            <a:ext cx="3715972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/>
              <a:t> </a:t>
            </a:r>
            <a:r>
              <a:rPr lang="ru-RU" sz="2400" b="1" dirty="0" smtClean="0"/>
              <a:t>ПСИХОФИЗИЧЕСКОГО</a:t>
            </a:r>
          </a:p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 smtClean="0"/>
              <a:t>           ЗДОРОВЬЯ</a:t>
            </a:r>
            <a:endParaRPr lang="ru-RU" sz="2400" b="1" dirty="0"/>
          </a:p>
          <a:p>
            <a:pPr lvl="0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/>
              <a:t>                                                                            </a:t>
            </a:r>
          </a:p>
        </p:txBody>
      </p:sp>
      <p:sp>
        <p:nvSpPr>
          <p:cNvPr id="4" name="AutoShape 4" descr="http://im0-tub-ru.yandex.net/i?id=c39fe41cf6fb9567ee3b3de1aeeee8db&amp;n=2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Метроном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83793" y="2525036"/>
            <a:ext cx="3558930" cy="222077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 стрелкой 21"/>
          <p:cNvCxnSpPr/>
          <p:nvPr/>
        </p:nvCxnSpPr>
        <p:spPr>
          <a:xfrm flipH="1">
            <a:off x="4021015" y="5401191"/>
            <a:ext cx="2209566" cy="212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2" idx="0"/>
          </p:cNvCxnSpPr>
          <p:nvPr/>
        </p:nvCxnSpPr>
        <p:spPr>
          <a:xfrm>
            <a:off x="6230581" y="5401191"/>
            <a:ext cx="1" cy="22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230581" y="5401191"/>
            <a:ext cx="2643788" cy="22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8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4123" y="472483"/>
            <a:ext cx="9669116" cy="1498600"/>
          </a:xfrm>
        </p:spPr>
        <p:txBody>
          <a:bodyPr>
            <a:normAutofit/>
          </a:bodyPr>
          <a:lstStyle/>
          <a:p>
            <a:pPr marL="0" indent="0"/>
            <a:r>
              <a:rPr lang="ru-RU" b="1" dirty="0" smtClean="0">
                <a:solidFill>
                  <a:srgbClr val="C00000"/>
                </a:solidFill>
              </a:rPr>
              <a:t> МУЗЫКОТЕРАПЕВТИЧЕСКИЕ ТЕХНОЛОГИИ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233" y="1466519"/>
            <a:ext cx="6564922" cy="4947139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РИТМОТЕРАПИЯ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ВОКАЛОТЕРАПИЯ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</a:rPr>
              <a:t>САМОВЫРАЖЕНИЕ 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ТОНИРОВАНИЕ   </a:t>
            </a:r>
            <a:r>
              <a:rPr lang="ru-RU" sz="2400" dirty="0" smtClean="0">
                <a:solidFill>
                  <a:schemeClr val="tx1"/>
                </a:solidFill>
              </a:rPr>
              <a:t>                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КИНЕЗИТЕРАПИЯ</a:t>
            </a:r>
            <a:endParaRPr lang="ru-RU" sz="24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ДРАМАТЕРАПИЯ</a:t>
            </a:r>
          </a:p>
        </p:txBody>
      </p:sp>
      <p:pic>
        <p:nvPicPr>
          <p:cNvPr id="4098" name="Picture 2" descr="C:\Users\Аракчеева\Desktop\Фото1\SDC1532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2445" y="1437305"/>
            <a:ext cx="6635261" cy="497644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10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title"/>
          </p:nvPr>
        </p:nvSpPr>
        <p:spPr>
          <a:xfrm>
            <a:off x="1934308" y="411552"/>
            <a:ext cx="8911687" cy="879837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-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617786" y="1249125"/>
            <a:ext cx="10053728" cy="2396752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«состояние полного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физического, психического  и  социального </a:t>
            </a:r>
            <a:r>
              <a:rPr lang="ru-RU" sz="3600" b="1" dirty="0" smtClean="0">
                <a:solidFill>
                  <a:schemeClr val="tx1"/>
                </a:solidFill>
              </a:rPr>
              <a:t>благополучия, а не только отсутствие   болезней»                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Аракчеева\Desktop\Я талантлив!\IMG_20150904_09392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32893" y="3288321"/>
            <a:ext cx="2883722" cy="329418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Аракчеева\Desktop\Я талантлив!\IMG_20150904_093933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80510" y="3171090"/>
            <a:ext cx="3097090" cy="332573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im0-tub-ru.yandex.net/i?id=780e4e06a647a6cbbdc17be359f5f1ad&amp;n=2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81"/>
          <a:stretch/>
        </p:blipFill>
        <p:spPr bwMode="auto">
          <a:xfrm rot="323642">
            <a:off x="6106147" y="3817665"/>
            <a:ext cx="1055722" cy="203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3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9976" y="1441346"/>
            <a:ext cx="5185347" cy="1225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2012 – 2013 учебный год – 47%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2013 – 2014 учебный год – 54%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2014 – 2015 учебный год – 61%</a:t>
            </a:r>
          </a:p>
          <a:p>
            <a:pPr marL="0" indent="0">
              <a:buNone/>
            </a:pP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Аракчеева\Desktop\Фото1\SDC15924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72584" y="3766163"/>
            <a:ext cx="3835828" cy="294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Аракчеева\Desktop\Фото1\SDC1620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9976" y="3127054"/>
            <a:ext cx="4780855" cy="358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04987" y="103728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Результаты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здоровьесбережения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172" name="Picture 4" descr="C:\Users\Аракчеева\Desktop\НАГРАДЫ грамоты сертификаты\2014-2015\20141210_150432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87818" y="3762911"/>
            <a:ext cx="2001819" cy="2949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Аракчеева\Desktop\НАГРАДЫ грамоты сертификаты\2014-2015\Вокальная группа.jpe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8389" y="70043"/>
            <a:ext cx="2628390" cy="357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Аракчеева\Desktop\НАГРАДЫ грамоты сертификаты\2014-2015\Радуга здоровья\3.jpe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03507" y="103728"/>
            <a:ext cx="2655706" cy="354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75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193" y="533729"/>
            <a:ext cx="10656278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Фестиваль-конкурс «Майская жара»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0093" y="1333027"/>
            <a:ext cx="10079861" cy="1324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2013 – 2014 учебный год – «Рок-фестиваль»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2014 – 2015 учебный год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«Ретро-музыка»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2015 – 2016 учебный год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«Музыкальный фольклор»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146" name="Picture 2" descr="C:\Users\Аракчеева\Desktop\Фото1\SDC16324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35722" y="3118340"/>
            <a:ext cx="4969701" cy="350520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Аракчеева\Desktop\Фото1\SDC14562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04239" y="3118340"/>
            <a:ext cx="5467443" cy="350520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32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213</Words>
  <Application>Microsoft Office PowerPoint</Application>
  <PresentationFormat>Произвольный</PresentationFormat>
  <Paragraphs>90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Муниципальное общеобразовательное учреждение «Санаторная школа-интернат № 6» г.Ярославль </vt:lpstr>
      <vt:lpstr>СПЕЦИАЛИЗАЦИЯ ПО ДИПЛОМУ Музыка как средство сохранения психоэмоционального здоровья</vt:lpstr>
      <vt:lpstr>Задача: </vt:lpstr>
      <vt:lpstr>СРЕДСТВО ЗДОРОВЬЕСБЕРЕЖЕНИЯ</vt:lpstr>
      <vt:lpstr> ВОЗМОЖНОСТИ МУЗЫКИ В ЗДОРОВЬЕСБЕРЕЖЕНИИ ОБУЧАЮЩИХСЯ</vt:lpstr>
      <vt:lpstr> МУЗЫКОТЕРАПЕВТИЧЕСКИЕ ТЕХНОЛОГИИ</vt:lpstr>
      <vt:lpstr>                ЗДОРОВЬЕ -</vt:lpstr>
      <vt:lpstr>Результаты  здоровьесбережения</vt:lpstr>
      <vt:lpstr>Фестиваль-конкурс «Майская жара»</vt:lpstr>
      <vt:lpstr>Эффективность здоровьесбережения</vt:lpstr>
      <vt:lpstr>Муниципальное общеобразовательное учреждение «Санаторная школа-интернат № 6» г.Ярославль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музыки в здоровье сбережении     школьников</dc:title>
  <dc:creator>user</dc:creator>
  <cp:lastModifiedBy>Наталья Николаевна Новикова</cp:lastModifiedBy>
  <cp:revision>53</cp:revision>
  <cp:lastPrinted>2016-02-24T09:38:53Z</cp:lastPrinted>
  <dcterms:created xsi:type="dcterms:W3CDTF">2015-09-15T13:15:25Z</dcterms:created>
  <dcterms:modified xsi:type="dcterms:W3CDTF">2016-03-10T06:27:16Z</dcterms:modified>
</cp:coreProperties>
</file>