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86" r:id="rId22"/>
    <p:sldId id="277" r:id="rId23"/>
    <p:sldId id="287" r:id="rId24"/>
    <p:sldId id="288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EA190-3AAF-4770-8837-70CE054AAA1D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A69B3-6EBB-457D-8823-46DE95E4A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EA190-3AAF-4770-8837-70CE054AAA1D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A69B3-6EBB-457D-8823-46DE95E4A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EA190-3AAF-4770-8837-70CE054AAA1D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A69B3-6EBB-457D-8823-46DE95E4A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EA190-3AAF-4770-8837-70CE054AAA1D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A69B3-6EBB-457D-8823-46DE95E4A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EA190-3AAF-4770-8837-70CE054AAA1D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A69B3-6EBB-457D-8823-46DE95E4A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EA190-3AAF-4770-8837-70CE054AAA1D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A69B3-6EBB-457D-8823-46DE95E4A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EA190-3AAF-4770-8837-70CE054AAA1D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A69B3-6EBB-457D-8823-46DE95E4A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EA190-3AAF-4770-8837-70CE054AAA1D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A69B3-6EBB-457D-8823-46DE95E4A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EA190-3AAF-4770-8837-70CE054AAA1D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A69B3-6EBB-457D-8823-46DE95E4A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EA190-3AAF-4770-8837-70CE054AAA1D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A69B3-6EBB-457D-8823-46DE95E4A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EA190-3AAF-4770-8837-70CE054AAA1D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A69B3-6EBB-457D-8823-46DE95E4A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EA190-3AAF-4770-8837-70CE054AAA1D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A69B3-6EBB-457D-8823-46DE95E4AB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7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7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7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7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7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7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7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7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7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Экран (4:3)</PresentationFormat>
  <Paragraphs>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school4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Филичкина</dc:creator>
  <cp:lastModifiedBy>Филичкина</cp:lastModifiedBy>
  <cp:revision>31</cp:revision>
  <dcterms:created xsi:type="dcterms:W3CDTF">2016-02-28T09:18:12Z</dcterms:created>
  <dcterms:modified xsi:type="dcterms:W3CDTF">2016-02-28T09:50:20Z</dcterms:modified>
</cp:coreProperties>
</file>