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58" r:id="rId3"/>
    <p:sldId id="259" r:id="rId4"/>
    <p:sldId id="257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80033E57-ABC5-49EB-B3B4-105B0B6C8182}">
          <p14:sldIdLst>
            <p14:sldId id="272"/>
            <p14:sldId id="258"/>
            <p14:sldId id="259"/>
            <p14:sldId id="257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523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64819-2559-474C-AD7C-6F85ECE1BB97}" type="datetimeFigureOut">
              <a:rPr lang="ru-RU" smtClean="0"/>
              <a:t>17.03.2020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58FF7-013D-4232-8205-8AAB066EE0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3752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64819-2559-474C-AD7C-6F85ECE1BB97}" type="datetimeFigureOut">
              <a:rPr lang="ru-RU" smtClean="0"/>
              <a:t>17.03.2020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58FF7-013D-4232-8205-8AAB066EE0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8453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64819-2559-474C-AD7C-6F85ECE1BB97}" type="datetimeFigureOut">
              <a:rPr lang="ru-RU" smtClean="0"/>
              <a:t>17.03.2020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58FF7-013D-4232-8205-8AAB066EE0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5396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64819-2559-474C-AD7C-6F85ECE1BB97}" type="datetimeFigureOut">
              <a:rPr lang="ru-RU" smtClean="0"/>
              <a:t>17.03.2020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58FF7-013D-4232-8205-8AAB066EE0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1196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64819-2559-474C-AD7C-6F85ECE1BB97}" type="datetimeFigureOut">
              <a:rPr lang="ru-RU" smtClean="0"/>
              <a:t>17.03.2020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58FF7-013D-4232-8205-8AAB066EE0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6326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64819-2559-474C-AD7C-6F85ECE1BB97}" type="datetimeFigureOut">
              <a:rPr lang="ru-RU" smtClean="0"/>
              <a:t>17.03.2020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58FF7-013D-4232-8205-8AAB066EE0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0277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64819-2559-474C-AD7C-6F85ECE1BB97}" type="datetimeFigureOut">
              <a:rPr lang="ru-RU" smtClean="0"/>
              <a:t>17.03.2020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58FF7-013D-4232-8205-8AAB066EE0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5041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64819-2559-474C-AD7C-6F85ECE1BB97}" type="datetimeFigureOut">
              <a:rPr lang="ru-RU" smtClean="0"/>
              <a:t>17.03.2020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58FF7-013D-4232-8205-8AAB066EE0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9305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64819-2559-474C-AD7C-6F85ECE1BB97}" type="datetimeFigureOut">
              <a:rPr lang="ru-RU" smtClean="0"/>
              <a:t>17.03.2020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58FF7-013D-4232-8205-8AAB066EE0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4833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64819-2559-474C-AD7C-6F85ECE1BB97}" type="datetimeFigureOut">
              <a:rPr lang="ru-RU" smtClean="0"/>
              <a:t>17.03.2020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58FF7-013D-4232-8205-8AAB066EE0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723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64819-2559-474C-AD7C-6F85ECE1BB97}" type="datetimeFigureOut">
              <a:rPr lang="ru-RU" smtClean="0"/>
              <a:t>17.03.2020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58FF7-013D-4232-8205-8AAB066EE0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3009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B64819-2559-474C-AD7C-6F85ECE1BB97}" type="datetimeFigureOut">
              <a:rPr lang="ru-RU" smtClean="0"/>
              <a:t>17.03.2020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C58FF7-013D-4232-8205-8AAB066EE0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136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4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739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7486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5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3066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6569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3739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9296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1510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264"/>
            <a:ext cx="9144000" cy="6831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7881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83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248"/>
            <a:ext cx="9144000" cy="6840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836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573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3465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301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64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646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64" y="4338"/>
            <a:ext cx="9144000" cy="6853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48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51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79445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Экран (4:3)</PresentationFormat>
  <Paragraphs>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student</dc:creator>
  <cp:lastModifiedBy>student</cp:lastModifiedBy>
  <cp:revision>2</cp:revision>
  <dcterms:created xsi:type="dcterms:W3CDTF">2020-03-17T09:46:36Z</dcterms:created>
  <dcterms:modified xsi:type="dcterms:W3CDTF">2020-03-17T09:57:12Z</dcterms:modified>
</cp:coreProperties>
</file>