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6" r:id="rId3"/>
    <p:sldId id="285" r:id="rId4"/>
    <p:sldId id="258" r:id="rId5"/>
    <p:sldId id="287" r:id="rId6"/>
    <p:sldId id="283" r:id="rId7"/>
    <p:sldId id="257" r:id="rId8"/>
    <p:sldId id="288" r:id="rId9"/>
    <p:sldId id="259" r:id="rId10"/>
    <p:sldId id="289" r:id="rId11"/>
    <p:sldId id="291" r:id="rId12"/>
    <p:sldId id="294" r:id="rId13"/>
    <p:sldId id="295" r:id="rId14"/>
    <p:sldId id="296" r:id="rId15"/>
    <p:sldId id="297" r:id="rId16"/>
    <p:sldId id="298" r:id="rId17"/>
    <p:sldId id="299" r:id="rId18"/>
    <p:sldId id="268" r:id="rId19"/>
    <p:sldId id="300" r:id="rId20"/>
    <p:sldId id="301" r:id="rId21"/>
    <p:sldId id="284" r:id="rId22"/>
    <p:sldId id="292" r:id="rId23"/>
    <p:sldId id="293" r:id="rId24"/>
    <p:sldId id="27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E3BC"/>
    <a:srgbClr val="C5E0B2"/>
    <a:srgbClr val="A7DDAD"/>
    <a:srgbClr val="A2DEC7"/>
    <a:srgbClr val="92D0DA"/>
    <a:srgbClr val="32B885"/>
    <a:srgbClr val="42A0A2"/>
    <a:srgbClr val="CCCCFF"/>
    <a:srgbClr val="FFCC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126" y="-9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slide" Target="../slides/slide14.xml"/><Relationship Id="rId1" Type="http://schemas.openxmlformats.org/officeDocument/2006/relationships/slide" Target="../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80AAB2-9016-4980-BE7F-2600200F45DD}" type="doc">
      <dgm:prSet loTypeId="urn:microsoft.com/office/officeart/2005/8/layout/vList6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3AEAFE5-3A7F-4004-8586-ADEEC9819970}">
      <dgm:prSet phldrT="[Текст]" custT="1"/>
      <dgm:spPr/>
      <dgm:t>
        <a:bodyPr/>
        <a:lstStyle/>
        <a:p>
          <a:r>
            <a:rPr lang="ru-RU" sz="4400" dirty="0" smtClean="0"/>
            <a:t>1 вид</a:t>
          </a:r>
          <a:endParaRPr lang="ru-RU" sz="4400" dirty="0"/>
        </a:p>
      </dgm:t>
    </dgm:pt>
    <dgm:pt modelId="{E42A79C0-110C-402E-B80F-23F7596158CA}" type="parTrans" cxnId="{49953EB7-F046-4798-992E-8373FE5C2E62}">
      <dgm:prSet/>
      <dgm:spPr/>
      <dgm:t>
        <a:bodyPr/>
        <a:lstStyle/>
        <a:p>
          <a:endParaRPr lang="ru-RU"/>
        </a:p>
      </dgm:t>
    </dgm:pt>
    <dgm:pt modelId="{AF63979D-BA4B-4233-A2AF-6126F664CB23}" type="sibTrans" cxnId="{49953EB7-F046-4798-992E-8373FE5C2E62}">
      <dgm:prSet/>
      <dgm:spPr/>
      <dgm:t>
        <a:bodyPr/>
        <a:lstStyle/>
        <a:p>
          <a:endParaRPr lang="ru-RU"/>
        </a:p>
      </dgm:t>
    </dgm:pt>
    <dgm:pt modelId="{0ED62195-07BB-42D4-BAB0-3992172072D8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accent6">
                  <a:lumMod val="75000"/>
                </a:schemeClr>
              </a:solidFill>
            </a:rPr>
            <a:t>Содержательная</a:t>
          </a:r>
          <a:r>
            <a:rPr lang="ru-RU" dirty="0" smtClean="0">
              <a:solidFill>
                <a:schemeClr val="accent6">
                  <a:lumMod val="75000"/>
                </a:schemeClr>
              </a:solidFill>
            </a:rPr>
            <a:t>— введение игровых элементов в рутинные процессы</a:t>
          </a:r>
          <a:endParaRPr lang="ru-RU" dirty="0">
            <a:solidFill>
              <a:schemeClr val="accent6">
                <a:lumMod val="75000"/>
              </a:schemeClr>
            </a:solidFill>
          </a:endParaRPr>
        </a:p>
      </dgm:t>
    </dgm:pt>
    <dgm:pt modelId="{15A368F7-A9FE-4B28-B0EE-D7C79A517F13}" type="parTrans" cxnId="{01056776-1C41-40F1-A496-DA67642C3275}">
      <dgm:prSet/>
      <dgm:spPr/>
      <dgm:t>
        <a:bodyPr/>
        <a:lstStyle/>
        <a:p>
          <a:endParaRPr lang="ru-RU"/>
        </a:p>
      </dgm:t>
    </dgm:pt>
    <dgm:pt modelId="{6B30DDB5-CC60-4354-8A76-2779B1A88ED3}" type="sibTrans" cxnId="{01056776-1C41-40F1-A496-DA67642C3275}">
      <dgm:prSet/>
      <dgm:spPr/>
      <dgm:t>
        <a:bodyPr/>
        <a:lstStyle/>
        <a:p>
          <a:endParaRPr lang="ru-RU"/>
        </a:p>
      </dgm:t>
    </dgm:pt>
    <dgm:pt modelId="{FA330F72-591F-4CF3-AF43-6BE5DE5D39A8}">
      <dgm:prSet phldrT="[Текст]" custT="1"/>
      <dgm:spPr/>
      <dgm:t>
        <a:bodyPr/>
        <a:lstStyle/>
        <a:p>
          <a:r>
            <a:rPr lang="ru-RU" sz="4400" dirty="0" smtClean="0"/>
            <a:t>2 вид</a:t>
          </a:r>
          <a:endParaRPr lang="ru-RU" sz="4400" dirty="0"/>
        </a:p>
      </dgm:t>
    </dgm:pt>
    <dgm:pt modelId="{ACDBFD51-8060-4233-82BB-EA6A6A462280}" type="parTrans" cxnId="{447156EB-05EC-46A4-B5D2-C0837058A969}">
      <dgm:prSet/>
      <dgm:spPr/>
      <dgm:t>
        <a:bodyPr/>
        <a:lstStyle/>
        <a:p>
          <a:endParaRPr lang="ru-RU"/>
        </a:p>
      </dgm:t>
    </dgm:pt>
    <dgm:pt modelId="{F5D1D177-04F8-4638-B2F2-6476FA280F46}" type="sibTrans" cxnId="{447156EB-05EC-46A4-B5D2-C0837058A969}">
      <dgm:prSet/>
      <dgm:spPr/>
      <dgm:t>
        <a:bodyPr/>
        <a:lstStyle/>
        <a:p>
          <a:endParaRPr lang="ru-RU"/>
        </a:p>
      </dgm:t>
    </dgm:pt>
    <dgm:pt modelId="{C33DD11F-EF0F-4213-A366-05BC1DE4EB02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accent6">
                  <a:lumMod val="75000"/>
                </a:schemeClr>
              </a:solidFill>
            </a:rPr>
            <a:t>Структурная</a:t>
          </a:r>
          <a:r>
            <a:rPr lang="ru-RU" dirty="0" smtClean="0">
              <a:solidFill>
                <a:schemeClr val="accent6">
                  <a:lumMod val="75000"/>
                </a:schemeClr>
              </a:solidFill>
            </a:rPr>
            <a:t> – введение баллов и бонусов для стимулирования</a:t>
          </a:r>
          <a:endParaRPr lang="ru-RU" dirty="0">
            <a:solidFill>
              <a:schemeClr val="accent6">
                <a:lumMod val="75000"/>
              </a:schemeClr>
            </a:solidFill>
          </a:endParaRPr>
        </a:p>
      </dgm:t>
    </dgm:pt>
    <dgm:pt modelId="{6D10CF28-E2FC-48E1-A643-308EDD8D1534}" type="parTrans" cxnId="{D784C5A1-AFBF-4D27-8444-AD346032B2D1}">
      <dgm:prSet/>
      <dgm:spPr/>
      <dgm:t>
        <a:bodyPr/>
        <a:lstStyle/>
        <a:p>
          <a:endParaRPr lang="ru-RU"/>
        </a:p>
      </dgm:t>
    </dgm:pt>
    <dgm:pt modelId="{3034925B-4A6F-4615-ADAA-8D3829AD6687}" type="sibTrans" cxnId="{D784C5A1-AFBF-4D27-8444-AD346032B2D1}">
      <dgm:prSet/>
      <dgm:spPr/>
      <dgm:t>
        <a:bodyPr/>
        <a:lstStyle/>
        <a:p>
          <a:endParaRPr lang="ru-RU"/>
        </a:p>
      </dgm:t>
    </dgm:pt>
    <dgm:pt modelId="{A0CB8DA0-3115-4A18-B26D-22CCE35A2B37}" type="pres">
      <dgm:prSet presAssocID="{5C80AAB2-9016-4980-BE7F-2600200F45D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1D54C1E-8EED-4222-8DBB-01E843451492}" type="pres">
      <dgm:prSet presAssocID="{F3AEAFE5-3A7F-4004-8586-ADEEC9819970}" presName="linNode" presStyleCnt="0"/>
      <dgm:spPr/>
    </dgm:pt>
    <dgm:pt modelId="{EB68FC8C-22FE-45A6-B538-293877116E27}" type="pres">
      <dgm:prSet presAssocID="{F3AEAFE5-3A7F-4004-8586-ADEEC9819970}" presName="parentShp" presStyleLbl="node1" presStyleIdx="0" presStyleCnt="2" custScaleX="43528" custScaleY="79535" custLinFactNeighborX="361" custLinFactNeighborY="-2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FAEA7-AF9C-4015-B660-436DB35E9987}" type="pres">
      <dgm:prSet presAssocID="{F3AEAFE5-3A7F-4004-8586-ADEEC9819970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FA967A-EE75-400A-BE29-38E3B107270F}" type="pres">
      <dgm:prSet presAssocID="{AF63979D-BA4B-4233-A2AF-6126F664CB23}" presName="spacing" presStyleCnt="0"/>
      <dgm:spPr/>
    </dgm:pt>
    <dgm:pt modelId="{AAD45CB8-9619-4DB8-A704-77859BB0035A}" type="pres">
      <dgm:prSet presAssocID="{FA330F72-591F-4CF3-AF43-6BE5DE5D39A8}" presName="linNode" presStyleCnt="0"/>
      <dgm:spPr/>
    </dgm:pt>
    <dgm:pt modelId="{9FBD359A-032D-4A7F-8DC2-57035B61A6B1}" type="pres">
      <dgm:prSet presAssocID="{FA330F72-591F-4CF3-AF43-6BE5DE5D39A8}" presName="parentShp" presStyleLbl="node1" presStyleIdx="1" presStyleCnt="2" custScaleX="58216" custScaleY="923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4562C2-2BCF-468A-9EBF-154ABB69796D}" type="pres">
      <dgm:prSet presAssocID="{FA330F72-591F-4CF3-AF43-6BE5DE5D39A8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76974D-4739-4C8C-9B22-E4DBC3ABAF8A}" type="presOf" srcId="{5C80AAB2-9016-4980-BE7F-2600200F45DD}" destId="{A0CB8DA0-3115-4A18-B26D-22CCE35A2B37}" srcOrd="0" destOrd="0" presId="urn:microsoft.com/office/officeart/2005/8/layout/vList6"/>
    <dgm:cxn modelId="{7DF5B605-88C8-417A-A8F3-98099C2FD191}" type="presOf" srcId="{C33DD11F-EF0F-4213-A366-05BC1DE4EB02}" destId="{F64562C2-2BCF-468A-9EBF-154ABB69796D}" srcOrd="0" destOrd="0" presId="urn:microsoft.com/office/officeart/2005/8/layout/vList6"/>
    <dgm:cxn modelId="{01056776-1C41-40F1-A496-DA67642C3275}" srcId="{F3AEAFE5-3A7F-4004-8586-ADEEC9819970}" destId="{0ED62195-07BB-42D4-BAB0-3992172072D8}" srcOrd="0" destOrd="0" parTransId="{15A368F7-A9FE-4B28-B0EE-D7C79A517F13}" sibTransId="{6B30DDB5-CC60-4354-8A76-2779B1A88ED3}"/>
    <dgm:cxn modelId="{C5261D16-7E0C-4270-A34B-3C31EAA0E691}" type="presOf" srcId="{FA330F72-591F-4CF3-AF43-6BE5DE5D39A8}" destId="{9FBD359A-032D-4A7F-8DC2-57035B61A6B1}" srcOrd="0" destOrd="0" presId="urn:microsoft.com/office/officeart/2005/8/layout/vList6"/>
    <dgm:cxn modelId="{49953EB7-F046-4798-992E-8373FE5C2E62}" srcId="{5C80AAB2-9016-4980-BE7F-2600200F45DD}" destId="{F3AEAFE5-3A7F-4004-8586-ADEEC9819970}" srcOrd="0" destOrd="0" parTransId="{E42A79C0-110C-402E-B80F-23F7596158CA}" sibTransId="{AF63979D-BA4B-4233-A2AF-6126F664CB23}"/>
    <dgm:cxn modelId="{447156EB-05EC-46A4-B5D2-C0837058A969}" srcId="{5C80AAB2-9016-4980-BE7F-2600200F45DD}" destId="{FA330F72-591F-4CF3-AF43-6BE5DE5D39A8}" srcOrd="1" destOrd="0" parTransId="{ACDBFD51-8060-4233-82BB-EA6A6A462280}" sibTransId="{F5D1D177-04F8-4638-B2F2-6476FA280F46}"/>
    <dgm:cxn modelId="{D784C5A1-AFBF-4D27-8444-AD346032B2D1}" srcId="{FA330F72-591F-4CF3-AF43-6BE5DE5D39A8}" destId="{C33DD11F-EF0F-4213-A366-05BC1DE4EB02}" srcOrd="0" destOrd="0" parTransId="{6D10CF28-E2FC-48E1-A643-308EDD8D1534}" sibTransId="{3034925B-4A6F-4615-ADAA-8D3829AD6687}"/>
    <dgm:cxn modelId="{88ED667C-AABC-4796-9D71-D8AA6AE6FABB}" type="presOf" srcId="{0ED62195-07BB-42D4-BAB0-3992172072D8}" destId="{6DAFAEA7-AF9C-4015-B660-436DB35E9987}" srcOrd="0" destOrd="0" presId="urn:microsoft.com/office/officeart/2005/8/layout/vList6"/>
    <dgm:cxn modelId="{B85FC623-8B13-41F7-B619-57D86BC3FEE3}" type="presOf" srcId="{F3AEAFE5-3A7F-4004-8586-ADEEC9819970}" destId="{EB68FC8C-22FE-45A6-B538-293877116E27}" srcOrd="0" destOrd="0" presId="urn:microsoft.com/office/officeart/2005/8/layout/vList6"/>
    <dgm:cxn modelId="{B191AEDB-9054-4679-9770-08EC30CD2B84}" type="presParOf" srcId="{A0CB8DA0-3115-4A18-B26D-22CCE35A2B37}" destId="{01D54C1E-8EED-4222-8DBB-01E843451492}" srcOrd="0" destOrd="0" presId="urn:microsoft.com/office/officeart/2005/8/layout/vList6"/>
    <dgm:cxn modelId="{3B5309E6-596F-42C4-8C27-007681BCAD8B}" type="presParOf" srcId="{01D54C1E-8EED-4222-8DBB-01E843451492}" destId="{EB68FC8C-22FE-45A6-B538-293877116E27}" srcOrd="0" destOrd="0" presId="urn:microsoft.com/office/officeart/2005/8/layout/vList6"/>
    <dgm:cxn modelId="{F7AB0E0A-EB2B-4B34-975F-038817876289}" type="presParOf" srcId="{01D54C1E-8EED-4222-8DBB-01E843451492}" destId="{6DAFAEA7-AF9C-4015-B660-436DB35E9987}" srcOrd="1" destOrd="0" presId="urn:microsoft.com/office/officeart/2005/8/layout/vList6"/>
    <dgm:cxn modelId="{4B3D94B3-821C-4B79-9C88-1273D4DFB5CE}" type="presParOf" srcId="{A0CB8DA0-3115-4A18-B26D-22CCE35A2B37}" destId="{83FA967A-EE75-400A-BE29-38E3B107270F}" srcOrd="1" destOrd="0" presId="urn:microsoft.com/office/officeart/2005/8/layout/vList6"/>
    <dgm:cxn modelId="{58860DA1-B300-4C06-9BA5-D37C9E38D97A}" type="presParOf" srcId="{A0CB8DA0-3115-4A18-B26D-22CCE35A2B37}" destId="{AAD45CB8-9619-4DB8-A704-77859BB0035A}" srcOrd="2" destOrd="0" presId="urn:microsoft.com/office/officeart/2005/8/layout/vList6"/>
    <dgm:cxn modelId="{904E2D8C-D820-49A6-89A3-3EED6AB3E5D9}" type="presParOf" srcId="{AAD45CB8-9619-4DB8-A704-77859BB0035A}" destId="{9FBD359A-032D-4A7F-8DC2-57035B61A6B1}" srcOrd="0" destOrd="0" presId="urn:microsoft.com/office/officeart/2005/8/layout/vList6"/>
    <dgm:cxn modelId="{C1C5A260-3ADB-46AB-8D29-2A19A7AC0F71}" type="presParOf" srcId="{AAD45CB8-9619-4DB8-A704-77859BB0035A}" destId="{F64562C2-2BCF-468A-9EBF-154ABB69796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45F4E4-5C40-486C-9A7A-8A6F1F3D4FA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C75876F-DA95-4E60-8C03-313FF0B1281C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3500" dirty="0" smtClean="0">
              <a:solidFill>
                <a:schemeClr val="bg1"/>
              </a:solidFill>
              <a:hlinkClick xmlns:r="http://schemas.openxmlformats.org/officeDocument/2006/relationships" r:id="rId1" action="ppaction://hlinksldjump"/>
            </a:rPr>
            <a:t>Сторителлинг </a:t>
          </a:r>
          <a:r>
            <a:rPr lang="ru-RU" sz="1800" dirty="0" smtClean="0"/>
            <a:t>– постановки и перевоплощение в разных персонажей. На этапе присутствуют: неопределенность, активные действия, много эмоций и т.д.</a:t>
          </a:r>
          <a:endParaRPr lang="ru-RU" sz="1800" dirty="0"/>
        </a:p>
      </dgm:t>
    </dgm:pt>
    <dgm:pt modelId="{744B5D2F-2780-4AB4-B88C-D680FBBE4C61}" type="parTrans" cxnId="{AE7C7866-15DC-44AF-980E-903F3042F967}">
      <dgm:prSet/>
      <dgm:spPr/>
      <dgm:t>
        <a:bodyPr/>
        <a:lstStyle/>
        <a:p>
          <a:endParaRPr lang="ru-RU"/>
        </a:p>
      </dgm:t>
    </dgm:pt>
    <dgm:pt modelId="{734337CC-8AF6-40FA-A6A6-4F7E212746C1}" type="sibTrans" cxnId="{AE7C7866-15DC-44AF-980E-903F3042F967}">
      <dgm:prSet/>
      <dgm:spPr/>
      <dgm:t>
        <a:bodyPr/>
        <a:lstStyle/>
        <a:p>
          <a:endParaRPr lang="ru-RU"/>
        </a:p>
      </dgm:t>
    </dgm:pt>
    <dgm:pt modelId="{A8DCEF22-B103-484B-8343-B35C4377959E}">
      <dgm:prSet phldrT="[Текст]" custT="1"/>
      <dgm:spPr>
        <a:solidFill>
          <a:srgbClr val="92D0DA"/>
        </a:solidFill>
      </dgm:spPr>
      <dgm:t>
        <a:bodyPr/>
        <a:lstStyle/>
        <a:p>
          <a:r>
            <a:rPr lang="ru-RU" sz="3500" dirty="0" smtClean="0">
              <a:hlinkClick xmlns:r="http://schemas.openxmlformats.org/officeDocument/2006/relationships" r:id="rId2" action="ppaction://hlinksldjump"/>
            </a:rPr>
            <a:t>Сотрудничество и соперничество</a:t>
          </a:r>
          <a:r>
            <a:rPr lang="ru-RU" sz="3500" dirty="0" smtClean="0"/>
            <a:t> – </a:t>
          </a:r>
          <a:r>
            <a:rPr lang="en-US" sz="3500" dirty="0" smtClean="0"/>
            <a:t>          </a:t>
          </a:r>
          <a:r>
            <a:rPr lang="ru-RU" sz="2000" dirty="0" smtClean="0"/>
            <a:t>работа в </a:t>
          </a:r>
          <a:r>
            <a:rPr lang="en-US" sz="2000" dirty="0" smtClean="0"/>
            <a:t> </a:t>
          </a:r>
          <a:r>
            <a:rPr lang="ru-RU" sz="2000" dirty="0" smtClean="0"/>
            <a:t>команде</a:t>
          </a:r>
          <a:endParaRPr lang="ru-RU" sz="2000" dirty="0"/>
        </a:p>
      </dgm:t>
    </dgm:pt>
    <dgm:pt modelId="{64E9C30E-EC5F-40F1-9500-27197DCCAB5C}" type="parTrans" cxnId="{0399D685-CBFE-46FB-90DA-9A9AAF5A18BA}">
      <dgm:prSet/>
      <dgm:spPr/>
      <dgm:t>
        <a:bodyPr/>
        <a:lstStyle/>
        <a:p>
          <a:endParaRPr lang="ru-RU"/>
        </a:p>
      </dgm:t>
    </dgm:pt>
    <dgm:pt modelId="{C1CE2435-D01B-43C2-B72D-BB3CC1FBDAED}" type="sibTrans" cxnId="{0399D685-CBFE-46FB-90DA-9A9AAF5A18BA}">
      <dgm:prSet/>
      <dgm:spPr/>
      <dgm:t>
        <a:bodyPr/>
        <a:lstStyle/>
        <a:p>
          <a:endParaRPr lang="ru-RU"/>
        </a:p>
      </dgm:t>
    </dgm:pt>
    <dgm:pt modelId="{6D62E11E-EBC3-4822-91C0-ACD022B676E5}">
      <dgm:prSet phldrT="[Текст]" custT="1"/>
      <dgm:spPr>
        <a:solidFill>
          <a:srgbClr val="A2DEC7"/>
        </a:solidFill>
      </dgm:spPr>
      <dgm:t>
        <a:bodyPr/>
        <a:lstStyle/>
        <a:p>
          <a:r>
            <a:rPr lang="ru-RU" sz="3500" dirty="0" smtClean="0">
              <a:hlinkClick xmlns:r="http://schemas.openxmlformats.org/officeDocument/2006/relationships" r:id="rId3" action="ppaction://hlinksldjump"/>
            </a:rPr>
            <a:t>Уровни</a:t>
          </a:r>
          <a:r>
            <a:rPr lang="ru-RU" sz="3500" dirty="0" smtClean="0"/>
            <a:t> </a:t>
          </a:r>
          <a:r>
            <a:rPr lang="ru-RU" sz="2000" dirty="0" smtClean="0"/>
            <a:t>– этапы процесса игры, от простого к сложному</a:t>
          </a:r>
          <a:endParaRPr lang="ru-RU" sz="2000" dirty="0"/>
        </a:p>
      </dgm:t>
    </dgm:pt>
    <dgm:pt modelId="{2CC078E5-9DBF-49F9-8BB4-07C9A945A6EB}" type="parTrans" cxnId="{76FA7DF5-56FF-45B8-907F-FEE619DBF77E}">
      <dgm:prSet/>
      <dgm:spPr/>
      <dgm:t>
        <a:bodyPr/>
        <a:lstStyle/>
        <a:p>
          <a:endParaRPr lang="ru-RU"/>
        </a:p>
      </dgm:t>
    </dgm:pt>
    <dgm:pt modelId="{DEA38789-8510-4EBA-B61A-DA3FAE2CD127}" type="sibTrans" cxnId="{76FA7DF5-56FF-45B8-907F-FEE619DBF77E}">
      <dgm:prSet/>
      <dgm:spPr/>
      <dgm:t>
        <a:bodyPr/>
        <a:lstStyle/>
        <a:p>
          <a:endParaRPr lang="ru-RU"/>
        </a:p>
      </dgm:t>
    </dgm:pt>
    <dgm:pt modelId="{0DCAC79B-AE18-4C59-A10D-64610BECF817}">
      <dgm:prSet/>
      <dgm:spPr>
        <a:solidFill>
          <a:srgbClr val="C5E0B2"/>
        </a:solidFill>
      </dgm:spPr>
      <dgm:t>
        <a:bodyPr/>
        <a:lstStyle/>
        <a:p>
          <a:endParaRPr lang="ru-RU"/>
        </a:p>
      </dgm:t>
    </dgm:pt>
    <dgm:pt modelId="{586D4794-A9B8-45BD-B42C-4061A431EADE}" type="parTrans" cxnId="{F95CA02A-A548-4A79-801C-FCDB6DF38337}">
      <dgm:prSet/>
      <dgm:spPr/>
      <dgm:t>
        <a:bodyPr/>
        <a:lstStyle/>
        <a:p>
          <a:endParaRPr lang="ru-RU"/>
        </a:p>
      </dgm:t>
    </dgm:pt>
    <dgm:pt modelId="{977E919E-BB78-4587-8A41-DC7301EB51FD}" type="sibTrans" cxnId="{F95CA02A-A548-4A79-801C-FCDB6DF38337}">
      <dgm:prSet/>
      <dgm:spPr/>
      <dgm:t>
        <a:bodyPr/>
        <a:lstStyle/>
        <a:p>
          <a:endParaRPr lang="ru-RU"/>
        </a:p>
      </dgm:t>
    </dgm:pt>
    <dgm:pt modelId="{61E442C4-2083-498E-9B0F-0D2CBB25D593}">
      <dgm:prSet/>
      <dgm:spPr>
        <a:solidFill>
          <a:srgbClr val="B7E3BC"/>
        </a:solidFill>
      </dgm:spPr>
      <dgm:t>
        <a:bodyPr/>
        <a:lstStyle/>
        <a:p>
          <a:endParaRPr lang="ru-RU"/>
        </a:p>
      </dgm:t>
    </dgm:pt>
    <dgm:pt modelId="{D0310C6B-D73E-4757-AB23-4B3838052265}" type="parTrans" cxnId="{2FE64D45-CE30-4BEA-BC54-11A083AF69E6}">
      <dgm:prSet/>
      <dgm:spPr/>
      <dgm:t>
        <a:bodyPr/>
        <a:lstStyle/>
        <a:p>
          <a:endParaRPr lang="ru-RU"/>
        </a:p>
      </dgm:t>
    </dgm:pt>
    <dgm:pt modelId="{5AB0B39B-294C-448F-8566-77199BB83CF6}" type="sibTrans" cxnId="{2FE64D45-CE30-4BEA-BC54-11A083AF69E6}">
      <dgm:prSet/>
      <dgm:spPr/>
      <dgm:t>
        <a:bodyPr/>
        <a:lstStyle/>
        <a:p>
          <a:endParaRPr lang="ru-RU"/>
        </a:p>
      </dgm:t>
    </dgm:pt>
    <dgm:pt modelId="{D5D85548-A019-45EC-9DDA-15A31CC4880F}" type="pres">
      <dgm:prSet presAssocID="{0145F4E4-5C40-486C-9A7A-8A6F1F3D4FA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89C62F5-2A20-40CA-878E-FBB4E12956FF}" type="pres">
      <dgm:prSet presAssocID="{0145F4E4-5C40-486C-9A7A-8A6F1F3D4FAA}" presName="Name1" presStyleCnt="0"/>
      <dgm:spPr/>
    </dgm:pt>
    <dgm:pt modelId="{C79F4D56-AF6D-4D9B-B824-F38DBF182051}" type="pres">
      <dgm:prSet presAssocID="{0145F4E4-5C40-486C-9A7A-8A6F1F3D4FAA}" presName="cycle" presStyleCnt="0"/>
      <dgm:spPr/>
    </dgm:pt>
    <dgm:pt modelId="{7FB8792C-45BE-4525-A5E6-DB938E686E3C}" type="pres">
      <dgm:prSet presAssocID="{0145F4E4-5C40-486C-9A7A-8A6F1F3D4FAA}" presName="srcNode" presStyleLbl="node1" presStyleIdx="0" presStyleCnt="5"/>
      <dgm:spPr/>
    </dgm:pt>
    <dgm:pt modelId="{7332D535-E883-44B8-B730-093E1F956E4B}" type="pres">
      <dgm:prSet presAssocID="{0145F4E4-5C40-486C-9A7A-8A6F1F3D4FAA}" presName="conn" presStyleLbl="parChTrans1D2" presStyleIdx="0" presStyleCnt="1"/>
      <dgm:spPr/>
      <dgm:t>
        <a:bodyPr/>
        <a:lstStyle/>
        <a:p>
          <a:endParaRPr lang="ru-RU"/>
        </a:p>
      </dgm:t>
    </dgm:pt>
    <dgm:pt modelId="{1CD766CD-28C4-41CC-AEDF-BD0A8E2DF1E7}" type="pres">
      <dgm:prSet presAssocID="{0145F4E4-5C40-486C-9A7A-8A6F1F3D4FAA}" presName="extraNode" presStyleLbl="node1" presStyleIdx="0" presStyleCnt="5"/>
      <dgm:spPr/>
    </dgm:pt>
    <dgm:pt modelId="{28848BB8-9883-4D9B-B60A-3A0D7C43AEC0}" type="pres">
      <dgm:prSet presAssocID="{0145F4E4-5C40-486C-9A7A-8A6F1F3D4FAA}" presName="dstNode" presStyleLbl="node1" presStyleIdx="0" presStyleCnt="5"/>
      <dgm:spPr/>
    </dgm:pt>
    <dgm:pt modelId="{AFAAE656-4CAB-42E3-9955-BD15C8E04E6C}" type="pres">
      <dgm:prSet presAssocID="{1C75876F-DA95-4E60-8C03-313FF0B1281C}" presName="text_1" presStyleLbl="node1" presStyleIdx="0" presStyleCnt="5" custScaleX="103756" custScaleY="137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594A1C-6546-4E90-9BEB-E8BAD00D15A4}" type="pres">
      <dgm:prSet presAssocID="{1C75876F-DA95-4E60-8C03-313FF0B1281C}" presName="accent_1" presStyleCnt="0"/>
      <dgm:spPr/>
    </dgm:pt>
    <dgm:pt modelId="{308DA8D6-9F3C-4A5F-B7F5-276409ECCED9}" type="pres">
      <dgm:prSet presAssocID="{1C75876F-DA95-4E60-8C03-313FF0B1281C}" presName="accentRepeatNode" presStyleLbl="solidFgAcc1" presStyleIdx="0" presStyleCnt="5" custScaleX="87001" custScaleY="127102" custLinFactNeighborX="-14418" custLinFactNeighborY="-7595"/>
      <dgm:spPr/>
    </dgm:pt>
    <dgm:pt modelId="{0F40FDA9-B150-4AE3-B2D9-F0D37EF1A67D}" type="pres">
      <dgm:prSet presAssocID="{A8DCEF22-B103-484B-8343-B35C4377959E}" presName="text_2" presStyleLbl="node1" presStyleIdx="1" presStyleCnt="5" custScaleY="1363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E59139-906D-46C6-8C06-B858DF7E2729}" type="pres">
      <dgm:prSet presAssocID="{A8DCEF22-B103-484B-8343-B35C4377959E}" presName="accent_2" presStyleCnt="0"/>
      <dgm:spPr/>
    </dgm:pt>
    <dgm:pt modelId="{F9466D49-9D63-4D84-9240-5276261EEF8B}" type="pres">
      <dgm:prSet presAssocID="{A8DCEF22-B103-484B-8343-B35C4377959E}" presName="accentRepeatNode" presStyleLbl="solidFgAcc1" presStyleIdx="1" presStyleCnt="5"/>
      <dgm:spPr/>
    </dgm:pt>
    <dgm:pt modelId="{999A6140-6D78-4401-A1C3-B09AB61CAC0E}" type="pres">
      <dgm:prSet presAssocID="{6D62E11E-EBC3-4822-91C0-ACD022B676E5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CDA6C2-3503-4737-8EB4-75029161934D}" type="pres">
      <dgm:prSet presAssocID="{6D62E11E-EBC3-4822-91C0-ACD022B676E5}" presName="accent_3" presStyleCnt="0"/>
      <dgm:spPr/>
    </dgm:pt>
    <dgm:pt modelId="{CB8C966D-FBC7-4FB1-9811-7F6ED43C1718}" type="pres">
      <dgm:prSet presAssocID="{6D62E11E-EBC3-4822-91C0-ACD022B676E5}" presName="accentRepeatNode" presStyleLbl="solidFgAcc1" presStyleIdx="2" presStyleCnt="5"/>
      <dgm:spPr/>
    </dgm:pt>
    <dgm:pt modelId="{8EA09629-8EB9-43DD-88AA-5864A78336FD}" type="pres">
      <dgm:prSet presAssocID="{61E442C4-2083-498E-9B0F-0D2CBB25D59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A5F891-1369-4712-AC9F-78558FEFCDBB}" type="pres">
      <dgm:prSet presAssocID="{61E442C4-2083-498E-9B0F-0D2CBB25D593}" presName="accent_4" presStyleCnt="0"/>
      <dgm:spPr/>
    </dgm:pt>
    <dgm:pt modelId="{291C1D04-D20E-43DD-A937-7D9670D3BDC0}" type="pres">
      <dgm:prSet presAssocID="{61E442C4-2083-498E-9B0F-0D2CBB25D593}" presName="accentRepeatNode" presStyleLbl="solidFgAcc1" presStyleIdx="3" presStyleCnt="5"/>
      <dgm:spPr/>
    </dgm:pt>
    <dgm:pt modelId="{8C146320-18C5-4D41-9731-5F5DFF35F6DB}" type="pres">
      <dgm:prSet presAssocID="{0DCAC79B-AE18-4C59-A10D-64610BECF817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EEDCBE-B670-4C08-ADB5-CB89273473E6}" type="pres">
      <dgm:prSet presAssocID="{0DCAC79B-AE18-4C59-A10D-64610BECF817}" presName="accent_5" presStyleCnt="0"/>
      <dgm:spPr/>
    </dgm:pt>
    <dgm:pt modelId="{F8CA70F1-560A-429B-A8D7-C39E40122BB0}" type="pres">
      <dgm:prSet presAssocID="{0DCAC79B-AE18-4C59-A10D-64610BECF817}" presName="accentRepeatNode" presStyleLbl="solidFgAcc1" presStyleIdx="4" presStyleCnt="5"/>
      <dgm:spPr/>
    </dgm:pt>
  </dgm:ptLst>
  <dgm:cxnLst>
    <dgm:cxn modelId="{F7ED1908-F1FE-407A-9FEC-1BD13B0F20BC}" type="presOf" srcId="{0DCAC79B-AE18-4C59-A10D-64610BECF817}" destId="{8C146320-18C5-4D41-9731-5F5DFF35F6DB}" srcOrd="0" destOrd="0" presId="urn:microsoft.com/office/officeart/2008/layout/VerticalCurvedList"/>
    <dgm:cxn modelId="{5A8570CD-E5F5-49CA-A17B-8B24FABCB46D}" type="presOf" srcId="{1C75876F-DA95-4E60-8C03-313FF0B1281C}" destId="{AFAAE656-4CAB-42E3-9955-BD15C8E04E6C}" srcOrd="0" destOrd="0" presId="urn:microsoft.com/office/officeart/2008/layout/VerticalCurvedList"/>
    <dgm:cxn modelId="{76FA7DF5-56FF-45B8-907F-FEE619DBF77E}" srcId="{0145F4E4-5C40-486C-9A7A-8A6F1F3D4FAA}" destId="{6D62E11E-EBC3-4822-91C0-ACD022B676E5}" srcOrd="2" destOrd="0" parTransId="{2CC078E5-9DBF-49F9-8BB4-07C9A945A6EB}" sibTransId="{DEA38789-8510-4EBA-B61A-DA3FAE2CD127}"/>
    <dgm:cxn modelId="{4D868DF4-F444-48C3-AEF4-E25F4DE53F0C}" type="presOf" srcId="{61E442C4-2083-498E-9B0F-0D2CBB25D593}" destId="{8EA09629-8EB9-43DD-88AA-5864A78336FD}" srcOrd="0" destOrd="0" presId="urn:microsoft.com/office/officeart/2008/layout/VerticalCurvedList"/>
    <dgm:cxn modelId="{E9C112EF-2C9D-41FA-B77E-3FBE1D91B08B}" type="presOf" srcId="{A8DCEF22-B103-484B-8343-B35C4377959E}" destId="{0F40FDA9-B150-4AE3-B2D9-F0D37EF1A67D}" srcOrd="0" destOrd="0" presId="urn:microsoft.com/office/officeart/2008/layout/VerticalCurvedList"/>
    <dgm:cxn modelId="{DCC156E9-84A9-47F9-A387-5C52FDFC959F}" type="presOf" srcId="{734337CC-8AF6-40FA-A6A6-4F7E212746C1}" destId="{7332D535-E883-44B8-B730-093E1F956E4B}" srcOrd="0" destOrd="0" presId="urn:microsoft.com/office/officeart/2008/layout/VerticalCurvedList"/>
    <dgm:cxn modelId="{7FC06DBB-1884-431D-A729-CE90C554A4E3}" type="presOf" srcId="{6D62E11E-EBC3-4822-91C0-ACD022B676E5}" destId="{999A6140-6D78-4401-A1C3-B09AB61CAC0E}" srcOrd="0" destOrd="0" presId="urn:microsoft.com/office/officeart/2008/layout/VerticalCurvedList"/>
    <dgm:cxn modelId="{2FE64D45-CE30-4BEA-BC54-11A083AF69E6}" srcId="{0145F4E4-5C40-486C-9A7A-8A6F1F3D4FAA}" destId="{61E442C4-2083-498E-9B0F-0D2CBB25D593}" srcOrd="3" destOrd="0" parTransId="{D0310C6B-D73E-4757-AB23-4B3838052265}" sibTransId="{5AB0B39B-294C-448F-8566-77199BB83CF6}"/>
    <dgm:cxn modelId="{F95CA02A-A548-4A79-801C-FCDB6DF38337}" srcId="{0145F4E4-5C40-486C-9A7A-8A6F1F3D4FAA}" destId="{0DCAC79B-AE18-4C59-A10D-64610BECF817}" srcOrd="4" destOrd="0" parTransId="{586D4794-A9B8-45BD-B42C-4061A431EADE}" sibTransId="{977E919E-BB78-4587-8A41-DC7301EB51FD}"/>
    <dgm:cxn modelId="{0399D685-CBFE-46FB-90DA-9A9AAF5A18BA}" srcId="{0145F4E4-5C40-486C-9A7A-8A6F1F3D4FAA}" destId="{A8DCEF22-B103-484B-8343-B35C4377959E}" srcOrd="1" destOrd="0" parTransId="{64E9C30E-EC5F-40F1-9500-27197DCCAB5C}" sibTransId="{C1CE2435-D01B-43C2-B72D-BB3CC1FBDAED}"/>
    <dgm:cxn modelId="{563A7AB5-A32B-4159-9F5F-9747B21BCF18}" type="presOf" srcId="{0145F4E4-5C40-486C-9A7A-8A6F1F3D4FAA}" destId="{D5D85548-A019-45EC-9DDA-15A31CC4880F}" srcOrd="0" destOrd="0" presId="urn:microsoft.com/office/officeart/2008/layout/VerticalCurvedList"/>
    <dgm:cxn modelId="{AE7C7866-15DC-44AF-980E-903F3042F967}" srcId="{0145F4E4-5C40-486C-9A7A-8A6F1F3D4FAA}" destId="{1C75876F-DA95-4E60-8C03-313FF0B1281C}" srcOrd="0" destOrd="0" parTransId="{744B5D2F-2780-4AB4-B88C-D680FBBE4C61}" sibTransId="{734337CC-8AF6-40FA-A6A6-4F7E212746C1}"/>
    <dgm:cxn modelId="{5BE4532A-9668-40A9-BFA5-6F98A708B1A8}" type="presParOf" srcId="{D5D85548-A019-45EC-9DDA-15A31CC4880F}" destId="{E89C62F5-2A20-40CA-878E-FBB4E12956FF}" srcOrd="0" destOrd="0" presId="urn:microsoft.com/office/officeart/2008/layout/VerticalCurvedList"/>
    <dgm:cxn modelId="{2B185FBB-33D0-464E-AF55-046E794A41DA}" type="presParOf" srcId="{E89C62F5-2A20-40CA-878E-FBB4E12956FF}" destId="{C79F4D56-AF6D-4D9B-B824-F38DBF182051}" srcOrd="0" destOrd="0" presId="urn:microsoft.com/office/officeart/2008/layout/VerticalCurvedList"/>
    <dgm:cxn modelId="{83385046-254D-46AB-B55E-A79AF1F90D2B}" type="presParOf" srcId="{C79F4D56-AF6D-4D9B-B824-F38DBF182051}" destId="{7FB8792C-45BE-4525-A5E6-DB938E686E3C}" srcOrd="0" destOrd="0" presId="urn:microsoft.com/office/officeart/2008/layout/VerticalCurvedList"/>
    <dgm:cxn modelId="{4A994634-BBBF-4D9B-B1BB-C620F596D3D9}" type="presParOf" srcId="{C79F4D56-AF6D-4D9B-B824-F38DBF182051}" destId="{7332D535-E883-44B8-B730-093E1F956E4B}" srcOrd="1" destOrd="0" presId="urn:microsoft.com/office/officeart/2008/layout/VerticalCurvedList"/>
    <dgm:cxn modelId="{1958F678-631A-414A-8B42-0D3831932385}" type="presParOf" srcId="{C79F4D56-AF6D-4D9B-B824-F38DBF182051}" destId="{1CD766CD-28C4-41CC-AEDF-BD0A8E2DF1E7}" srcOrd="2" destOrd="0" presId="urn:microsoft.com/office/officeart/2008/layout/VerticalCurvedList"/>
    <dgm:cxn modelId="{B5B4B8AC-8B0C-46A4-9737-0AC192C7CB04}" type="presParOf" srcId="{C79F4D56-AF6D-4D9B-B824-F38DBF182051}" destId="{28848BB8-9883-4D9B-B60A-3A0D7C43AEC0}" srcOrd="3" destOrd="0" presId="urn:microsoft.com/office/officeart/2008/layout/VerticalCurvedList"/>
    <dgm:cxn modelId="{D88746EF-0583-47CA-94B9-761559DCD904}" type="presParOf" srcId="{E89C62F5-2A20-40CA-878E-FBB4E12956FF}" destId="{AFAAE656-4CAB-42E3-9955-BD15C8E04E6C}" srcOrd="1" destOrd="0" presId="urn:microsoft.com/office/officeart/2008/layout/VerticalCurvedList"/>
    <dgm:cxn modelId="{5439E26B-D511-465F-9B51-10639DB218ED}" type="presParOf" srcId="{E89C62F5-2A20-40CA-878E-FBB4E12956FF}" destId="{4B594A1C-6546-4E90-9BEB-E8BAD00D15A4}" srcOrd="2" destOrd="0" presId="urn:microsoft.com/office/officeart/2008/layout/VerticalCurvedList"/>
    <dgm:cxn modelId="{77F3FB16-82ED-481F-8591-29EEECB9672C}" type="presParOf" srcId="{4B594A1C-6546-4E90-9BEB-E8BAD00D15A4}" destId="{308DA8D6-9F3C-4A5F-B7F5-276409ECCED9}" srcOrd="0" destOrd="0" presId="urn:microsoft.com/office/officeart/2008/layout/VerticalCurvedList"/>
    <dgm:cxn modelId="{3760140C-2CA2-4F1F-99CA-E5EBA1265E71}" type="presParOf" srcId="{E89C62F5-2A20-40CA-878E-FBB4E12956FF}" destId="{0F40FDA9-B150-4AE3-B2D9-F0D37EF1A67D}" srcOrd="3" destOrd="0" presId="urn:microsoft.com/office/officeart/2008/layout/VerticalCurvedList"/>
    <dgm:cxn modelId="{318BA891-F4F6-4AD0-8741-FC87667FB3A1}" type="presParOf" srcId="{E89C62F5-2A20-40CA-878E-FBB4E12956FF}" destId="{90E59139-906D-46C6-8C06-B858DF7E2729}" srcOrd="4" destOrd="0" presId="urn:microsoft.com/office/officeart/2008/layout/VerticalCurvedList"/>
    <dgm:cxn modelId="{71B1D0A6-33E3-4EE6-8BA8-578BE6C22C8E}" type="presParOf" srcId="{90E59139-906D-46C6-8C06-B858DF7E2729}" destId="{F9466D49-9D63-4D84-9240-5276261EEF8B}" srcOrd="0" destOrd="0" presId="urn:microsoft.com/office/officeart/2008/layout/VerticalCurvedList"/>
    <dgm:cxn modelId="{78CEB1BA-51C0-4136-A296-8CE34CDBA909}" type="presParOf" srcId="{E89C62F5-2A20-40CA-878E-FBB4E12956FF}" destId="{999A6140-6D78-4401-A1C3-B09AB61CAC0E}" srcOrd="5" destOrd="0" presId="urn:microsoft.com/office/officeart/2008/layout/VerticalCurvedList"/>
    <dgm:cxn modelId="{F5E58A29-2617-42B3-A74D-C5385774DCC5}" type="presParOf" srcId="{E89C62F5-2A20-40CA-878E-FBB4E12956FF}" destId="{2ECDA6C2-3503-4737-8EB4-75029161934D}" srcOrd="6" destOrd="0" presId="urn:microsoft.com/office/officeart/2008/layout/VerticalCurvedList"/>
    <dgm:cxn modelId="{A342432F-A790-4832-9F08-FD57763E0A4E}" type="presParOf" srcId="{2ECDA6C2-3503-4737-8EB4-75029161934D}" destId="{CB8C966D-FBC7-4FB1-9811-7F6ED43C1718}" srcOrd="0" destOrd="0" presId="urn:microsoft.com/office/officeart/2008/layout/VerticalCurvedList"/>
    <dgm:cxn modelId="{7E9CDBEF-A3AA-4833-BE7A-6A8A20BF4BDF}" type="presParOf" srcId="{E89C62F5-2A20-40CA-878E-FBB4E12956FF}" destId="{8EA09629-8EB9-43DD-88AA-5864A78336FD}" srcOrd="7" destOrd="0" presId="urn:microsoft.com/office/officeart/2008/layout/VerticalCurvedList"/>
    <dgm:cxn modelId="{9F9CE63E-4AB1-48C8-99AE-C4A8167C9449}" type="presParOf" srcId="{E89C62F5-2A20-40CA-878E-FBB4E12956FF}" destId="{4DA5F891-1369-4712-AC9F-78558FEFCDBB}" srcOrd="8" destOrd="0" presId="urn:microsoft.com/office/officeart/2008/layout/VerticalCurvedList"/>
    <dgm:cxn modelId="{B20541F9-81F6-44B7-851F-00265F75C548}" type="presParOf" srcId="{4DA5F891-1369-4712-AC9F-78558FEFCDBB}" destId="{291C1D04-D20E-43DD-A937-7D9670D3BDC0}" srcOrd="0" destOrd="0" presId="urn:microsoft.com/office/officeart/2008/layout/VerticalCurvedList"/>
    <dgm:cxn modelId="{89B816A2-051D-442A-B247-6F96251E4984}" type="presParOf" srcId="{E89C62F5-2A20-40CA-878E-FBB4E12956FF}" destId="{8C146320-18C5-4D41-9731-5F5DFF35F6DB}" srcOrd="9" destOrd="0" presId="urn:microsoft.com/office/officeart/2008/layout/VerticalCurvedList"/>
    <dgm:cxn modelId="{B5D685F0-023C-45F0-9BEF-6DB076A285F8}" type="presParOf" srcId="{E89C62F5-2A20-40CA-878E-FBB4E12956FF}" destId="{16EEDCBE-B670-4C08-ADB5-CB89273473E6}" srcOrd="10" destOrd="0" presId="urn:microsoft.com/office/officeart/2008/layout/VerticalCurvedList"/>
    <dgm:cxn modelId="{08D3080E-ED03-4392-B550-BA6699D283A5}" type="presParOf" srcId="{16EEDCBE-B670-4C08-ADB5-CB89273473E6}" destId="{F8CA70F1-560A-429B-A8D7-C39E40122BB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703165-EE3A-48A5-B3A3-EC80403B4CA4}" type="doc">
      <dgm:prSet loTypeId="urn:microsoft.com/office/officeart/2005/8/layout/hProcess9" loCatId="process" qsTypeId="urn:microsoft.com/office/officeart/2005/8/quickstyle/3d2" qsCatId="3D" csTypeId="urn:microsoft.com/office/officeart/2005/8/colors/colorful5" csCatId="colorful" phldr="1"/>
      <dgm:spPr/>
    </dgm:pt>
    <dgm:pt modelId="{192236AE-57E6-4096-894A-AAA01E0CCE33}">
      <dgm:prSet phldrT="[Текст]" custT="1"/>
      <dgm:spPr/>
      <dgm:t>
        <a:bodyPr/>
        <a:lstStyle/>
        <a:p>
          <a:r>
            <a:rPr lang="ru-RU" sz="2800" b="0" dirty="0" smtClean="0"/>
            <a:t>Переправа через горную речку</a:t>
          </a:r>
          <a:endParaRPr lang="ru-RU" sz="2800" b="0" dirty="0"/>
        </a:p>
      </dgm:t>
    </dgm:pt>
    <dgm:pt modelId="{F7A1F901-D20D-4ED9-ACDB-9D07E838B73B}" type="parTrans" cxnId="{34C70589-4E45-4057-A3B7-02B78EC73624}">
      <dgm:prSet/>
      <dgm:spPr/>
      <dgm:t>
        <a:bodyPr/>
        <a:lstStyle/>
        <a:p>
          <a:endParaRPr lang="ru-RU"/>
        </a:p>
      </dgm:t>
    </dgm:pt>
    <dgm:pt modelId="{26CF095E-FBBC-4B92-B810-D821D47E8FBA}" type="sibTrans" cxnId="{34C70589-4E45-4057-A3B7-02B78EC73624}">
      <dgm:prSet/>
      <dgm:spPr/>
      <dgm:t>
        <a:bodyPr/>
        <a:lstStyle/>
        <a:p>
          <a:endParaRPr lang="ru-RU"/>
        </a:p>
      </dgm:t>
    </dgm:pt>
    <dgm:pt modelId="{0D8B70A1-1ABA-4E06-B4D7-3460156B3BF0}">
      <dgm:prSet phldrT="[Текст]" custT="1"/>
      <dgm:spPr/>
      <dgm:t>
        <a:bodyPr/>
        <a:lstStyle/>
        <a:p>
          <a:r>
            <a:rPr lang="ru-RU" sz="2800" dirty="0" smtClean="0"/>
            <a:t>Внимание, обрушение лавины</a:t>
          </a:r>
          <a:endParaRPr lang="ru-RU" sz="2800" dirty="0"/>
        </a:p>
      </dgm:t>
    </dgm:pt>
    <dgm:pt modelId="{63A71AA8-800A-44AE-8BBE-CB9A554FB75F}" type="parTrans" cxnId="{E98B347E-C088-4A46-9978-05D1B777942A}">
      <dgm:prSet/>
      <dgm:spPr/>
      <dgm:t>
        <a:bodyPr/>
        <a:lstStyle/>
        <a:p>
          <a:endParaRPr lang="ru-RU"/>
        </a:p>
      </dgm:t>
    </dgm:pt>
    <dgm:pt modelId="{FB1BE551-F7F5-47A8-8BF7-3E00D647887A}" type="sibTrans" cxnId="{E98B347E-C088-4A46-9978-05D1B777942A}">
      <dgm:prSet/>
      <dgm:spPr/>
      <dgm:t>
        <a:bodyPr/>
        <a:lstStyle/>
        <a:p>
          <a:endParaRPr lang="ru-RU"/>
        </a:p>
      </dgm:t>
    </dgm:pt>
    <dgm:pt modelId="{F246BB4F-4415-4F41-B1C0-015D9812BA57}">
      <dgm:prSet phldrT="[Текст]" custT="1"/>
      <dgm:spPr/>
      <dgm:t>
        <a:bodyPr/>
        <a:lstStyle/>
        <a:p>
          <a:r>
            <a:rPr lang="ru-RU" sz="2800" dirty="0" smtClean="0"/>
            <a:t>Ночлег в пещере</a:t>
          </a:r>
          <a:endParaRPr lang="ru-RU" sz="2800" dirty="0"/>
        </a:p>
      </dgm:t>
    </dgm:pt>
    <dgm:pt modelId="{48BC01E2-2272-4980-94BC-368CFA48603D}" type="parTrans" cxnId="{B9A516B1-382F-4B1F-9AC4-45E11468320B}">
      <dgm:prSet/>
      <dgm:spPr/>
      <dgm:t>
        <a:bodyPr/>
        <a:lstStyle/>
        <a:p>
          <a:endParaRPr lang="ru-RU"/>
        </a:p>
      </dgm:t>
    </dgm:pt>
    <dgm:pt modelId="{7F98E8E9-4B12-4A0A-9070-A66AB814703C}" type="sibTrans" cxnId="{B9A516B1-382F-4B1F-9AC4-45E11468320B}">
      <dgm:prSet/>
      <dgm:spPr/>
      <dgm:t>
        <a:bodyPr/>
        <a:lstStyle/>
        <a:p>
          <a:endParaRPr lang="ru-RU"/>
        </a:p>
      </dgm:t>
    </dgm:pt>
    <dgm:pt modelId="{536A1BFB-696E-4E19-8C4B-EFE1AAB2D33E}">
      <dgm:prSet/>
      <dgm:spPr/>
      <dgm:t>
        <a:bodyPr/>
        <a:lstStyle/>
        <a:p>
          <a:endParaRPr lang="ru-RU"/>
        </a:p>
      </dgm:t>
    </dgm:pt>
    <dgm:pt modelId="{58391548-232E-4A09-8278-16FCDCBE6817}" type="parTrans" cxnId="{2B439959-9B49-4EC2-9B32-467D140D8D4E}">
      <dgm:prSet/>
      <dgm:spPr/>
      <dgm:t>
        <a:bodyPr/>
        <a:lstStyle/>
        <a:p>
          <a:endParaRPr lang="ru-RU"/>
        </a:p>
      </dgm:t>
    </dgm:pt>
    <dgm:pt modelId="{0444716F-7616-4926-89BE-C5382D4A5725}" type="sibTrans" cxnId="{2B439959-9B49-4EC2-9B32-467D140D8D4E}">
      <dgm:prSet/>
      <dgm:spPr/>
      <dgm:t>
        <a:bodyPr/>
        <a:lstStyle/>
        <a:p>
          <a:endParaRPr lang="ru-RU"/>
        </a:p>
      </dgm:t>
    </dgm:pt>
    <dgm:pt modelId="{9D71C31D-683E-4EC3-B779-3E125F79859A}">
      <dgm:prSet/>
      <dgm:spPr/>
      <dgm:t>
        <a:bodyPr/>
        <a:lstStyle/>
        <a:p>
          <a:endParaRPr lang="ru-RU"/>
        </a:p>
      </dgm:t>
    </dgm:pt>
    <dgm:pt modelId="{F737E801-8DDD-405D-A34E-42E38D50BF48}" type="parTrans" cxnId="{3F536684-7A9D-4070-879F-261CE2C05FF4}">
      <dgm:prSet/>
      <dgm:spPr/>
      <dgm:t>
        <a:bodyPr/>
        <a:lstStyle/>
        <a:p>
          <a:endParaRPr lang="ru-RU"/>
        </a:p>
      </dgm:t>
    </dgm:pt>
    <dgm:pt modelId="{3C3F278F-8D02-4DB8-98AC-F9D24B882900}" type="sibTrans" cxnId="{3F536684-7A9D-4070-879F-261CE2C05FF4}">
      <dgm:prSet/>
      <dgm:spPr/>
      <dgm:t>
        <a:bodyPr/>
        <a:lstStyle/>
        <a:p>
          <a:endParaRPr lang="ru-RU"/>
        </a:p>
      </dgm:t>
    </dgm:pt>
    <dgm:pt modelId="{0124E9EA-A04C-42D8-94F4-097CEBDCF788}" type="pres">
      <dgm:prSet presAssocID="{EA703165-EE3A-48A5-B3A3-EC80403B4CA4}" presName="CompostProcess" presStyleCnt="0">
        <dgm:presLayoutVars>
          <dgm:dir/>
          <dgm:resizeHandles val="exact"/>
        </dgm:presLayoutVars>
      </dgm:prSet>
      <dgm:spPr/>
    </dgm:pt>
    <dgm:pt modelId="{79993C38-694D-453E-ADEB-DF6CF94ADD11}" type="pres">
      <dgm:prSet presAssocID="{EA703165-EE3A-48A5-B3A3-EC80403B4CA4}" presName="arrow" presStyleLbl="bgShp" presStyleIdx="0" presStyleCnt="1" custScaleX="108581" custLinFactNeighborX="1725" custLinFactNeighborY="-950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</dgm:pt>
    <dgm:pt modelId="{24B68095-512B-4A1A-BDB4-20B0520D9878}" type="pres">
      <dgm:prSet presAssocID="{EA703165-EE3A-48A5-B3A3-EC80403B4CA4}" presName="linearProcess" presStyleCnt="0"/>
      <dgm:spPr/>
    </dgm:pt>
    <dgm:pt modelId="{D85E2FD8-5378-4048-AE7E-2B26813C8C13}" type="pres">
      <dgm:prSet presAssocID="{192236AE-57E6-4096-894A-AAA01E0CCE33}" presName="textNode" presStyleLbl="node1" presStyleIdx="0" presStyleCnt="5" custScaleX="129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1E7526-C433-442E-8FC4-11AE5DC8222B}" type="pres">
      <dgm:prSet presAssocID="{26CF095E-FBBC-4B92-B810-D821D47E8FBA}" presName="sibTrans" presStyleCnt="0"/>
      <dgm:spPr/>
    </dgm:pt>
    <dgm:pt modelId="{FB07416F-2E71-4B85-BBB8-C3141B29F467}" type="pres">
      <dgm:prSet presAssocID="{536A1BFB-696E-4E19-8C4B-EFE1AAB2D33E}" presName="textNode" presStyleLbl="node1" presStyleIdx="1" presStyleCnt="5" custScaleX="106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D8051A-D23E-4CA7-A1B9-4A6E40578083}" type="pres">
      <dgm:prSet presAssocID="{0444716F-7616-4926-89BE-C5382D4A5725}" presName="sibTrans" presStyleCnt="0"/>
      <dgm:spPr/>
    </dgm:pt>
    <dgm:pt modelId="{62A6C95A-95B6-4BC1-B13C-0C6CDE75D70C}" type="pres">
      <dgm:prSet presAssocID="{9D71C31D-683E-4EC3-B779-3E125F79859A}" presName="textNode" presStyleLbl="node1" presStyleIdx="2" presStyleCnt="5" custScaleX="91949" custLinFactNeighborX="11272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CFA7A5-E246-4925-AD13-8986F3CAAFEA}" type="pres">
      <dgm:prSet presAssocID="{3C3F278F-8D02-4DB8-98AC-F9D24B882900}" presName="sibTrans" presStyleCnt="0"/>
      <dgm:spPr/>
    </dgm:pt>
    <dgm:pt modelId="{346D6056-8846-434C-A7FB-0CF9741098D5}" type="pres">
      <dgm:prSet presAssocID="{0D8B70A1-1ABA-4E06-B4D7-3460156B3BF0}" presName="textNode" presStyleLbl="node1" presStyleIdx="3" presStyleCnt="5" custScaleX="141765" custLinFactNeighborX="-80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4CC2C5-ADEC-4B0C-B312-2AE136954D62}" type="pres">
      <dgm:prSet presAssocID="{FB1BE551-F7F5-47A8-8BF7-3E00D647887A}" presName="sibTrans" presStyleCnt="0"/>
      <dgm:spPr/>
    </dgm:pt>
    <dgm:pt modelId="{6CE46DC3-D25B-412A-82A4-AA7333ADABE8}" type="pres">
      <dgm:prSet presAssocID="{F246BB4F-4415-4F41-B1C0-015D9812BA57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A516B1-382F-4B1F-9AC4-45E11468320B}" srcId="{EA703165-EE3A-48A5-B3A3-EC80403B4CA4}" destId="{F246BB4F-4415-4F41-B1C0-015D9812BA57}" srcOrd="4" destOrd="0" parTransId="{48BC01E2-2272-4980-94BC-368CFA48603D}" sibTransId="{7F98E8E9-4B12-4A0A-9070-A66AB814703C}"/>
    <dgm:cxn modelId="{E98B347E-C088-4A46-9978-05D1B777942A}" srcId="{EA703165-EE3A-48A5-B3A3-EC80403B4CA4}" destId="{0D8B70A1-1ABA-4E06-B4D7-3460156B3BF0}" srcOrd="3" destOrd="0" parTransId="{63A71AA8-800A-44AE-8BBE-CB9A554FB75F}" sibTransId="{FB1BE551-F7F5-47A8-8BF7-3E00D647887A}"/>
    <dgm:cxn modelId="{2B439959-9B49-4EC2-9B32-467D140D8D4E}" srcId="{EA703165-EE3A-48A5-B3A3-EC80403B4CA4}" destId="{536A1BFB-696E-4E19-8C4B-EFE1AAB2D33E}" srcOrd="1" destOrd="0" parTransId="{58391548-232E-4A09-8278-16FCDCBE6817}" sibTransId="{0444716F-7616-4926-89BE-C5382D4A5725}"/>
    <dgm:cxn modelId="{FC57B4EA-BF8C-4C88-A4EB-E2C19E5DBE59}" type="presOf" srcId="{0D8B70A1-1ABA-4E06-B4D7-3460156B3BF0}" destId="{346D6056-8846-434C-A7FB-0CF9741098D5}" srcOrd="0" destOrd="0" presId="urn:microsoft.com/office/officeart/2005/8/layout/hProcess9"/>
    <dgm:cxn modelId="{C5CA2F90-CA04-458A-BB42-C19BD0BAA8E3}" type="presOf" srcId="{536A1BFB-696E-4E19-8C4B-EFE1AAB2D33E}" destId="{FB07416F-2E71-4B85-BBB8-C3141B29F467}" srcOrd="0" destOrd="0" presId="urn:microsoft.com/office/officeart/2005/8/layout/hProcess9"/>
    <dgm:cxn modelId="{3F536684-7A9D-4070-879F-261CE2C05FF4}" srcId="{EA703165-EE3A-48A5-B3A3-EC80403B4CA4}" destId="{9D71C31D-683E-4EC3-B779-3E125F79859A}" srcOrd="2" destOrd="0" parTransId="{F737E801-8DDD-405D-A34E-42E38D50BF48}" sibTransId="{3C3F278F-8D02-4DB8-98AC-F9D24B882900}"/>
    <dgm:cxn modelId="{6C1A5C40-66AF-4824-864B-144F2B59D52B}" type="presOf" srcId="{F246BB4F-4415-4F41-B1C0-015D9812BA57}" destId="{6CE46DC3-D25B-412A-82A4-AA7333ADABE8}" srcOrd="0" destOrd="0" presId="urn:microsoft.com/office/officeart/2005/8/layout/hProcess9"/>
    <dgm:cxn modelId="{9CCE05A7-5989-4BA0-A31A-3CB20F1C8B23}" type="presOf" srcId="{EA703165-EE3A-48A5-B3A3-EC80403B4CA4}" destId="{0124E9EA-A04C-42D8-94F4-097CEBDCF788}" srcOrd="0" destOrd="0" presId="urn:microsoft.com/office/officeart/2005/8/layout/hProcess9"/>
    <dgm:cxn modelId="{66D8CE0B-9025-4EF2-98B1-8E6379A20F0F}" type="presOf" srcId="{192236AE-57E6-4096-894A-AAA01E0CCE33}" destId="{D85E2FD8-5378-4048-AE7E-2B26813C8C13}" srcOrd="0" destOrd="0" presId="urn:microsoft.com/office/officeart/2005/8/layout/hProcess9"/>
    <dgm:cxn modelId="{34C70589-4E45-4057-A3B7-02B78EC73624}" srcId="{EA703165-EE3A-48A5-B3A3-EC80403B4CA4}" destId="{192236AE-57E6-4096-894A-AAA01E0CCE33}" srcOrd="0" destOrd="0" parTransId="{F7A1F901-D20D-4ED9-ACDB-9D07E838B73B}" sibTransId="{26CF095E-FBBC-4B92-B810-D821D47E8FBA}"/>
    <dgm:cxn modelId="{81EAB6F2-2543-4789-A98B-29398740B6B9}" type="presOf" srcId="{9D71C31D-683E-4EC3-B779-3E125F79859A}" destId="{62A6C95A-95B6-4BC1-B13C-0C6CDE75D70C}" srcOrd="0" destOrd="0" presId="urn:microsoft.com/office/officeart/2005/8/layout/hProcess9"/>
    <dgm:cxn modelId="{19A01E14-3CD3-4490-AD53-4B129164105D}" type="presParOf" srcId="{0124E9EA-A04C-42D8-94F4-097CEBDCF788}" destId="{79993C38-694D-453E-ADEB-DF6CF94ADD11}" srcOrd="0" destOrd="0" presId="urn:microsoft.com/office/officeart/2005/8/layout/hProcess9"/>
    <dgm:cxn modelId="{C8DF922D-6636-4D45-A339-5939F91A7709}" type="presParOf" srcId="{0124E9EA-A04C-42D8-94F4-097CEBDCF788}" destId="{24B68095-512B-4A1A-BDB4-20B0520D9878}" srcOrd="1" destOrd="0" presId="urn:microsoft.com/office/officeart/2005/8/layout/hProcess9"/>
    <dgm:cxn modelId="{733439DF-A512-453D-9B8F-266ED5BF698A}" type="presParOf" srcId="{24B68095-512B-4A1A-BDB4-20B0520D9878}" destId="{D85E2FD8-5378-4048-AE7E-2B26813C8C13}" srcOrd="0" destOrd="0" presId="urn:microsoft.com/office/officeart/2005/8/layout/hProcess9"/>
    <dgm:cxn modelId="{C45BCE9E-5152-4DF7-879D-FD49C279AE04}" type="presParOf" srcId="{24B68095-512B-4A1A-BDB4-20B0520D9878}" destId="{271E7526-C433-442E-8FC4-11AE5DC8222B}" srcOrd="1" destOrd="0" presId="urn:microsoft.com/office/officeart/2005/8/layout/hProcess9"/>
    <dgm:cxn modelId="{EDA0D3ED-6E29-42C6-BF0F-FCA499D5DB4B}" type="presParOf" srcId="{24B68095-512B-4A1A-BDB4-20B0520D9878}" destId="{FB07416F-2E71-4B85-BBB8-C3141B29F467}" srcOrd="2" destOrd="0" presId="urn:microsoft.com/office/officeart/2005/8/layout/hProcess9"/>
    <dgm:cxn modelId="{BBD1C459-C686-41F1-8FCF-2A9BAC1E8D5B}" type="presParOf" srcId="{24B68095-512B-4A1A-BDB4-20B0520D9878}" destId="{09D8051A-D23E-4CA7-A1B9-4A6E40578083}" srcOrd="3" destOrd="0" presId="urn:microsoft.com/office/officeart/2005/8/layout/hProcess9"/>
    <dgm:cxn modelId="{7BB8158A-477E-4D0E-BE75-64C12386CF17}" type="presParOf" srcId="{24B68095-512B-4A1A-BDB4-20B0520D9878}" destId="{62A6C95A-95B6-4BC1-B13C-0C6CDE75D70C}" srcOrd="4" destOrd="0" presId="urn:microsoft.com/office/officeart/2005/8/layout/hProcess9"/>
    <dgm:cxn modelId="{E721CA10-CBFE-4CEA-B367-EB4C134F503D}" type="presParOf" srcId="{24B68095-512B-4A1A-BDB4-20B0520D9878}" destId="{21CFA7A5-E246-4925-AD13-8986F3CAAFEA}" srcOrd="5" destOrd="0" presId="urn:microsoft.com/office/officeart/2005/8/layout/hProcess9"/>
    <dgm:cxn modelId="{88746C48-F6C9-488C-8EDB-45F2121274DC}" type="presParOf" srcId="{24B68095-512B-4A1A-BDB4-20B0520D9878}" destId="{346D6056-8846-434C-A7FB-0CF9741098D5}" srcOrd="6" destOrd="0" presId="urn:microsoft.com/office/officeart/2005/8/layout/hProcess9"/>
    <dgm:cxn modelId="{B6CB9AE3-09B8-4151-BE14-DF938753FC2B}" type="presParOf" srcId="{24B68095-512B-4A1A-BDB4-20B0520D9878}" destId="{C44CC2C5-ADEC-4B0C-B312-2AE136954D62}" srcOrd="7" destOrd="0" presId="urn:microsoft.com/office/officeart/2005/8/layout/hProcess9"/>
    <dgm:cxn modelId="{7F97BA73-5EB5-4553-94D7-36A087D216BD}" type="presParOf" srcId="{24B68095-512B-4A1A-BDB4-20B0520D9878}" destId="{6CE46DC3-D25B-412A-82A4-AA7333ADABE8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B6C9D9-12E9-408E-9E38-16DA1842CB5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8D7D9E2-9F2A-49B7-98D4-EDB002143831}">
      <dgm:prSet phldrT="[Текст]" custT="1"/>
      <dgm:spPr/>
      <dgm:t>
        <a:bodyPr/>
        <a:lstStyle/>
        <a:p>
          <a:r>
            <a:rPr lang="ru-RU" sz="1800" b="1" i="1" dirty="0" smtClean="0">
              <a:solidFill>
                <a:srgbClr val="32B885"/>
              </a:solidFill>
            </a:rPr>
            <a:t>структуриро-вание</a:t>
          </a:r>
          <a:endParaRPr lang="ru-RU" sz="1800" dirty="0">
            <a:solidFill>
              <a:srgbClr val="32B885"/>
            </a:solidFill>
          </a:endParaRPr>
        </a:p>
      </dgm:t>
    </dgm:pt>
    <dgm:pt modelId="{0EA7A8ED-B4FD-4044-84DD-D9C66022811D}" type="parTrans" cxnId="{35F61E1B-E2EA-4861-BFBD-E91702DF2315}">
      <dgm:prSet/>
      <dgm:spPr/>
      <dgm:t>
        <a:bodyPr/>
        <a:lstStyle/>
        <a:p>
          <a:endParaRPr lang="ru-RU"/>
        </a:p>
      </dgm:t>
    </dgm:pt>
    <dgm:pt modelId="{3676189A-789E-4AB1-B06B-7E98DB39BA44}" type="sibTrans" cxnId="{35F61E1B-E2EA-4861-BFBD-E91702DF2315}">
      <dgm:prSet/>
      <dgm:spPr/>
      <dgm:t>
        <a:bodyPr/>
        <a:lstStyle/>
        <a:p>
          <a:endParaRPr lang="ru-RU"/>
        </a:p>
      </dgm:t>
    </dgm:pt>
    <dgm:pt modelId="{E365CB1F-C7DD-40F7-A769-E1C9086E78FC}">
      <dgm:prSet/>
      <dgm:spPr/>
      <dgm:t>
        <a:bodyPr/>
        <a:lstStyle/>
        <a:p>
          <a:endParaRPr lang="ru-RU"/>
        </a:p>
      </dgm:t>
    </dgm:pt>
    <dgm:pt modelId="{B0A0ACDC-773A-4B9C-A528-F1936EDB3108}" type="parTrans" cxnId="{4177578E-AC74-4982-9772-806B43C0325C}">
      <dgm:prSet/>
      <dgm:spPr/>
      <dgm:t>
        <a:bodyPr/>
        <a:lstStyle/>
        <a:p>
          <a:endParaRPr lang="ru-RU"/>
        </a:p>
      </dgm:t>
    </dgm:pt>
    <dgm:pt modelId="{F43A0586-317E-4407-AB83-A0356A038683}" type="sibTrans" cxnId="{4177578E-AC74-4982-9772-806B43C0325C}">
      <dgm:prSet/>
      <dgm:spPr/>
      <dgm:t>
        <a:bodyPr/>
        <a:lstStyle/>
        <a:p>
          <a:endParaRPr lang="ru-RU"/>
        </a:p>
      </dgm:t>
    </dgm:pt>
    <dgm:pt modelId="{7BD58E77-7010-4E5D-BAB3-BDCECA1F7176}">
      <dgm:prSet/>
      <dgm:spPr/>
      <dgm:t>
        <a:bodyPr/>
        <a:lstStyle/>
        <a:p>
          <a:endParaRPr lang="ru-RU"/>
        </a:p>
      </dgm:t>
    </dgm:pt>
    <dgm:pt modelId="{1B9D94AD-E01C-40F0-9A54-DB760CB60D31}" type="parTrans" cxnId="{7F558201-F7D5-4861-A7C9-31FC6F8DE1C6}">
      <dgm:prSet/>
      <dgm:spPr/>
      <dgm:t>
        <a:bodyPr/>
        <a:lstStyle/>
        <a:p>
          <a:endParaRPr lang="ru-RU"/>
        </a:p>
      </dgm:t>
    </dgm:pt>
    <dgm:pt modelId="{97DC5539-8C73-403F-BFF7-E0D1F8AF213A}" type="sibTrans" cxnId="{7F558201-F7D5-4861-A7C9-31FC6F8DE1C6}">
      <dgm:prSet/>
      <dgm:spPr/>
      <dgm:t>
        <a:bodyPr/>
        <a:lstStyle/>
        <a:p>
          <a:endParaRPr lang="ru-RU"/>
        </a:p>
      </dgm:t>
    </dgm:pt>
    <dgm:pt modelId="{402EF79E-3452-42D0-87F2-D7C25F5DC1D0}">
      <dgm:prSet phldrT="[Текст]" custT="1"/>
      <dgm:spPr/>
      <dgm:t>
        <a:bodyPr/>
        <a:lstStyle/>
        <a:p>
          <a:pPr algn="l"/>
          <a:r>
            <a:rPr lang="ru-RU" sz="1800" b="1" i="1" dirty="0" smtClean="0">
              <a:solidFill>
                <a:srgbClr val="42A0A2"/>
              </a:solidFill>
            </a:rPr>
            <a:t>определение задач</a:t>
          </a:r>
          <a:endParaRPr lang="ru-RU" sz="1800" dirty="0">
            <a:solidFill>
              <a:srgbClr val="42A0A2"/>
            </a:solidFill>
          </a:endParaRPr>
        </a:p>
      </dgm:t>
    </dgm:pt>
    <dgm:pt modelId="{0812C8F7-06AA-474A-8F7B-BE92FDF4B394}" type="sibTrans" cxnId="{3534EE11-25F3-4A1D-90D3-F34D6C0DCE02}">
      <dgm:prSet/>
      <dgm:spPr/>
      <dgm:t>
        <a:bodyPr/>
        <a:lstStyle/>
        <a:p>
          <a:endParaRPr lang="ru-RU"/>
        </a:p>
      </dgm:t>
    </dgm:pt>
    <dgm:pt modelId="{5BCED562-6218-4D29-A393-0BE089179652}" type="parTrans" cxnId="{3534EE11-25F3-4A1D-90D3-F34D6C0DCE02}">
      <dgm:prSet/>
      <dgm:spPr/>
      <dgm:t>
        <a:bodyPr/>
        <a:lstStyle/>
        <a:p>
          <a:endParaRPr lang="ru-RU"/>
        </a:p>
      </dgm:t>
    </dgm:pt>
    <dgm:pt modelId="{2EC8C417-72DC-40B7-8CD8-C938FE94CDF4}">
      <dgm:prSet phldrT="[Текст]" custT="1"/>
      <dgm:spPr/>
      <dgm:t>
        <a:bodyPr/>
        <a:lstStyle/>
        <a:p>
          <a:pPr algn="l"/>
          <a:r>
            <a:rPr lang="ru-RU" sz="1800" b="1" i="1" dirty="0" smtClean="0">
              <a:solidFill>
                <a:schemeClr val="accent1">
                  <a:lumMod val="50000"/>
                </a:schemeClr>
              </a:solidFill>
            </a:rPr>
            <a:t>анализ ситуации</a:t>
          </a:r>
          <a:endParaRPr lang="ru-RU" sz="1800" dirty="0">
            <a:solidFill>
              <a:schemeClr val="accent1">
                <a:lumMod val="50000"/>
              </a:schemeClr>
            </a:solidFill>
          </a:endParaRPr>
        </a:p>
      </dgm:t>
    </dgm:pt>
    <dgm:pt modelId="{C84F37B8-851F-4546-B5B0-31ECDCBC3619}" type="sibTrans" cxnId="{4297631E-CC88-4A81-9F91-D2A693B99230}">
      <dgm:prSet/>
      <dgm:spPr/>
      <dgm:t>
        <a:bodyPr/>
        <a:lstStyle/>
        <a:p>
          <a:endParaRPr lang="ru-RU"/>
        </a:p>
      </dgm:t>
    </dgm:pt>
    <dgm:pt modelId="{210BA282-DCB8-43E3-A235-36FA764B49D9}" type="parTrans" cxnId="{4297631E-CC88-4A81-9F91-D2A693B99230}">
      <dgm:prSet/>
      <dgm:spPr/>
      <dgm:t>
        <a:bodyPr/>
        <a:lstStyle/>
        <a:p>
          <a:endParaRPr lang="ru-RU"/>
        </a:p>
      </dgm:t>
    </dgm:pt>
    <dgm:pt modelId="{EB4E6981-CB8D-4476-8C76-A71E32E26C7B}" type="pres">
      <dgm:prSet presAssocID="{4CB6C9D9-12E9-408E-9E38-16DA1842CB5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94EEA2C-F01E-419B-B1A7-58AFA7270AAD}" type="pres">
      <dgm:prSet presAssocID="{2EC8C417-72DC-40B7-8CD8-C938FE94CDF4}" presName="composite" presStyleCnt="0"/>
      <dgm:spPr/>
    </dgm:pt>
    <dgm:pt modelId="{82968458-0304-4F6D-B0F0-66EA34AB4269}" type="pres">
      <dgm:prSet presAssocID="{2EC8C417-72DC-40B7-8CD8-C938FE94CDF4}" presName="LShape" presStyleLbl="alignNode1" presStyleIdx="0" presStyleCnt="9"/>
      <dgm:spPr/>
    </dgm:pt>
    <dgm:pt modelId="{0F94054F-ED8E-4263-8064-B96C877343E2}" type="pres">
      <dgm:prSet presAssocID="{2EC8C417-72DC-40B7-8CD8-C938FE94CDF4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5B0C2A-CD39-4CD9-8AC3-CB596B320F85}" type="pres">
      <dgm:prSet presAssocID="{2EC8C417-72DC-40B7-8CD8-C938FE94CDF4}" presName="Triangle" presStyleLbl="alignNode1" presStyleIdx="1" presStyleCnt="9"/>
      <dgm:spPr/>
    </dgm:pt>
    <dgm:pt modelId="{B1443EBD-6203-42B2-B396-0E13DE0CBD36}" type="pres">
      <dgm:prSet presAssocID="{C84F37B8-851F-4546-B5B0-31ECDCBC3619}" presName="sibTrans" presStyleCnt="0"/>
      <dgm:spPr/>
    </dgm:pt>
    <dgm:pt modelId="{7CF34B11-65B6-4790-9484-A6996DBE97C4}" type="pres">
      <dgm:prSet presAssocID="{C84F37B8-851F-4546-B5B0-31ECDCBC3619}" presName="space" presStyleCnt="0"/>
      <dgm:spPr/>
    </dgm:pt>
    <dgm:pt modelId="{55994CA1-1504-4B06-85D9-DA7EF591139A}" type="pres">
      <dgm:prSet presAssocID="{402EF79E-3452-42D0-87F2-D7C25F5DC1D0}" presName="composite" presStyleCnt="0"/>
      <dgm:spPr/>
    </dgm:pt>
    <dgm:pt modelId="{93905F01-13DE-4AA8-9F9E-2D6FC08291A5}" type="pres">
      <dgm:prSet presAssocID="{402EF79E-3452-42D0-87F2-D7C25F5DC1D0}" presName="LShape" presStyleLbl="alignNode1" presStyleIdx="2" presStyleCnt="9"/>
      <dgm:spPr/>
    </dgm:pt>
    <dgm:pt modelId="{9627E9BC-E050-40FC-B29F-C377ED9E2176}" type="pres">
      <dgm:prSet presAssocID="{402EF79E-3452-42D0-87F2-D7C25F5DC1D0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5EC028-A24D-4B1A-A784-F9582DCE8AA9}" type="pres">
      <dgm:prSet presAssocID="{402EF79E-3452-42D0-87F2-D7C25F5DC1D0}" presName="Triangle" presStyleLbl="alignNode1" presStyleIdx="3" presStyleCnt="9"/>
      <dgm:spPr/>
    </dgm:pt>
    <dgm:pt modelId="{834811D0-F188-48EA-B000-95897B49F175}" type="pres">
      <dgm:prSet presAssocID="{0812C8F7-06AA-474A-8F7B-BE92FDF4B394}" presName="sibTrans" presStyleCnt="0"/>
      <dgm:spPr/>
    </dgm:pt>
    <dgm:pt modelId="{99EF6788-4365-4CA5-B1A4-1379E2FE4029}" type="pres">
      <dgm:prSet presAssocID="{0812C8F7-06AA-474A-8F7B-BE92FDF4B394}" presName="space" presStyleCnt="0"/>
      <dgm:spPr/>
    </dgm:pt>
    <dgm:pt modelId="{0D71898B-72E8-4848-AB50-9B925D5E3BF8}" type="pres">
      <dgm:prSet presAssocID="{78D7D9E2-9F2A-49B7-98D4-EDB002143831}" presName="composite" presStyleCnt="0"/>
      <dgm:spPr/>
    </dgm:pt>
    <dgm:pt modelId="{FD833A75-3091-427F-BEA8-A56D39BFA89A}" type="pres">
      <dgm:prSet presAssocID="{78D7D9E2-9F2A-49B7-98D4-EDB002143831}" presName="LShape" presStyleLbl="alignNode1" presStyleIdx="4" presStyleCnt="9"/>
      <dgm:spPr/>
    </dgm:pt>
    <dgm:pt modelId="{89692B20-9372-475A-AEA1-5AC8003671B4}" type="pres">
      <dgm:prSet presAssocID="{78D7D9E2-9F2A-49B7-98D4-EDB002143831}" presName="ParentText" presStyleLbl="revTx" presStyleIdx="2" presStyleCnt="5" custScaleY="64973" custLinFactNeighborX="2534" custLinFactNeighborY="-173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03DE8B-2E5A-450E-A235-9E4AB521D5B8}" type="pres">
      <dgm:prSet presAssocID="{78D7D9E2-9F2A-49B7-98D4-EDB002143831}" presName="Triangle" presStyleLbl="alignNode1" presStyleIdx="5" presStyleCnt="9"/>
      <dgm:spPr/>
    </dgm:pt>
    <dgm:pt modelId="{78075117-5C25-466F-8A71-2A7D10A5C8C6}" type="pres">
      <dgm:prSet presAssocID="{3676189A-789E-4AB1-B06B-7E98DB39BA44}" presName="sibTrans" presStyleCnt="0"/>
      <dgm:spPr/>
    </dgm:pt>
    <dgm:pt modelId="{E27EA46C-F66C-4F37-9EED-DD76CC388E8F}" type="pres">
      <dgm:prSet presAssocID="{3676189A-789E-4AB1-B06B-7E98DB39BA44}" presName="space" presStyleCnt="0"/>
      <dgm:spPr/>
    </dgm:pt>
    <dgm:pt modelId="{2EB4EDDF-B6B6-449F-BC38-350531FDA623}" type="pres">
      <dgm:prSet presAssocID="{7BD58E77-7010-4E5D-BAB3-BDCECA1F7176}" presName="composite" presStyleCnt="0"/>
      <dgm:spPr/>
    </dgm:pt>
    <dgm:pt modelId="{72B8959A-5EA5-4899-894F-04657E3A1AA3}" type="pres">
      <dgm:prSet presAssocID="{7BD58E77-7010-4E5D-BAB3-BDCECA1F7176}" presName="LShape" presStyleLbl="alignNode1" presStyleIdx="6" presStyleCnt="9"/>
      <dgm:spPr/>
    </dgm:pt>
    <dgm:pt modelId="{D2EC365C-769A-4B6C-9290-DAEFADD321D8}" type="pres">
      <dgm:prSet presAssocID="{7BD58E77-7010-4E5D-BAB3-BDCECA1F7176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C3DF02-D495-42B4-8F96-C361C23628F5}" type="pres">
      <dgm:prSet presAssocID="{7BD58E77-7010-4E5D-BAB3-BDCECA1F7176}" presName="Triangle" presStyleLbl="alignNode1" presStyleIdx="7" presStyleCnt="9"/>
      <dgm:spPr/>
    </dgm:pt>
    <dgm:pt modelId="{1B75DEAF-1546-492F-BA36-8C915832DD59}" type="pres">
      <dgm:prSet presAssocID="{97DC5539-8C73-403F-BFF7-E0D1F8AF213A}" presName="sibTrans" presStyleCnt="0"/>
      <dgm:spPr/>
    </dgm:pt>
    <dgm:pt modelId="{946E0146-F687-4A4D-934D-DACC06E5719A}" type="pres">
      <dgm:prSet presAssocID="{97DC5539-8C73-403F-BFF7-E0D1F8AF213A}" presName="space" presStyleCnt="0"/>
      <dgm:spPr/>
    </dgm:pt>
    <dgm:pt modelId="{B8BDEACD-47C3-45B5-9207-74EFBEFCD627}" type="pres">
      <dgm:prSet presAssocID="{E365CB1F-C7DD-40F7-A769-E1C9086E78FC}" presName="composite" presStyleCnt="0"/>
      <dgm:spPr/>
    </dgm:pt>
    <dgm:pt modelId="{707B84D6-9D7B-4519-BCD1-7E996141618D}" type="pres">
      <dgm:prSet presAssocID="{E365CB1F-C7DD-40F7-A769-E1C9086E78FC}" presName="LShape" presStyleLbl="alignNode1" presStyleIdx="8" presStyleCnt="9"/>
      <dgm:spPr/>
    </dgm:pt>
    <dgm:pt modelId="{CA87D848-AFD8-45E1-A3ED-C4C48CC75A4F}" type="pres">
      <dgm:prSet presAssocID="{E365CB1F-C7DD-40F7-A769-E1C9086E78FC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445397-94AF-4795-8A40-5775A3BD6270}" type="presOf" srcId="{E365CB1F-C7DD-40F7-A769-E1C9086E78FC}" destId="{CA87D848-AFD8-45E1-A3ED-C4C48CC75A4F}" srcOrd="0" destOrd="0" presId="urn:microsoft.com/office/officeart/2009/3/layout/StepUpProcess"/>
    <dgm:cxn modelId="{B159EA4C-5D57-47E5-AE78-126D8F5BA8B7}" type="presOf" srcId="{2EC8C417-72DC-40B7-8CD8-C938FE94CDF4}" destId="{0F94054F-ED8E-4263-8064-B96C877343E2}" srcOrd="0" destOrd="0" presId="urn:microsoft.com/office/officeart/2009/3/layout/StepUpProcess"/>
    <dgm:cxn modelId="{5EC8F847-0140-49D5-8FC9-E74F8367019B}" type="presOf" srcId="{402EF79E-3452-42D0-87F2-D7C25F5DC1D0}" destId="{9627E9BC-E050-40FC-B29F-C377ED9E2176}" srcOrd="0" destOrd="0" presId="urn:microsoft.com/office/officeart/2009/3/layout/StepUpProcess"/>
    <dgm:cxn modelId="{4177578E-AC74-4982-9772-806B43C0325C}" srcId="{4CB6C9D9-12E9-408E-9E38-16DA1842CB57}" destId="{E365CB1F-C7DD-40F7-A769-E1C9086E78FC}" srcOrd="4" destOrd="0" parTransId="{B0A0ACDC-773A-4B9C-A528-F1936EDB3108}" sibTransId="{F43A0586-317E-4407-AB83-A0356A038683}"/>
    <dgm:cxn modelId="{35F61E1B-E2EA-4861-BFBD-E91702DF2315}" srcId="{4CB6C9D9-12E9-408E-9E38-16DA1842CB57}" destId="{78D7D9E2-9F2A-49B7-98D4-EDB002143831}" srcOrd="2" destOrd="0" parTransId="{0EA7A8ED-B4FD-4044-84DD-D9C66022811D}" sibTransId="{3676189A-789E-4AB1-B06B-7E98DB39BA44}"/>
    <dgm:cxn modelId="{7F558201-F7D5-4861-A7C9-31FC6F8DE1C6}" srcId="{4CB6C9D9-12E9-408E-9E38-16DA1842CB57}" destId="{7BD58E77-7010-4E5D-BAB3-BDCECA1F7176}" srcOrd="3" destOrd="0" parTransId="{1B9D94AD-E01C-40F0-9A54-DB760CB60D31}" sibTransId="{97DC5539-8C73-403F-BFF7-E0D1F8AF213A}"/>
    <dgm:cxn modelId="{3534EE11-25F3-4A1D-90D3-F34D6C0DCE02}" srcId="{4CB6C9D9-12E9-408E-9E38-16DA1842CB57}" destId="{402EF79E-3452-42D0-87F2-D7C25F5DC1D0}" srcOrd="1" destOrd="0" parTransId="{5BCED562-6218-4D29-A393-0BE089179652}" sibTransId="{0812C8F7-06AA-474A-8F7B-BE92FDF4B394}"/>
    <dgm:cxn modelId="{50516F08-25B8-4B17-A162-A4D27958D65D}" type="presOf" srcId="{7BD58E77-7010-4E5D-BAB3-BDCECA1F7176}" destId="{D2EC365C-769A-4B6C-9290-DAEFADD321D8}" srcOrd="0" destOrd="0" presId="urn:microsoft.com/office/officeart/2009/3/layout/StepUpProcess"/>
    <dgm:cxn modelId="{C1BB8E2A-14CC-4126-85EE-0EBC8409F9A9}" type="presOf" srcId="{78D7D9E2-9F2A-49B7-98D4-EDB002143831}" destId="{89692B20-9372-475A-AEA1-5AC8003671B4}" srcOrd="0" destOrd="0" presId="urn:microsoft.com/office/officeart/2009/3/layout/StepUpProcess"/>
    <dgm:cxn modelId="{4297631E-CC88-4A81-9F91-D2A693B99230}" srcId="{4CB6C9D9-12E9-408E-9E38-16DA1842CB57}" destId="{2EC8C417-72DC-40B7-8CD8-C938FE94CDF4}" srcOrd="0" destOrd="0" parTransId="{210BA282-DCB8-43E3-A235-36FA764B49D9}" sibTransId="{C84F37B8-851F-4546-B5B0-31ECDCBC3619}"/>
    <dgm:cxn modelId="{B9C2C513-927D-4ED2-8969-F542F1DEED5F}" type="presOf" srcId="{4CB6C9D9-12E9-408E-9E38-16DA1842CB57}" destId="{EB4E6981-CB8D-4476-8C76-A71E32E26C7B}" srcOrd="0" destOrd="0" presId="urn:microsoft.com/office/officeart/2009/3/layout/StepUpProcess"/>
    <dgm:cxn modelId="{C5172801-F476-4BE6-AFBD-3A59E1F73D3C}" type="presParOf" srcId="{EB4E6981-CB8D-4476-8C76-A71E32E26C7B}" destId="{994EEA2C-F01E-419B-B1A7-58AFA7270AAD}" srcOrd="0" destOrd="0" presId="urn:microsoft.com/office/officeart/2009/3/layout/StepUpProcess"/>
    <dgm:cxn modelId="{8395FFDD-0D6E-4064-9D37-6CC5A1CBDD2F}" type="presParOf" srcId="{994EEA2C-F01E-419B-B1A7-58AFA7270AAD}" destId="{82968458-0304-4F6D-B0F0-66EA34AB4269}" srcOrd="0" destOrd="0" presId="urn:microsoft.com/office/officeart/2009/3/layout/StepUpProcess"/>
    <dgm:cxn modelId="{CB4978E3-E0EE-49CD-9A9A-03937ECB0D81}" type="presParOf" srcId="{994EEA2C-F01E-419B-B1A7-58AFA7270AAD}" destId="{0F94054F-ED8E-4263-8064-B96C877343E2}" srcOrd="1" destOrd="0" presId="urn:microsoft.com/office/officeart/2009/3/layout/StepUpProcess"/>
    <dgm:cxn modelId="{125516AE-49C3-4E21-8A8E-3CA7E6F29348}" type="presParOf" srcId="{994EEA2C-F01E-419B-B1A7-58AFA7270AAD}" destId="{505B0C2A-CD39-4CD9-8AC3-CB596B320F85}" srcOrd="2" destOrd="0" presId="urn:microsoft.com/office/officeart/2009/3/layout/StepUpProcess"/>
    <dgm:cxn modelId="{659DAA4F-C0F1-4A50-9299-11EC87C875CE}" type="presParOf" srcId="{EB4E6981-CB8D-4476-8C76-A71E32E26C7B}" destId="{B1443EBD-6203-42B2-B396-0E13DE0CBD36}" srcOrd="1" destOrd="0" presId="urn:microsoft.com/office/officeart/2009/3/layout/StepUpProcess"/>
    <dgm:cxn modelId="{7F723298-E52B-4451-A9F3-B0C963C6BA27}" type="presParOf" srcId="{B1443EBD-6203-42B2-B396-0E13DE0CBD36}" destId="{7CF34B11-65B6-4790-9484-A6996DBE97C4}" srcOrd="0" destOrd="0" presId="urn:microsoft.com/office/officeart/2009/3/layout/StepUpProcess"/>
    <dgm:cxn modelId="{A418C625-F76A-463E-B215-EB1EE593E735}" type="presParOf" srcId="{EB4E6981-CB8D-4476-8C76-A71E32E26C7B}" destId="{55994CA1-1504-4B06-85D9-DA7EF591139A}" srcOrd="2" destOrd="0" presId="urn:microsoft.com/office/officeart/2009/3/layout/StepUpProcess"/>
    <dgm:cxn modelId="{4B865CAA-8F59-4F7A-9AD0-8BCE9452FBAB}" type="presParOf" srcId="{55994CA1-1504-4B06-85D9-DA7EF591139A}" destId="{93905F01-13DE-4AA8-9F9E-2D6FC08291A5}" srcOrd="0" destOrd="0" presId="urn:microsoft.com/office/officeart/2009/3/layout/StepUpProcess"/>
    <dgm:cxn modelId="{9FB68E5D-28BD-44C7-A94B-623DD1AF2839}" type="presParOf" srcId="{55994CA1-1504-4B06-85D9-DA7EF591139A}" destId="{9627E9BC-E050-40FC-B29F-C377ED9E2176}" srcOrd="1" destOrd="0" presId="urn:microsoft.com/office/officeart/2009/3/layout/StepUpProcess"/>
    <dgm:cxn modelId="{1976AAD1-5F8F-446B-9A14-05A9CEC6C9AA}" type="presParOf" srcId="{55994CA1-1504-4B06-85D9-DA7EF591139A}" destId="{305EC028-A24D-4B1A-A784-F9582DCE8AA9}" srcOrd="2" destOrd="0" presId="urn:microsoft.com/office/officeart/2009/3/layout/StepUpProcess"/>
    <dgm:cxn modelId="{9AB65412-64EE-4E91-8239-C274F3791BF8}" type="presParOf" srcId="{EB4E6981-CB8D-4476-8C76-A71E32E26C7B}" destId="{834811D0-F188-48EA-B000-95897B49F175}" srcOrd="3" destOrd="0" presId="urn:microsoft.com/office/officeart/2009/3/layout/StepUpProcess"/>
    <dgm:cxn modelId="{2DF2DCEF-89F7-4836-9179-E7A4E9BFA803}" type="presParOf" srcId="{834811D0-F188-48EA-B000-95897B49F175}" destId="{99EF6788-4365-4CA5-B1A4-1379E2FE4029}" srcOrd="0" destOrd="0" presId="urn:microsoft.com/office/officeart/2009/3/layout/StepUpProcess"/>
    <dgm:cxn modelId="{175258E5-1BA6-48C9-95C8-CE3351562ABF}" type="presParOf" srcId="{EB4E6981-CB8D-4476-8C76-A71E32E26C7B}" destId="{0D71898B-72E8-4848-AB50-9B925D5E3BF8}" srcOrd="4" destOrd="0" presId="urn:microsoft.com/office/officeart/2009/3/layout/StepUpProcess"/>
    <dgm:cxn modelId="{04816C62-1E29-4AAA-B0EB-0FFEA569328E}" type="presParOf" srcId="{0D71898B-72E8-4848-AB50-9B925D5E3BF8}" destId="{FD833A75-3091-427F-BEA8-A56D39BFA89A}" srcOrd="0" destOrd="0" presId="urn:microsoft.com/office/officeart/2009/3/layout/StepUpProcess"/>
    <dgm:cxn modelId="{B06D3BAD-7FDB-4D35-8593-A9F4B474ABF4}" type="presParOf" srcId="{0D71898B-72E8-4848-AB50-9B925D5E3BF8}" destId="{89692B20-9372-475A-AEA1-5AC8003671B4}" srcOrd="1" destOrd="0" presId="urn:microsoft.com/office/officeart/2009/3/layout/StepUpProcess"/>
    <dgm:cxn modelId="{11A12A48-1AD4-42C2-AA77-2DF3752F78E1}" type="presParOf" srcId="{0D71898B-72E8-4848-AB50-9B925D5E3BF8}" destId="{2E03DE8B-2E5A-450E-A235-9E4AB521D5B8}" srcOrd="2" destOrd="0" presId="urn:microsoft.com/office/officeart/2009/3/layout/StepUpProcess"/>
    <dgm:cxn modelId="{B1D9D5A3-51B8-48D6-92B2-4A651DE263CD}" type="presParOf" srcId="{EB4E6981-CB8D-4476-8C76-A71E32E26C7B}" destId="{78075117-5C25-466F-8A71-2A7D10A5C8C6}" srcOrd="5" destOrd="0" presId="urn:microsoft.com/office/officeart/2009/3/layout/StepUpProcess"/>
    <dgm:cxn modelId="{FBFD9CE2-09E5-4F3E-8A25-31DD10DE3F8B}" type="presParOf" srcId="{78075117-5C25-466F-8A71-2A7D10A5C8C6}" destId="{E27EA46C-F66C-4F37-9EED-DD76CC388E8F}" srcOrd="0" destOrd="0" presId="urn:microsoft.com/office/officeart/2009/3/layout/StepUpProcess"/>
    <dgm:cxn modelId="{21702953-A408-4573-9845-E8635DA581D5}" type="presParOf" srcId="{EB4E6981-CB8D-4476-8C76-A71E32E26C7B}" destId="{2EB4EDDF-B6B6-449F-BC38-350531FDA623}" srcOrd="6" destOrd="0" presId="urn:microsoft.com/office/officeart/2009/3/layout/StepUpProcess"/>
    <dgm:cxn modelId="{DD4D65F6-E2A5-44DA-8531-D22E58A75E21}" type="presParOf" srcId="{2EB4EDDF-B6B6-449F-BC38-350531FDA623}" destId="{72B8959A-5EA5-4899-894F-04657E3A1AA3}" srcOrd="0" destOrd="0" presId="urn:microsoft.com/office/officeart/2009/3/layout/StepUpProcess"/>
    <dgm:cxn modelId="{3477D44B-EDC5-4999-BEA5-7B9162B5DC0A}" type="presParOf" srcId="{2EB4EDDF-B6B6-449F-BC38-350531FDA623}" destId="{D2EC365C-769A-4B6C-9290-DAEFADD321D8}" srcOrd="1" destOrd="0" presId="urn:microsoft.com/office/officeart/2009/3/layout/StepUpProcess"/>
    <dgm:cxn modelId="{5AB01C21-0BFA-484A-9E0B-1CA5290971B1}" type="presParOf" srcId="{2EB4EDDF-B6B6-449F-BC38-350531FDA623}" destId="{F5C3DF02-D495-42B4-8F96-C361C23628F5}" srcOrd="2" destOrd="0" presId="urn:microsoft.com/office/officeart/2009/3/layout/StepUpProcess"/>
    <dgm:cxn modelId="{A02B3BD0-5D28-4CBE-8302-AA347C16DA8B}" type="presParOf" srcId="{EB4E6981-CB8D-4476-8C76-A71E32E26C7B}" destId="{1B75DEAF-1546-492F-BA36-8C915832DD59}" srcOrd="7" destOrd="0" presId="urn:microsoft.com/office/officeart/2009/3/layout/StepUpProcess"/>
    <dgm:cxn modelId="{AE3DB19F-1BBA-478A-B1B1-75A233E5C75D}" type="presParOf" srcId="{1B75DEAF-1546-492F-BA36-8C915832DD59}" destId="{946E0146-F687-4A4D-934D-DACC06E5719A}" srcOrd="0" destOrd="0" presId="urn:microsoft.com/office/officeart/2009/3/layout/StepUpProcess"/>
    <dgm:cxn modelId="{3E1EBD84-B729-447A-9DBD-975794449356}" type="presParOf" srcId="{EB4E6981-CB8D-4476-8C76-A71E32E26C7B}" destId="{B8BDEACD-47C3-45B5-9207-74EFBEFCD627}" srcOrd="8" destOrd="0" presId="urn:microsoft.com/office/officeart/2009/3/layout/StepUpProcess"/>
    <dgm:cxn modelId="{B8933FF6-2800-4CF4-878D-8067600C29D4}" type="presParOf" srcId="{B8BDEACD-47C3-45B5-9207-74EFBEFCD627}" destId="{707B84D6-9D7B-4519-BCD1-7E996141618D}" srcOrd="0" destOrd="0" presId="urn:microsoft.com/office/officeart/2009/3/layout/StepUpProcess"/>
    <dgm:cxn modelId="{BA3096EB-A9BD-4604-AC73-6510D9FB52BE}" type="presParOf" srcId="{B8BDEACD-47C3-45B5-9207-74EFBEFCD627}" destId="{CA87D848-AFD8-45E1-A3ED-C4C48CC75A4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FAEA7-AF9C-4015-B660-436DB35E9987}">
      <dsp:nvSpPr>
        <dsp:cNvPr id="0" name=""/>
        <dsp:cNvSpPr/>
      </dsp:nvSpPr>
      <dsp:spPr>
        <a:xfrm>
          <a:off x="2332927" y="586"/>
          <a:ext cx="4876248" cy="22863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b="1" kern="1200" dirty="0" smtClean="0">
              <a:solidFill>
                <a:schemeClr val="accent6">
                  <a:lumMod val="75000"/>
                </a:schemeClr>
              </a:solidFill>
            </a:rPr>
            <a:t>Содержательная</a:t>
          </a:r>
          <a:r>
            <a:rPr lang="ru-RU" sz="2700" kern="1200" dirty="0" smtClean="0">
              <a:solidFill>
                <a:schemeClr val="accent6">
                  <a:lumMod val="75000"/>
                </a:schemeClr>
              </a:solidFill>
            </a:rPr>
            <a:t>— введение игровых элементов в рутинные процессы</a:t>
          </a:r>
          <a:endParaRPr lang="ru-RU" sz="27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2332927" y="286378"/>
        <a:ext cx="4018872" cy="1714753"/>
      </dsp:txXfrm>
    </dsp:sp>
    <dsp:sp modelId="{EB68FC8C-22FE-45A6-B538-293877116E27}">
      <dsp:nvSpPr>
        <dsp:cNvPr id="0" name=""/>
        <dsp:cNvSpPr/>
      </dsp:nvSpPr>
      <dsp:spPr>
        <a:xfrm>
          <a:off x="935508" y="184830"/>
          <a:ext cx="1415022" cy="181843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1 вид</a:t>
          </a:r>
          <a:endParaRPr lang="ru-RU" sz="4400" kern="1200" dirty="0"/>
        </a:p>
      </dsp:txBody>
      <dsp:txXfrm>
        <a:off x="1004584" y="253906"/>
        <a:ext cx="1276870" cy="1680286"/>
      </dsp:txXfrm>
    </dsp:sp>
    <dsp:sp modelId="{F64562C2-2BCF-468A-9EBF-154ABB69796D}">
      <dsp:nvSpPr>
        <dsp:cNvPr id="0" name=""/>
        <dsp:cNvSpPr/>
      </dsp:nvSpPr>
      <dsp:spPr>
        <a:xfrm>
          <a:off x="2571668" y="2515557"/>
          <a:ext cx="4876248" cy="22863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7391754"/>
            <a:satOff val="-12816"/>
            <a:lumOff val="-128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7391754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b="1" kern="1200" dirty="0" smtClean="0">
              <a:solidFill>
                <a:schemeClr val="accent6">
                  <a:lumMod val="75000"/>
                </a:schemeClr>
              </a:solidFill>
            </a:rPr>
            <a:t>Структурная</a:t>
          </a:r>
          <a:r>
            <a:rPr lang="ru-RU" sz="2700" kern="1200" dirty="0" smtClean="0">
              <a:solidFill>
                <a:schemeClr val="accent6">
                  <a:lumMod val="75000"/>
                </a:schemeClr>
              </a:solidFill>
            </a:rPr>
            <a:t> – введение баллов и бонусов для стимулирования</a:t>
          </a:r>
          <a:endParaRPr lang="ru-RU" sz="27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2571668" y="2801349"/>
        <a:ext cx="4018872" cy="1714753"/>
      </dsp:txXfrm>
    </dsp:sp>
    <dsp:sp modelId="{9FBD359A-032D-4A7F-8DC2-57035B61A6B1}">
      <dsp:nvSpPr>
        <dsp:cNvPr id="0" name=""/>
        <dsp:cNvSpPr/>
      </dsp:nvSpPr>
      <dsp:spPr>
        <a:xfrm>
          <a:off x="679163" y="2602495"/>
          <a:ext cx="1892504" cy="2112461"/>
        </a:xfrm>
        <a:prstGeom prst="roundRect">
          <a:avLst/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2 вид</a:t>
          </a:r>
          <a:endParaRPr lang="ru-RU" sz="4400" kern="1200" dirty="0"/>
        </a:p>
      </dsp:txBody>
      <dsp:txXfrm>
        <a:off x="771547" y="2694879"/>
        <a:ext cx="1707736" cy="19276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32D535-E883-44B8-B730-093E1F956E4B}">
      <dsp:nvSpPr>
        <dsp:cNvPr id="0" name=""/>
        <dsp:cNvSpPr/>
      </dsp:nvSpPr>
      <dsp:spPr>
        <a:xfrm>
          <a:off x="-6209227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AAE656-4CAB-42E3-9955-BD15C8E04E6C}">
      <dsp:nvSpPr>
        <dsp:cNvPr id="0" name=""/>
        <dsp:cNvSpPr/>
      </dsp:nvSpPr>
      <dsp:spPr>
        <a:xfrm>
          <a:off x="262978" y="210362"/>
          <a:ext cx="9087931" cy="93394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bg1"/>
              </a:solidFill>
              <a:hlinkClick xmlns:r="http://schemas.openxmlformats.org/officeDocument/2006/relationships" r:id="" action="ppaction://hlinksldjump"/>
            </a:rPr>
            <a:t>Сторителлинг </a:t>
          </a:r>
          <a:r>
            <a:rPr lang="ru-RU" sz="1800" kern="1200" dirty="0" smtClean="0"/>
            <a:t>– постановки и перевоплощение в разных персонажей. На этапе присутствуют: неопределенность, активные действия, много эмоций и т.д.</a:t>
          </a:r>
          <a:endParaRPr lang="ru-RU" sz="1800" kern="1200" dirty="0"/>
        </a:p>
      </dsp:txBody>
      <dsp:txXfrm>
        <a:off x="262978" y="210362"/>
        <a:ext cx="9087931" cy="933941"/>
      </dsp:txXfrm>
    </dsp:sp>
    <dsp:sp modelId="{308DA8D6-9F3C-4A5F-B7F5-276409ECCED9}">
      <dsp:nvSpPr>
        <dsp:cNvPr id="0" name=""/>
        <dsp:cNvSpPr/>
      </dsp:nvSpPr>
      <dsp:spPr>
        <a:xfrm>
          <a:off x="0" y="74771"/>
          <a:ext cx="736844" cy="10764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40FDA9-B150-4AE3-B2D9-F0D37EF1A67D}">
      <dsp:nvSpPr>
        <dsp:cNvPr id="0" name=""/>
        <dsp:cNvSpPr/>
      </dsp:nvSpPr>
      <dsp:spPr>
        <a:xfrm>
          <a:off x="912983" y="1231247"/>
          <a:ext cx="8273432" cy="924171"/>
        </a:xfrm>
        <a:prstGeom prst="rect">
          <a:avLst/>
        </a:prstGeom>
        <a:solidFill>
          <a:srgbClr val="92D0D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hlinkClick xmlns:r="http://schemas.openxmlformats.org/officeDocument/2006/relationships" r:id="" action="ppaction://hlinksldjump"/>
            </a:rPr>
            <a:t>Сотрудничество и соперничество</a:t>
          </a:r>
          <a:r>
            <a:rPr lang="ru-RU" sz="3500" kern="1200" dirty="0" smtClean="0"/>
            <a:t> – </a:t>
          </a:r>
          <a:r>
            <a:rPr lang="en-US" sz="3500" kern="1200" dirty="0" smtClean="0"/>
            <a:t>          </a:t>
          </a:r>
          <a:r>
            <a:rPr lang="ru-RU" sz="2000" kern="1200" dirty="0" smtClean="0"/>
            <a:t>работа в </a:t>
          </a:r>
          <a:r>
            <a:rPr lang="en-US" sz="2000" kern="1200" dirty="0" smtClean="0"/>
            <a:t> </a:t>
          </a:r>
          <a:r>
            <a:rPr lang="ru-RU" sz="2000" kern="1200" dirty="0" smtClean="0"/>
            <a:t>команде</a:t>
          </a:r>
          <a:endParaRPr lang="ru-RU" sz="2000" kern="1200" dirty="0"/>
        </a:p>
      </dsp:txBody>
      <dsp:txXfrm>
        <a:off x="912983" y="1231247"/>
        <a:ext cx="8273432" cy="924171"/>
      </dsp:txXfrm>
    </dsp:sp>
    <dsp:sp modelId="{F9466D49-9D63-4D84-9240-5276261EEF8B}">
      <dsp:nvSpPr>
        <dsp:cNvPr id="0" name=""/>
        <dsp:cNvSpPr/>
      </dsp:nvSpPr>
      <dsp:spPr>
        <a:xfrm>
          <a:off x="489514" y="1269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9A6140-6D78-4401-A1C3-B09AB61CAC0E}">
      <dsp:nvSpPr>
        <dsp:cNvPr id="0" name=""/>
        <dsp:cNvSpPr/>
      </dsp:nvSpPr>
      <dsp:spPr>
        <a:xfrm>
          <a:off x="1061997" y="2370558"/>
          <a:ext cx="8124419" cy="677550"/>
        </a:xfrm>
        <a:prstGeom prst="rect">
          <a:avLst/>
        </a:prstGeom>
        <a:solidFill>
          <a:srgbClr val="A2DEC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hlinkClick xmlns:r="http://schemas.openxmlformats.org/officeDocument/2006/relationships" r:id="" action="ppaction://hlinksldjump"/>
            </a:rPr>
            <a:t>Уровни</a:t>
          </a:r>
          <a:r>
            <a:rPr lang="ru-RU" sz="3500" kern="1200" dirty="0" smtClean="0"/>
            <a:t> </a:t>
          </a:r>
          <a:r>
            <a:rPr lang="ru-RU" sz="2000" kern="1200" dirty="0" smtClean="0"/>
            <a:t>– этапы процесса игры, от простого к сложному</a:t>
          </a:r>
          <a:endParaRPr lang="ru-RU" sz="2000" kern="1200" dirty="0"/>
        </a:p>
      </dsp:txBody>
      <dsp:txXfrm>
        <a:off x="1061997" y="2370558"/>
        <a:ext cx="8124419" cy="677550"/>
      </dsp:txXfrm>
    </dsp:sp>
    <dsp:sp modelId="{CB8C966D-FBC7-4FB1-9811-7F6ED43C1718}">
      <dsp:nvSpPr>
        <dsp:cNvPr id="0" name=""/>
        <dsp:cNvSpPr/>
      </dsp:nvSpPr>
      <dsp:spPr>
        <a:xfrm>
          <a:off x="638528" y="2285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A09629-8EB9-43DD-88AA-5864A78336FD}">
      <dsp:nvSpPr>
        <dsp:cNvPr id="0" name=""/>
        <dsp:cNvSpPr/>
      </dsp:nvSpPr>
      <dsp:spPr>
        <a:xfrm>
          <a:off x="912983" y="3386558"/>
          <a:ext cx="8273432" cy="677550"/>
        </a:xfrm>
        <a:prstGeom prst="rect">
          <a:avLst/>
        </a:prstGeom>
        <a:solidFill>
          <a:srgbClr val="B7E3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>
        <a:off x="912983" y="3386558"/>
        <a:ext cx="8273432" cy="677550"/>
      </dsp:txXfrm>
    </dsp:sp>
    <dsp:sp modelId="{291C1D04-D20E-43DD-A937-7D9670D3BDC0}">
      <dsp:nvSpPr>
        <dsp:cNvPr id="0" name=""/>
        <dsp:cNvSpPr/>
      </dsp:nvSpPr>
      <dsp:spPr>
        <a:xfrm>
          <a:off x="489514" y="3301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146320-18C5-4D41-9731-5F5DFF35F6DB}">
      <dsp:nvSpPr>
        <dsp:cNvPr id="0" name=""/>
        <dsp:cNvSpPr/>
      </dsp:nvSpPr>
      <dsp:spPr>
        <a:xfrm>
          <a:off x="427471" y="4402558"/>
          <a:ext cx="8758945" cy="677550"/>
        </a:xfrm>
        <a:prstGeom prst="rect">
          <a:avLst/>
        </a:prstGeom>
        <a:solidFill>
          <a:srgbClr val="C5E0B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>
        <a:off x="427471" y="4402558"/>
        <a:ext cx="8758945" cy="677550"/>
      </dsp:txXfrm>
    </dsp:sp>
    <dsp:sp modelId="{F8CA70F1-560A-429B-A8D7-C39E40122BB0}">
      <dsp:nvSpPr>
        <dsp:cNvPr id="0" name=""/>
        <dsp:cNvSpPr/>
      </dsp:nvSpPr>
      <dsp:spPr>
        <a:xfrm>
          <a:off x="4002" y="4317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93C38-694D-453E-ADEB-DF6CF94ADD11}">
      <dsp:nvSpPr>
        <dsp:cNvPr id="0" name=""/>
        <dsp:cNvSpPr/>
      </dsp:nvSpPr>
      <dsp:spPr>
        <a:xfrm>
          <a:off x="558371" y="0"/>
          <a:ext cx="9688120" cy="5232754"/>
        </a:xfrm>
        <a:prstGeom prst="rightArrow">
          <a:avLst/>
        </a:prstGeom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85E2FD8-5378-4048-AE7E-2B26813C8C13}">
      <dsp:nvSpPr>
        <dsp:cNvPr id="0" name=""/>
        <dsp:cNvSpPr/>
      </dsp:nvSpPr>
      <dsp:spPr>
        <a:xfrm>
          <a:off x="68372" y="1569826"/>
          <a:ext cx="2113288" cy="20931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/>
            <a:t>Переправа через горную речку</a:t>
          </a:r>
          <a:endParaRPr lang="ru-RU" sz="2800" b="0" kern="1200" dirty="0"/>
        </a:p>
      </dsp:txBody>
      <dsp:txXfrm>
        <a:off x="170549" y="1672003"/>
        <a:ext cx="1908934" cy="1888747"/>
      </dsp:txXfrm>
    </dsp:sp>
    <dsp:sp modelId="{FB07416F-2E71-4B85-BBB8-C3141B29F467}">
      <dsp:nvSpPr>
        <dsp:cNvPr id="0" name=""/>
        <dsp:cNvSpPr/>
      </dsp:nvSpPr>
      <dsp:spPr>
        <a:xfrm>
          <a:off x="2452662" y="1569826"/>
          <a:ext cx="1736786" cy="2093101"/>
        </a:xfrm>
        <a:prstGeom prst="roundRect">
          <a:avLst/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838336"/>
                <a:satOff val="-2557"/>
                <a:lumOff val="-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2537445" y="1654609"/>
        <a:ext cx="1567220" cy="1923535"/>
      </dsp:txXfrm>
    </dsp:sp>
    <dsp:sp modelId="{62A6C95A-95B6-4BC1-B13C-0C6CDE75D70C}">
      <dsp:nvSpPr>
        <dsp:cNvPr id="0" name=""/>
        <dsp:cNvSpPr/>
      </dsp:nvSpPr>
      <dsp:spPr>
        <a:xfrm>
          <a:off x="4490997" y="1569826"/>
          <a:ext cx="1495097" cy="2093101"/>
        </a:xfrm>
        <a:prstGeom prst="roundRect">
          <a:avLst/>
        </a:prstGeom>
        <a:gradFill rotWithShape="0">
          <a:gsLst>
            <a:gs pos="0">
              <a:schemeClr val="accent5">
                <a:hueOff val="-3676673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3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3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4563982" y="1642811"/>
        <a:ext cx="1349127" cy="1947131"/>
      </dsp:txXfrm>
    </dsp:sp>
    <dsp:sp modelId="{346D6056-8846-434C-A7FB-0CF9741098D5}">
      <dsp:nvSpPr>
        <dsp:cNvPr id="0" name=""/>
        <dsp:cNvSpPr/>
      </dsp:nvSpPr>
      <dsp:spPr>
        <a:xfrm>
          <a:off x="6204808" y="1569826"/>
          <a:ext cx="2305108" cy="2093101"/>
        </a:xfrm>
        <a:prstGeom prst="roundRect">
          <a:avLst/>
        </a:prstGeom>
        <a:gradFill rotWithShape="0">
          <a:gsLst>
            <a:gs pos="0">
              <a:schemeClr val="accent5">
                <a:hueOff val="-5515009"/>
                <a:satOff val="-7671"/>
                <a:lumOff val="-29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515009"/>
                <a:satOff val="-7671"/>
                <a:lumOff val="-29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Внимание, обрушение лавины</a:t>
          </a:r>
          <a:endParaRPr lang="ru-RU" sz="2800" kern="1200" dirty="0"/>
        </a:p>
      </dsp:txBody>
      <dsp:txXfrm>
        <a:off x="6306985" y="1672003"/>
        <a:ext cx="2100754" cy="1888747"/>
      </dsp:txXfrm>
    </dsp:sp>
    <dsp:sp modelId="{6CE46DC3-D25B-412A-82A4-AA7333ADABE8}">
      <dsp:nvSpPr>
        <dsp:cNvPr id="0" name=""/>
        <dsp:cNvSpPr/>
      </dsp:nvSpPr>
      <dsp:spPr>
        <a:xfrm>
          <a:off x="8802658" y="1569826"/>
          <a:ext cx="1626006" cy="2093101"/>
        </a:xfrm>
        <a:prstGeom prst="roundRect">
          <a:avLst/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Ночлег в пещере</a:t>
          </a:r>
          <a:endParaRPr lang="ru-RU" sz="2800" kern="1200" dirty="0"/>
        </a:p>
      </dsp:txBody>
      <dsp:txXfrm>
        <a:off x="8882033" y="1649201"/>
        <a:ext cx="1467256" cy="19343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968458-0304-4F6D-B0F0-66EA34AB4269}">
      <dsp:nvSpPr>
        <dsp:cNvPr id="0" name=""/>
        <dsp:cNvSpPr/>
      </dsp:nvSpPr>
      <dsp:spPr>
        <a:xfrm rot="5400000">
          <a:off x="373515" y="2398085"/>
          <a:ext cx="1119006" cy="1862001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4054F-ED8E-4263-8064-B96C877343E2}">
      <dsp:nvSpPr>
        <dsp:cNvPr id="0" name=""/>
        <dsp:cNvSpPr/>
      </dsp:nvSpPr>
      <dsp:spPr>
        <a:xfrm>
          <a:off x="186725" y="2954423"/>
          <a:ext cx="1681025" cy="1473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accent1">
                  <a:lumMod val="50000"/>
                </a:schemeClr>
              </a:solidFill>
            </a:rPr>
            <a:t>анализ ситуации</a:t>
          </a:r>
          <a:endParaRPr lang="ru-RU" sz="1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86725" y="2954423"/>
        <a:ext cx="1681025" cy="1473517"/>
      </dsp:txXfrm>
    </dsp:sp>
    <dsp:sp modelId="{505B0C2A-CD39-4CD9-8AC3-CB596B320F85}">
      <dsp:nvSpPr>
        <dsp:cNvPr id="0" name=""/>
        <dsp:cNvSpPr/>
      </dsp:nvSpPr>
      <dsp:spPr>
        <a:xfrm>
          <a:off x="1550576" y="2261002"/>
          <a:ext cx="317174" cy="317174"/>
        </a:xfrm>
        <a:prstGeom prst="triangle">
          <a:avLst>
            <a:gd name="adj" fmla="val 100000"/>
          </a:avLst>
        </a:prstGeom>
        <a:solidFill>
          <a:schemeClr val="accent5">
            <a:hueOff val="-919168"/>
            <a:satOff val="-1278"/>
            <a:lumOff val="-490"/>
            <a:alphaOff val="0"/>
          </a:schemeClr>
        </a:solidFill>
        <a:ln w="12700" cap="flat" cmpd="sng" algn="ctr">
          <a:solidFill>
            <a:schemeClr val="accent5">
              <a:hueOff val="-919168"/>
              <a:satOff val="-1278"/>
              <a:lumOff val="-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905F01-13DE-4AA8-9F9E-2D6FC08291A5}">
      <dsp:nvSpPr>
        <dsp:cNvPr id="0" name=""/>
        <dsp:cNvSpPr/>
      </dsp:nvSpPr>
      <dsp:spPr>
        <a:xfrm rot="5400000">
          <a:off x="2431419" y="1888855"/>
          <a:ext cx="1119006" cy="1862001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27E9BC-E050-40FC-B29F-C377ED9E2176}">
      <dsp:nvSpPr>
        <dsp:cNvPr id="0" name=""/>
        <dsp:cNvSpPr/>
      </dsp:nvSpPr>
      <dsp:spPr>
        <a:xfrm>
          <a:off x="2244629" y="2445192"/>
          <a:ext cx="1681025" cy="1473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42A0A2"/>
              </a:solidFill>
            </a:rPr>
            <a:t>определение задач</a:t>
          </a:r>
          <a:endParaRPr lang="ru-RU" sz="1800" kern="1200" dirty="0">
            <a:solidFill>
              <a:srgbClr val="42A0A2"/>
            </a:solidFill>
          </a:endParaRPr>
        </a:p>
      </dsp:txBody>
      <dsp:txXfrm>
        <a:off x="2244629" y="2445192"/>
        <a:ext cx="1681025" cy="1473517"/>
      </dsp:txXfrm>
    </dsp:sp>
    <dsp:sp modelId="{305EC028-A24D-4B1A-A784-F9582DCE8AA9}">
      <dsp:nvSpPr>
        <dsp:cNvPr id="0" name=""/>
        <dsp:cNvSpPr/>
      </dsp:nvSpPr>
      <dsp:spPr>
        <a:xfrm>
          <a:off x="3608480" y="1751772"/>
          <a:ext cx="317174" cy="317174"/>
        </a:xfrm>
        <a:prstGeom prst="triangle">
          <a:avLst>
            <a:gd name="adj" fmla="val 100000"/>
          </a:avLst>
        </a:prstGeom>
        <a:solidFill>
          <a:schemeClr val="accent5">
            <a:hueOff val="-2757505"/>
            <a:satOff val="-3835"/>
            <a:lumOff val="-1471"/>
            <a:alphaOff val="0"/>
          </a:schemeClr>
        </a:solidFill>
        <a:ln w="12700" cap="flat" cmpd="sng" algn="ctr">
          <a:solidFill>
            <a:schemeClr val="accent5">
              <a:hueOff val="-2757505"/>
              <a:satOff val="-3835"/>
              <a:lumOff val="-1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833A75-3091-427F-BEA8-A56D39BFA89A}">
      <dsp:nvSpPr>
        <dsp:cNvPr id="0" name=""/>
        <dsp:cNvSpPr/>
      </dsp:nvSpPr>
      <dsp:spPr>
        <a:xfrm rot="5400000">
          <a:off x="4489323" y="1637689"/>
          <a:ext cx="1119006" cy="1862001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692B20-9372-475A-AEA1-5AC8003671B4}">
      <dsp:nvSpPr>
        <dsp:cNvPr id="0" name=""/>
        <dsp:cNvSpPr/>
      </dsp:nvSpPr>
      <dsp:spPr>
        <a:xfrm>
          <a:off x="4345130" y="2196804"/>
          <a:ext cx="1681025" cy="957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32B885"/>
              </a:solidFill>
            </a:rPr>
            <a:t>структуриро-вание</a:t>
          </a:r>
          <a:endParaRPr lang="ru-RU" sz="1800" kern="1200" dirty="0">
            <a:solidFill>
              <a:srgbClr val="32B885"/>
            </a:solidFill>
          </a:endParaRPr>
        </a:p>
      </dsp:txBody>
      <dsp:txXfrm>
        <a:off x="4345130" y="2196804"/>
        <a:ext cx="1681025" cy="957388"/>
      </dsp:txXfrm>
    </dsp:sp>
    <dsp:sp modelId="{2E03DE8B-2E5A-450E-A235-9E4AB521D5B8}">
      <dsp:nvSpPr>
        <dsp:cNvPr id="0" name=""/>
        <dsp:cNvSpPr/>
      </dsp:nvSpPr>
      <dsp:spPr>
        <a:xfrm>
          <a:off x="5666384" y="1500606"/>
          <a:ext cx="317174" cy="317174"/>
        </a:xfrm>
        <a:prstGeom prst="triangle">
          <a:avLst>
            <a:gd name="adj" fmla="val 100000"/>
          </a:avLst>
        </a:prstGeom>
        <a:solidFill>
          <a:schemeClr val="accent5">
            <a:hueOff val="-4595841"/>
            <a:satOff val="-6392"/>
            <a:lumOff val="-2451"/>
            <a:alphaOff val="0"/>
          </a:schemeClr>
        </a:solidFill>
        <a:ln w="12700" cap="flat" cmpd="sng" algn="ctr">
          <a:solidFill>
            <a:schemeClr val="accent5">
              <a:hueOff val="-4595841"/>
              <a:satOff val="-6392"/>
              <a:lumOff val="-2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B8959A-5EA5-4899-894F-04657E3A1AA3}">
      <dsp:nvSpPr>
        <dsp:cNvPr id="0" name=""/>
        <dsp:cNvSpPr/>
      </dsp:nvSpPr>
      <dsp:spPr>
        <a:xfrm rot="5400000">
          <a:off x="6547227" y="1128459"/>
          <a:ext cx="1119006" cy="1862001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EC365C-769A-4B6C-9290-DAEFADD321D8}">
      <dsp:nvSpPr>
        <dsp:cNvPr id="0" name=""/>
        <dsp:cNvSpPr/>
      </dsp:nvSpPr>
      <dsp:spPr>
        <a:xfrm>
          <a:off x="6360437" y="1684796"/>
          <a:ext cx="1681025" cy="1473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6360437" y="1684796"/>
        <a:ext cx="1681025" cy="1473517"/>
      </dsp:txXfrm>
    </dsp:sp>
    <dsp:sp modelId="{F5C3DF02-D495-42B4-8F96-C361C23628F5}">
      <dsp:nvSpPr>
        <dsp:cNvPr id="0" name=""/>
        <dsp:cNvSpPr/>
      </dsp:nvSpPr>
      <dsp:spPr>
        <a:xfrm>
          <a:off x="7724288" y="991376"/>
          <a:ext cx="317174" cy="317174"/>
        </a:xfrm>
        <a:prstGeom prst="triangle">
          <a:avLst>
            <a:gd name="adj" fmla="val 100000"/>
          </a:avLst>
        </a:prstGeom>
        <a:solidFill>
          <a:schemeClr val="accent5">
            <a:hueOff val="-6434177"/>
            <a:satOff val="-8949"/>
            <a:lumOff val="-3432"/>
            <a:alphaOff val="0"/>
          </a:schemeClr>
        </a:solidFill>
        <a:ln w="12700" cap="flat" cmpd="sng" algn="ctr">
          <a:solidFill>
            <a:schemeClr val="accent5">
              <a:hueOff val="-6434177"/>
              <a:satOff val="-8949"/>
              <a:lumOff val="-34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7B84D6-9D7B-4519-BCD1-7E996141618D}">
      <dsp:nvSpPr>
        <dsp:cNvPr id="0" name=""/>
        <dsp:cNvSpPr/>
      </dsp:nvSpPr>
      <dsp:spPr>
        <a:xfrm rot="5400000">
          <a:off x="8605131" y="619228"/>
          <a:ext cx="1119006" cy="1862001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87D848-AFD8-45E1-A3ED-C4C48CC75A4F}">
      <dsp:nvSpPr>
        <dsp:cNvPr id="0" name=""/>
        <dsp:cNvSpPr/>
      </dsp:nvSpPr>
      <dsp:spPr>
        <a:xfrm>
          <a:off x="8418341" y="1175566"/>
          <a:ext cx="1681025" cy="1473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8418341" y="1175566"/>
        <a:ext cx="1681025" cy="14735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9DDE3-5596-4DC4-B1C2-1C111F7D7577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2A865-4373-436F-9C41-555F5CCD9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542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2A865-4373-436F-9C41-555F5CCD9CF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341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58DF-920B-4180-9498-3312E5A0907A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6F19A-4AF4-44C9-86FD-825B5DA5C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746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58DF-920B-4180-9498-3312E5A0907A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6F19A-4AF4-44C9-86FD-825B5DA5C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110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58DF-920B-4180-9498-3312E5A0907A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6F19A-4AF4-44C9-86FD-825B5DA5C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852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58DF-920B-4180-9498-3312E5A0907A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6F19A-4AF4-44C9-86FD-825B5DA5C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855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58DF-920B-4180-9498-3312E5A0907A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6F19A-4AF4-44C9-86FD-825B5DA5C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71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58DF-920B-4180-9498-3312E5A0907A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6F19A-4AF4-44C9-86FD-825B5DA5C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343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58DF-920B-4180-9498-3312E5A0907A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6F19A-4AF4-44C9-86FD-825B5DA5C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215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58DF-920B-4180-9498-3312E5A0907A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6F19A-4AF4-44C9-86FD-825B5DA5C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205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58DF-920B-4180-9498-3312E5A0907A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6F19A-4AF4-44C9-86FD-825B5DA5C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921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58DF-920B-4180-9498-3312E5A0907A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6F19A-4AF4-44C9-86FD-825B5DA5C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711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58DF-920B-4180-9498-3312E5A0907A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6F19A-4AF4-44C9-86FD-825B5DA5C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305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358DF-920B-4180-9498-3312E5A0907A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6F19A-4AF4-44C9-86FD-825B5DA5C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09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48.png"/><Relationship Id="rId4" Type="http://schemas.openxmlformats.org/officeDocument/2006/relationships/diagramQuickStyle" Target="../diagrams/quickStyle1.xml"/><Relationship Id="rId9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microsoft.com/office/2007/relationships/hdphoto" Target="../media/hdphoto4.wdp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9.png"/><Relationship Id="rId4" Type="http://schemas.openxmlformats.org/officeDocument/2006/relationships/diagramLayout" Target="../diagrams/layout2.xml"/><Relationship Id="rId9" Type="http://schemas.openxmlformats.org/officeDocument/2006/relationships/slide" Target="slide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2.xml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slide" Target="slide12.xml"/><Relationship Id="rId4" Type="http://schemas.openxmlformats.org/officeDocument/2006/relationships/diagramLayout" Target="../diagrams/layout3.xml"/><Relationship Id="rId9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63.jpeg"/><Relationship Id="rId5" Type="http://schemas.openxmlformats.org/officeDocument/2006/relationships/diagramLayout" Target="../diagrams/layout4.xml"/><Relationship Id="rId10" Type="http://schemas.openxmlformats.org/officeDocument/2006/relationships/image" Target="../media/image62.jpeg"/><Relationship Id="rId4" Type="http://schemas.openxmlformats.org/officeDocument/2006/relationships/diagramData" Target="../diagrams/data4.xml"/><Relationship Id="rId9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Название презентации Автор:  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47646" y="5061361"/>
            <a:ext cx="8783515" cy="189335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ортфолио. Шаблон для оформления портфолио обучающегося 1 кл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939" y="4246685"/>
            <a:ext cx="4182342" cy="246624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58628" y="280362"/>
            <a:ext cx="569313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этап Всероссийского конкурса </a:t>
            </a:r>
            <a:endParaRPr lang="ru-RU" sz="2000" dirty="0">
              <a:ln w="0"/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https://lesono.files.wordpress.com/2018/04/111111.jpg?w=14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2319" y="219156"/>
            <a:ext cx="2485308" cy="181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51979" y="5341297"/>
            <a:ext cx="3037906" cy="40011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ru-RU" sz="20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Ярославль, 2020 год</a:t>
            </a:r>
            <a:endParaRPr lang="ru-RU" sz="2000" dirty="0">
              <a:ln w="0"/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7367" y="1020495"/>
            <a:ext cx="7286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Камалова Жанна </a:t>
            </a:r>
            <a:r>
              <a:rPr lang="ru-RU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Раисовна</a:t>
            </a:r>
            <a:endParaRPr lang="ru-RU" sz="4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у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читель английского языка</a:t>
            </a:r>
          </a:p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Средней школы №1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43178" y="3374974"/>
            <a:ext cx="7230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Тема: </a:t>
            </a:r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«Учимся, играя»</a:t>
            </a:r>
            <a:endParaRPr lang="ru-RU" sz="54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843" y="1891577"/>
            <a:ext cx="2214464" cy="2498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8999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02583" y="200177"/>
            <a:ext cx="4780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Геймификация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40396" y="835424"/>
            <a:ext cx="9759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400" dirty="0">
                <a:solidFill>
                  <a:srgbClr val="70AD47">
                    <a:lumMod val="75000"/>
                  </a:srgbClr>
                </a:solidFill>
                <a:latin typeface="Comic Sans MS" panose="030F0702030302020204" pitchFamily="66" charset="0"/>
              </a:rPr>
              <a:t>— </a:t>
            </a:r>
            <a:r>
              <a:rPr lang="ru-RU" sz="2400" dirty="0" smtClean="0">
                <a:solidFill>
                  <a:srgbClr val="70AD47">
                    <a:lumMod val="75000"/>
                  </a:srgbClr>
                </a:solidFill>
                <a:latin typeface="Comic Sans MS" panose="030F0702030302020204" pitchFamily="66" charset="0"/>
              </a:rPr>
              <a:t>это </a:t>
            </a:r>
            <a:r>
              <a:rPr lang="ru-RU" sz="2400" dirty="0">
                <a:solidFill>
                  <a:srgbClr val="70AD47">
                    <a:lumMod val="75000"/>
                  </a:srgbClr>
                </a:solidFill>
                <a:latin typeface="Comic Sans MS" panose="030F0702030302020204" pitchFamily="66" charset="0"/>
              </a:rPr>
              <a:t>применение игровых элементов в неигровых </a:t>
            </a:r>
            <a:r>
              <a:rPr lang="ru-RU" sz="2400" dirty="0" smtClean="0">
                <a:solidFill>
                  <a:srgbClr val="70AD47">
                    <a:lumMod val="75000"/>
                  </a:srgbClr>
                </a:solidFill>
                <a:latin typeface="Comic Sans MS" panose="030F0702030302020204" pitchFamily="66" charset="0"/>
              </a:rPr>
              <a:t>контекстах </a:t>
            </a:r>
            <a:endParaRPr lang="ru-RU" sz="2400" dirty="0">
              <a:solidFill>
                <a:srgbClr val="70AD47">
                  <a:lumMod val="75000"/>
                </a:srgb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124" name="Picture 4" descr="Картинки по запросу &quot;картинка личная эффективность&quot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230" y="1389422"/>
            <a:ext cx="3856815" cy="247607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526" y="3843018"/>
            <a:ext cx="3325593" cy="22130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2635" y="2221065"/>
            <a:ext cx="6090120" cy="3575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Равно 8"/>
          <p:cNvSpPr/>
          <p:nvPr/>
        </p:nvSpPr>
        <p:spPr>
          <a:xfrm>
            <a:off x="4564429" y="2955217"/>
            <a:ext cx="1110675" cy="61563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134" name="Picture 14" descr="Картинки по запросу &quot;картинка знак вопроса&quot;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0797" y="1576535"/>
            <a:ext cx="1779234" cy="243241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64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74331" y="320064"/>
            <a:ext cx="39693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Геймификация</a:t>
            </a:r>
            <a:endParaRPr lang="ru-RU" sz="40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73852630"/>
              </p:ext>
            </p:extLst>
          </p:nvPr>
        </p:nvGraphicFramePr>
        <p:xfrm>
          <a:off x="3285335" y="1027950"/>
          <a:ext cx="8127081" cy="4802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Картинки по запросу &quot;картинка игра в школу&quot;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01546">
            <a:off x="381148" y="1964321"/>
            <a:ext cx="3958036" cy="24737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Рисунок 4" descr="C:\Users\Психолог\Desktop\Выступление Камаловой Ж.Р\Игра Телемост.JPG"/>
          <p:cNvPicPr/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08696" y="674319"/>
            <a:ext cx="2180492" cy="1459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Картинки по запросу &quot;картинка начисление бонусов&quot;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93585" y="4699260"/>
            <a:ext cx="1333423" cy="195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1346" y="266359"/>
            <a:ext cx="22156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в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идеорепортаж из Австралии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10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Портфолио. Шаблон для оформления портфолио обучающегося 1 кл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939" y="4246685"/>
            <a:ext cx="4182342" cy="246624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87961" y="150493"/>
            <a:ext cx="61061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Элементы </a:t>
            </a:r>
            <a:r>
              <a:rPr lang="ru-RU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геймификации</a:t>
            </a:r>
            <a:endParaRPr lang="ru-RU" sz="36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26612959"/>
              </p:ext>
            </p:extLst>
          </p:nvPr>
        </p:nvGraphicFramePr>
        <p:xfrm>
          <a:off x="1873738" y="796824"/>
          <a:ext cx="934524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68080" y="1041085"/>
            <a:ext cx="422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2"/>
                </a:solidFill>
              </a:rPr>
              <a:t>1</a:t>
            </a:r>
            <a:endParaRPr lang="ru-RU" sz="4000" b="1" dirty="0">
              <a:solidFill>
                <a:schemeClr val="accent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69632" y="2123629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2"/>
                </a:solidFill>
              </a:rPr>
              <a:t>2</a:t>
            </a:r>
            <a:endParaRPr lang="ru-RU" sz="4000" b="1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24400" y="3174204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2"/>
                </a:solidFill>
              </a:rPr>
              <a:t>3</a:t>
            </a:r>
            <a:endParaRPr lang="ru-RU" sz="4000" b="1" dirty="0">
              <a:solidFill>
                <a:schemeClr val="accent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33638" y="4217556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2"/>
                </a:solidFill>
              </a:rPr>
              <a:t>4</a:t>
            </a:r>
            <a:endParaRPr lang="ru-RU" sz="4000" b="1" dirty="0">
              <a:solidFill>
                <a:schemeClr val="accent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56773" y="5184439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>
                <a:solidFill>
                  <a:schemeClr val="accent2"/>
                </a:solidFill>
              </a:rPr>
              <a:t>5</a:t>
            </a:r>
            <a:endParaRPr lang="ru-RU" sz="4000" b="1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37584" y="4205255"/>
            <a:ext cx="7385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dirty="0" smtClean="0">
                <a:solidFill>
                  <a:schemeClr val="bg1"/>
                </a:solidFill>
                <a:hlinkClick r:id="rId8" action="ppaction://hlinksldjump"/>
              </a:rPr>
              <a:t>Показатели прогресса </a:t>
            </a:r>
            <a:r>
              <a:rPr lang="ru-RU" sz="3600" dirty="0" smtClean="0">
                <a:solidFill>
                  <a:schemeClr val="bg1"/>
                </a:solidFill>
              </a:rPr>
              <a:t>–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призы, бонусы, баллы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961" y="5156640"/>
            <a:ext cx="7385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dirty="0" smtClean="0">
                <a:solidFill>
                  <a:schemeClr val="bg1"/>
                </a:solidFill>
                <a:hlinkClick r:id="rId9" action="ppaction://hlinksldjump"/>
              </a:rPr>
              <a:t>Обратная связь </a:t>
            </a:r>
            <a:r>
              <a:rPr lang="ru-RU" sz="3600" dirty="0" smtClean="0">
                <a:solidFill>
                  <a:schemeClr val="bg1"/>
                </a:solidFill>
              </a:rPr>
              <a:t>–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sz="2000" dirty="0" smtClean="0">
                <a:solidFill>
                  <a:schemeClr val="bg1"/>
                </a:solidFill>
              </a:rPr>
              <a:t>отслеживание своих результатов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2" name="Picture 2" descr="Изысканный Успех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4079" y="2123629"/>
            <a:ext cx="1913698" cy="2356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6566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Портфолио. Шаблон для оформления портфолио обучающегося 1 кл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939" y="4246685"/>
            <a:ext cx="4182342" cy="246624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38119" y="53292"/>
            <a:ext cx="63257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D7D31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omic Sans MS" panose="030F0702030302020204" pitchFamily="66" charset="0"/>
              </a:rPr>
              <a:t>1 элемент - </a:t>
            </a:r>
            <a:r>
              <a:rPr lang="ru-RU" sz="36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D7D31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omic Sans MS" panose="030F0702030302020204" pitchFamily="66" charset="0"/>
              </a:rPr>
              <a:t>сторителлинг</a:t>
            </a:r>
            <a:endParaRPr lang="ru-RU" dirty="0"/>
          </a:p>
        </p:txBody>
      </p:sp>
      <p:pic>
        <p:nvPicPr>
          <p:cNvPr id="5" name="Picture 2" descr="Изысканный Успех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14801" y="1284397"/>
            <a:ext cx="4114800" cy="5364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4308232" y="6103118"/>
            <a:ext cx="3727938" cy="388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Модуль 1. Город и село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12212" y="5695940"/>
            <a:ext cx="3251393" cy="365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Модуль 2. Любимые книги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03884" y="5272653"/>
            <a:ext cx="2708031" cy="3814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Модуль 3. Хобби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04695" y="657764"/>
            <a:ext cx="7935012" cy="584775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Игра: «Покорители вершины </a:t>
            </a: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знаний»</a:t>
            </a:r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/>
          <p:nvPr/>
        </p:nvSpPr>
        <p:spPr>
          <a:xfrm>
            <a:off x="9961685" y="6268915"/>
            <a:ext cx="606669" cy="37987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3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Портфолио. Шаблон для оформления портфолио обучающегося 1 кл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939" y="4246685"/>
            <a:ext cx="4182342" cy="246624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38799" y="197823"/>
            <a:ext cx="107612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D7D31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omic Sans MS" panose="030F0702030302020204" pitchFamily="66" charset="0"/>
              </a:rPr>
              <a:t>2 элемент - сотрудничество и соперничество</a:t>
            </a:r>
            <a:endParaRPr lang="ru-RU" dirty="0"/>
          </a:p>
        </p:txBody>
      </p:sp>
      <p:pic>
        <p:nvPicPr>
          <p:cNvPr id="5" name="Picture 2" descr="Изысканный Успех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14801" y="1890346"/>
            <a:ext cx="4114800" cy="4688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4308232" y="6103118"/>
            <a:ext cx="3727938" cy="388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Модуль 1. Город и село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12212" y="5695940"/>
            <a:ext cx="3251393" cy="365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Модуль 2. Любимые книги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03884" y="5272653"/>
            <a:ext cx="2708031" cy="3814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Модуль 3. Хобби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8554" y="844154"/>
            <a:ext cx="1087035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800" dirty="0" smtClean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Класс разбит на команды альпинистов, которым необходимо освоить программные модули в течение одной четверти</a:t>
            </a:r>
            <a:endParaRPr lang="ru-RU" sz="2800" dirty="0">
              <a:ln w="0"/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Управляющая кнопка: назад 3">
            <a:hlinkClick r:id="rId5" action="ppaction://hlinksldjump" highlightClick="1"/>
          </p:cNvPr>
          <p:cNvSpPr/>
          <p:nvPr/>
        </p:nvSpPr>
        <p:spPr>
          <a:xfrm>
            <a:off x="9944100" y="6103118"/>
            <a:ext cx="474785" cy="28009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84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Портфолио. Шаблон для оформления портфолио обучающегося 1 кл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1892" y="4591844"/>
            <a:ext cx="3565905" cy="210274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93697" y="310781"/>
            <a:ext cx="4775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D7D31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omic Sans MS" panose="030F0702030302020204" pitchFamily="66" charset="0"/>
              </a:rPr>
              <a:t>3 элемент - уровни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25341854"/>
              </p:ext>
            </p:extLst>
          </p:nvPr>
        </p:nvGraphicFramePr>
        <p:xfrm>
          <a:off x="1009168" y="255486"/>
          <a:ext cx="10497038" cy="5232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82573" y="2063684"/>
            <a:ext cx="14419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Встреча с духом гор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9965" y="2063684"/>
            <a:ext cx="15278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Спуск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в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каньон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1562" y="3714681"/>
            <a:ext cx="1748692" cy="147732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accent5">
                    <a:lumMod val="75000"/>
                  </a:schemeClr>
                </a:solidFill>
              </a:rPr>
              <a:t>1 уровень -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знание лексического материала по данной теме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03856" y="3714681"/>
            <a:ext cx="1748692" cy="175432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rgbClr val="42A0A2"/>
                </a:solidFill>
              </a:rPr>
              <a:t>2</a:t>
            </a:r>
            <a:r>
              <a:rPr lang="ru-RU" b="1" u="sng" dirty="0" smtClean="0">
                <a:solidFill>
                  <a:srgbClr val="42A0A2"/>
                </a:solidFill>
              </a:rPr>
              <a:t> уровень – </a:t>
            </a:r>
            <a:r>
              <a:rPr lang="ru-RU" dirty="0" smtClean="0">
                <a:solidFill>
                  <a:srgbClr val="42A0A2"/>
                </a:solidFill>
              </a:rPr>
              <a:t>использование пройденной лексики в сюжетном разговоре</a:t>
            </a:r>
            <a:endParaRPr lang="ru-RU" dirty="0">
              <a:solidFill>
                <a:srgbClr val="42A0A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55031" y="3817580"/>
            <a:ext cx="1748692" cy="175432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chemeClr val="accent6"/>
                </a:solidFill>
              </a:rPr>
              <a:t>4</a:t>
            </a:r>
            <a:r>
              <a:rPr lang="ru-RU" b="1" u="sng" dirty="0" smtClean="0">
                <a:solidFill>
                  <a:schemeClr val="accent6"/>
                </a:solidFill>
              </a:rPr>
              <a:t> уровень – </a:t>
            </a:r>
            <a:r>
              <a:rPr lang="ru-RU" dirty="0" smtClean="0">
                <a:solidFill>
                  <a:schemeClr val="accent6"/>
                </a:solidFill>
              </a:rPr>
              <a:t>чтение текста с последующим выполнением  творческих заданий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88278" y="3704354"/>
            <a:ext cx="1886348" cy="1200329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32B885"/>
                </a:solidFill>
              </a:rPr>
              <a:t>3 уровень – </a:t>
            </a:r>
            <a:r>
              <a:rPr lang="ru-RU" dirty="0" smtClean="0">
                <a:solidFill>
                  <a:srgbClr val="32B885"/>
                </a:solidFill>
              </a:rPr>
              <a:t>выполнение грамматического задания</a:t>
            </a:r>
            <a:endParaRPr lang="ru-RU" dirty="0">
              <a:solidFill>
                <a:srgbClr val="32B885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57514" y="3638481"/>
            <a:ext cx="1748692" cy="1200329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> уровень –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создание детских продуктов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" name="Picture 2" descr="Изысканный Успех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26463" y="4838810"/>
            <a:ext cx="1363463" cy="1874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CC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8" name="Управляющая кнопка: назад 17">
            <a:hlinkClick r:id="rId10" action="ppaction://hlinksldjump" highlightClick="1"/>
          </p:cNvPr>
          <p:cNvSpPr/>
          <p:nvPr/>
        </p:nvSpPr>
        <p:spPr>
          <a:xfrm>
            <a:off x="11148646" y="6198577"/>
            <a:ext cx="501162" cy="29014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824654" y="1203554"/>
            <a:ext cx="3894992" cy="461665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от простого к сложному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25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539705"/>
              </p:ext>
            </p:extLst>
          </p:nvPr>
        </p:nvGraphicFramePr>
        <p:xfrm>
          <a:off x="1170942" y="1793631"/>
          <a:ext cx="10373360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559">
                  <a:extLst>
                    <a:ext uri="{9D8B030D-6E8A-4147-A177-3AD203B41FA5}">
                      <a16:colId xmlns:a16="http://schemas.microsoft.com/office/drawing/2014/main" xmlns="" val="3596973131"/>
                    </a:ext>
                  </a:extLst>
                </a:gridCol>
                <a:gridCol w="2346507">
                  <a:extLst>
                    <a:ext uri="{9D8B030D-6E8A-4147-A177-3AD203B41FA5}">
                      <a16:colId xmlns:a16="http://schemas.microsoft.com/office/drawing/2014/main" xmlns="" val="341001353"/>
                    </a:ext>
                  </a:extLst>
                </a:gridCol>
                <a:gridCol w="1266092">
                  <a:extLst>
                    <a:ext uri="{9D8B030D-6E8A-4147-A177-3AD203B41FA5}">
                      <a16:colId xmlns:a16="http://schemas.microsoft.com/office/drawing/2014/main" xmlns="" val="1480845034"/>
                    </a:ext>
                  </a:extLst>
                </a:gridCol>
                <a:gridCol w="1160585">
                  <a:extLst>
                    <a:ext uri="{9D8B030D-6E8A-4147-A177-3AD203B41FA5}">
                      <a16:colId xmlns:a16="http://schemas.microsoft.com/office/drawing/2014/main" xmlns="" val="8808316"/>
                    </a:ext>
                  </a:extLst>
                </a:gridCol>
                <a:gridCol w="1274884">
                  <a:extLst>
                    <a:ext uri="{9D8B030D-6E8A-4147-A177-3AD203B41FA5}">
                      <a16:colId xmlns:a16="http://schemas.microsoft.com/office/drawing/2014/main" xmlns="" val="1724573162"/>
                    </a:ext>
                  </a:extLst>
                </a:gridCol>
                <a:gridCol w="1283677">
                  <a:extLst>
                    <a:ext uri="{9D8B030D-6E8A-4147-A177-3AD203B41FA5}">
                      <a16:colId xmlns:a16="http://schemas.microsoft.com/office/drawing/2014/main" xmlns="" val="728322397"/>
                    </a:ext>
                  </a:extLst>
                </a:gridCol>
                <a:gridCol w="1156386">
                  <a:extLst>
                    <a:ext uri="{9D8B030D-6E8A-4147-A177-3AD203B41FA5}">
                      <a16:colId xmlns:a16="http://schemas.microsoft.com/office/drawing/2014/main" xmlns="" val="1047246446"/>
                    </a:ext>
                  </a:extLst>
                </a:gridCol>
                <a:gridCol w="1296670">
                  <a:extLst>
                    <a:ext uri="{9D8B030D-6E8A-4147-A177-3AD203B41FA5}">
                      <a16:colId xmlns:a16="http://schemas.microsoft.com/office/drawing/2014/main" xmlns="" val="906812886"/>
                    </a:ext>
                  </a:extLst>
                </a:gridCol>
              </a:tblGrid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Ф.И. ученика</a:t>
                      </a:r>
                      <a:endParaRPr lang="ru-RU" sz="2400" b="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                    </a:t>
                      </a:r>
                      <a:r>
                        <a:rPr lang="ru-RU" sz="2400" b="0" dirty="0" smtClean="0"/>
                        <a:t>Уровни</a:t>
                      </a:r>
                    </a:p>
                    <a:p>
                      <a:r>
                        <a:rPr lang="ru-RU" sz="2400" b="0" dirty="0" smtClean="0"/>
                        <a:t>Модуль</a:t>
                      </a:r>
                      <a:endParaRPr lang="ru-RU" sz="2400" b="0" dirty="0"/>
                    </a:p>
                  </a:txBody>
                  <a:tcPr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r>
                        <a:rPr lang="ru-RU" dirty="0" smtClean="0"/>
                        <a:t> </a:t>
                      </a:r>
                      <a:endParaRPr lang="ru-RU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2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400" dirty="0" smtClean="0"/>
                        <a:t> 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 </a:t>
                      </a:r>
                      <a:endParaRPr lang="ru-RU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4 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5 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400" dirty="0" smtClean="0"/>
                        <a:t> 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Итого за модуль</a:t>
                      </a:r>
                      <a:endParaRPr lang="ru-RU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1970974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eriod"/>
                      </a:pPr>
                      <a:r>
                        <a:rPr lang="ru-RU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Город и село</a:t>
                      </a:r>
                    </a:p>
                    <a:p>
                      <a:pPr marL="0" indent="0" algn="ctr">
                        <a:buNone/>
                      </a:pPr>
                      <a:endParaRPr lang="ru-RU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11193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2. Любимые книги</a:t>
                      </a:r>
                    </a:p>
                    <a:p>
                      <a:pPr algn="ctr"/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76618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3. Хобби</a:t>
                      </a:r>
                      <a:endParaRPr lang="ru-RU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269108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Общий бал 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за игру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5204010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85866" y="140864"/>
            <a:ext cx="8191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D7D31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omic Sans MS" panose="030F0702030302020204" pitchFamily="66" charset="0"/>
              </a:rPr>
              <a:t>4 элемент – показатели прогресса</a:t>
            </a:r>
            <a:endParaRPr lang="ru-RU" dirty="0"/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2154116" y="989445"/>
            <a:ext cx="8792308" cy="874524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716823" y="989445"/>
            <a:ext cx="82999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Маршрутная карта ученика (оценочный лист) </a:t>
            </a:r>
            <a:endParaRPr lang="ru-RU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" name="Picture 2" descr="Изысканный Успех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8861" y="4499514"/>
            <a:ext cx="1644162" cy="2260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CC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Управляющая кнопка: назад 14">
            <a:hlinkClick r:id="rId4" action="ppaction://hlinksldjump" highlightClick="1"/>
          </p:cNvPr>
          <p:cNvSpPr/>
          <p:nvPr/>
        </p:nvSpPr>
        <p:spPr>
          <a:xfrm>
            <a:off x="10629900" y="6145823"/>
            <a:ext cx="386862" cy="29893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78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74023" y="73450"/>
            <a:ext cx="64588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D7D31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omic Sans MS" panose="030F0702030302020204" pitchFamily="66" charset="0"/>
              </a:rPr>
              <a:t>5 элемент – обратная связь</a:t>
            </a:r>
            <a:endParaRPr lang="ru-RU" dirty="0"/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3614822" y="719781"/>
            <a:ext cx="5354515" cy="713529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     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Рейтинг команд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413336"/>
              </p:ext>
            </p:extLst>
          </p:nvPr>
        </p:nvGraphicFramePr>
        <p:xfrm>
          <a:off x="1394508" y="1506760"/>
          <a:ext cx="9566032" cy="5063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32086">
                  <a:extLst>
                    <a:ext uri="{9D8B030D-6E8A-4147-A177-3AD203B41FA5}">
                      <a16:colId xmlns:a16="http://schemas.microsoft.com/office/drawing/2014/main" xmlns="" val="200994686"/>
                    </a:ext>
                  </a:extLst>
                </a:gridCol>
                <a:gridCol w="1389184">
                  <a:extLst>
                    <a:ext uri="{9D8B030D-6E8A-4147-A177-3AD203B41FA5}">
                      <a16:colId xmlns:a16="http://schemas.microsoft.com/office/drawing/2014/main" xmlns="" val="237093259"/>
                    </a:ext>
                  </a:extLst>
                </a:gridCol>
                <a:gridCol w="1125416">
                  <a:extLst>
                    <a:ext uri="{9D8B030D-6E8A-4147-A177-3AD203B41FA5}">
                      <a16:colId xmlns:a16="http://schemas.microsoft.com/office/drawing/2014/main" xmlns="" val="3603109040"/>
                    </a:ext>
                  </a:extLst>
                </a:gridCol>
                <a:gridCol w="1219618">
                  <a:extLst>
                    <a:ext uri="{9D8B030D-6E8A-4147-A177-3AD203B41FA5}">
                      <a16:colId xmlns:a16="http://schemas.microsoft.com/office/drawing/2014/main" xmlns="" val="1548856005"/>
                    </a:ext>
                  </a:extLst>
                </a:gridCol>
                <a:gridCol w="1366576">
                  <a:extLst>
                    <a:ext uri="{9D8B030D-6E8A-4147-A177-3AD203B41FA5}">
                      <a16:colId xmlns:a16="http://schemas.microsoft.com/office/drawing/2014/main" xmlns="" val="670843040"/>
                    </a:ext>
                  </a:extLst>
                </a:gridCol>
                <a:gridCol w="1686867">
                  <a:extLst>
                    <a:ext uri="{9D8B030D-6E8A-4147-A177-3AD203B41FA5}">
                      <a16:colId xmlns:a16="http://schemas.microsoft.com/office/drawing/2014/main" xmlns="" val="1992688326"/>
                    </a:ext>
                  </a:extLst>
                </a:gridCol>
                <a:gridCol w="1046285">
                  <a:extLst>
                    <a:ext uri="{9D8B030D-6E8A-4147-A177-3AD203B41FA5}">
                      <a16:colId xmlns:a16="http://schemas.microsoft.com/office/drawing/2014/main" xmlns="" val="3257403594"/>
                    </a:ext>
                  </a:extLst>
                </a:gridCol>
              </a:tblGrid>
              <a:tr h="392378">
                <a:tc rowSpan="2">
                  <a:txBody>
                    <a:bodyPr/>
                    <a:lstStyle/>
                    <a:p>
                      <a:endParaRPr lang="ru-RU" b="0" dirty="0" smtClean="0"/>
                    </a:p>
                    <a:p>
                      <a:r>
                        <a:rPr lang="ru-RU" b="0" dirty="0" smtClean="0"/>
                        <a:t>Уровни по модулям</a:t>
                      </a: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Названия команд</a:t>
                      </a:r>
                      <a:endParaRPr lang="ru-RU" b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10684719"/>
                  </a:ext>
                </a:extLst>
              </a:tr>
              <a:tr h="5220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3737415"/>
                  </a:ext>
                </a:extLst>
              </a:tr>
              <a:tr h="222564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</a:t>
                      </a:r>
                      <a:r>
                        <a:rPr lang="ru-RU" dirty="0" smtClean="0"/>
                        <a:t>модуль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7677412"/>
                  </a:ext>
                </a:extLst>
              </a:tr>
              <a:tr h="37828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 уровень</a:t>
                      </a:r>
                      <a:endParaRPr lang="ru-RU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4773190"/>
                  </a:ext>
                </a:extLst>
              </a:tr>
              <a:tr h="37828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1945846"/>
                  </a:ext>
                </a:extLst>
              </a:tr>
              <a:tr h="37828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172597"/>
                  </a:ext>
                </a:extLst>
              </a:tr>
              <a:tr h="37828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556800"/>
                  </a:ext>
                </a:extLst>
              </a:tr>
              <a:tr h="37828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524980"/>
                  </a:ext>
                </a:extLst>
              </a:tr>
              <a:tr h="378288">
                <a:tc gridSpan="7"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Итог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</a:rPr>
                        <a:t> за модуль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0794788"/>
                  </a:ext>
                </a:extLst>
              </a:tr>
              <a:tr h="378288">
                <a:tc gridSpan="7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модуль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8515394"/>
                  </a:ext>
                </a:extLst>
              </a:tr>
              <a:tr h="37828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33744354"/>
                  </a:ext>
                </a:extLst>
              </a:tr>
              <a:tr h="378288">
                <a:tc gridSpan="7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модуль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4892032"/>
                  </a:ext>
                </a:extLst>
              </a:tr>
              <a:tr h="378288">
                <a:tc gridSpan="7"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Итог игры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965021"/>
                  </a:ext>
                </a:extLst>
              </a:tr>
            </a:tbl>
          </a:graphicData>
        </a:graphic>
      </p:graphicFrame>
      <p:cxnSp>
        <p:nvCxnSpPr>
          <p:cNvPr id="16" name="Прямая соединительная линия 15"/>
          <p:cNvCxnSpPr/>
          <p:nvPr/>
        </p:nvCxnSpPr>
        <p:spPr>
          <a:xfrm>
            <a:off x="1459522" y="1579859"/>
            <a:ext cx="1714501" cy="61821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Изысканный Успех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45008" y="4466492"/>
            <a:ext cx="1382869" cy="19010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CC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9" name="Управляющая кнопка: назад 18">
            <a:hlinkClick r:id="rId4" action="ppaction://hlinksldjump" highlightClick="1"/>
          </p:cNvPr>
          <p:cNvSpPr/>
          <p:nvPr/>
        </p:nvSpPr>
        <p:spPr>
          <a:xfrm>
            <a:off x="457200" y="6367577"/>
            <a:ext cx="457200" cy="34095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14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Название презентации Автор:  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47646" y="5061361"/>
            <a:ext cx="8783515" cy="189335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ортфолио. Шаблон для оформления портфолио обучающегося 1 кл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939" y="4246685"/>
            <a:ext cx="4182342" cy="246624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846" y="63203"/>
            <a:ext cx="10348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Игры на уроках английского языка</a:t>
            </a:r>
          </a:p>
          <a:p>
            <a:pPr algn="ctr"/>
            <a:endParaRPr lang="ru-RU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06" y="1286793"/>
            <a:ext cx="2660914" cy="3547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850" y="845912"/>
            <a:ext cx="2279224" cy="3038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7064" y="738554"/>
            <a:ext cx="3157819" cy="4210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6364" y="1536127"/>
            <a:ext cx="2957759" cy="3943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6030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1746" y="243898"/>
            <a:ext cx="8959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D7D31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omic Sans MS" panose="030F0702030302020204" pitchFamily="66" charset="0"/>
              </a:rPr>
              <a:t>Результат игры</a:t>
            </a:r>
            <a:endParaRPr lang="ru-RU" sz="3600" b="1" dirty="0">
              <a:ln w="9525">
                <a:solidFill>
                  <a:prstClr val="white"/>
                </a:solidFill>
                <a:prstDash val="solid"/>
              </a:ln>
              <a:solidFill>
                <a:srgbClr val="ED7D31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446" y="984738"/>
            <a:ext cx="92934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хорошие и отличные предметные и 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метапредметные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результаты;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умеют работать в команде на общий результат;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развивается критическое и творческое мышление;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желание  и азарт к изучению  английского языка (предмета)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2" descr="Изысканный Успех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69062" y="307730"/>
            <a:ext cx="1382869" cy="19010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CC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6" descr="Портфолио. Шаблон для оформления портфолио обучающегося 1 кл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3416" y="4380275"/>
            <a:ext cx="4053119" cy="239004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Название презентации Автор:  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47646" y="5061361"/>
            <a:ext cx="8783515" cy="189335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23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04111" y="459003"/>
            <a:ext cx="9976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Почему наши дети не хотят учиться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Picture 6" descr="Портфолио. Шаблон для оформления портфолио обучающегося 1 кл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939" y="4246685"/>
            <a:ext cx="3603106" cy="246624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&quot;картинка ребенок не хочет учиться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2361" y="1355854"/>
            <a:ext cx="4590143" cy="3051252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&quot;картинка ребенок не хочет учиться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743" y="1397249"/>
            <a:ext cx="4231069" cy="3051252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2778" y="3449372"/>
            <a:ext cx="4597153" cy="3059196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64562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1580" y="270056"/>
            <a:ext cx="89593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D7D31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omic Sans MS" panose="030F0702030302020204" pitchFamily="66" charset="0"/>
              </a:rPr>
              <a:t>Этапы внедрения </a:t>
            </a:r>
            <a:r>
              <a:rPr lang="ru-RU" sz="36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D7D31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omic Sans MS" panose="030F0702030302020204" pitchFamily="66" charset="0"/>
              </a:rPr>
              <a:t>геймификации</a:t>
            </a:r>
            <a:r>
              <a:rPr lang="ru-RU" sz="3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D7D31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omic Sans MS" panose="030F0702030302020204" pitchFamily="66" charset="0"/>
              </a:rPr>
              <a:t> в учебный процесс</a:t>
            </a:r>
            <a:endParaRPr lang="ru-RU" sz="3600" b="1" dirty="0">
              <a:ln w="9525">
                <a:solidFill>
                  <a:prstClr val="white"/>
                </a:solidFill>
                <a:prstDash val="solid"/>
              </a:ln>
              <a:solidFill>
                <a:srgbClr val="ED7D31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8" name="Picture 6" descr="Портфолио. Шаблон для оформления портфолио обучающегося 1 кл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3416" y="4380275"/>
            <a:ext cx="4053119" cy="239004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Название презентации Автор:  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47646" y="5061361"/>
            <a:ext cx="8783515" cy="189335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04552400"/>
              </p:ext>
            </p:extLst>
          </p:nvPr>
        </p:nvGraphicFramePr>
        <p:xfrm>
          <a:off x="1513252" y="964399"/>
          <a:ext cx="1010138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07139" y="3094216"/>
            <a:ext cx="1365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00262" y="2681773"/>
            <a:ext cx="1283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05142" y="2355201"/>
            <a:ext cx="1063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018298" y="1901875"/>
            <a:ext cx="12377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4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93789" y="1291713"/>
            <a:ext cx="1261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57403" y="2710547"/>
            <a:ext cx="1433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создание ресурсов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79633" y="2236456"/>
            <a:ext cx="1635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практическая игра</a:t>
            </a:r>
          </a:p>
        </p:txBody>
      </p:sp>
      <p:sp>
        <p:nvSpPr>
          <p:cNvPr id="15" name="Выгнутая вверх стрелка 14"/>
          <p:cNvSpPr/>
          <p:nvPr/>
        </p:nvSpPr>
        <p:spPr>
          <a:xfrm rot="20919026">
            <a:off x="2400148" y="2530979"/>
            <a:ext cx="1934407" cy="474364"/>
          </a:xfrm>
          <a:prstGeom prst="curvedDownArrow">
            <a:avLst>
              <a:gd name="adj1" fmla="val 25000"/>
              <a:gd name="adj2" fmla="val 50000"/>
              <a:gd name="adj3" fmla="val 32985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 rot="20919026">
            <a:off x="4525602" y="2108095"/>
            <a:ext cx="1934407" cy="474364"/>
          </a:xfrm>
          <a:prstGeom prst="curvedDownArrow">
            <a:avLst>
              <a:gd name="adj1" fmla="val 25000"/>
              <a:gd name="adj2" fmla="val 50000"/>
              <a:gd name="adj3" fmla="val 32985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 rot="20919026">
            <a:off x="6572199" y="1691144"/>
            <a:ext cx="1934407" cy="474364"/>
          </a:xfrm>
          <a:prstGeom prst="curvedDownArrow">
            <a:avLst>
              <a:gd name="adj1" fmla="val 25000"/>
              <a:gd name="adj2" fmla="val 50000"/>
              <a:gd name="adj3" fmla="val 32985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верх стрелка 17"/>
          <p:cNvSpPr/>
          <p:nvPr/>
        </p:nvSpPr>
        <p:spPr>
          <a:xfrm rot="20919026">
            <a:off x="8637494" y="1230289"/>
            <a:ext cx="1934407" cy="474364"/>
          </a:xfrm>
          <a:prstGeom prst="curvedDownArrow">
            <a:avLst>
              <a:gd name="adj1" fmla="val 25000"/>
              <a:gd name="adj2" fmla="val 50000"/>
              <a:gd name="adj3" fmla="val 32985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9" name="Picture 8" descr="Картинки по запросу &quot;картинка игра в школу&quot;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265" y="1094523"/>
            <a:ext cx="2542492" cy="1428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2" name="Picture 2" descr="Картинки по запросу &quot;картинка игра в школу&quot;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3272" y="4377315"/>
            <a:ext cx="2791903" cy="1572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3" name="Picture 10" descr="Картинки по запросу &quot;картинка игра в школу&quot;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5011" y="3566624"/>
            <a:ext cx="3439251" cy="214953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 rot="21045465">
            <a:off x="10280600" y="3944556"/>
            <a:ext cx="1033070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mic Sans MS" panose="030F0702030302020204" pitchFamily="66" charset="0"/>
              </a:rPr>
              <a:t>english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25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Портфолио. Шаблон для оформления портфолио обучающегося 1 кл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0336" y="4241996"/>
            <a:ext cx="4182342" cy="246624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cdn0.slideserve.com/306229/speaking-and-listening-l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3485" y="1377949"/>
            <a:ext cx="3477545" cy="24994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Ryazan, Russia - May 08, 2018: DuoLingo website on the display of PC, url - DuoLingo.com Фото со стока - 11004876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2692" y="1529861"/>
            <a:ext cx="3440357" cy="2410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LinguaLeo 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2386" y="1749670"/>
            <a:ext cx="3811464" cy="2966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391507" y="4984738"/>
            <a:ext cx="91791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и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гровые платформы, 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обучающие приложения, 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интерактивные техники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91507" y="367029"/>
            <a:ext cx="74119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Ресурсы для </a:t>
            </a:r>
            <a:r>
              <a:rPr lang="ru-RU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геймификации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03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04111" y="459003"/>
            <a:ext cx="9976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Почему наши дети не хотят учиться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Picture 6" descr="Портфолио. Шаблон для оформления портфолио обучающегося 1 кл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939" y="4246685"/>
            <a:ext cx="3603106" cy="246624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&quot;картинка ребенок не хочет учиться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2361" y="1355854"/>
            <a:ext cx="4590143" cy="3051252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&quot;картинка ребенок не хочет учиться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743" y="1397249"/>
            <a:ext cx="4231069" cy="3051252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2778" y="3449372"/>
            <a:ext cx="4597153" cy="3059196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05423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Картинки по запросу &quot;картинка дети испытывают драйв от игры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318" y="910370"/>
            <a:ext cx="3150333" cy="20964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202" name="Picture 10" descr="Картинки по запросу &quot;картинка дети испытывают драйв от игры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7377" y="587204"/>
            <a:ext cx="4692254" cy="2681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204" name="Picture 12" descr="Картинки по запросу &quot;картинка дети испытывают драйв от игры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536" y="3910685"/>
            <a:ext cx="4310917" cy="2836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206" name="Picture 14" descr="Картинки по запросу &quot;картинка дети испытывают драйв от игры&quot;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7377" y="3570288"/>
            <a:ext cx="4362249" cy="2947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8" name="Picture 6" descr="Картинки по запросу &quot;картинка дети испытывают драйв от игры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6541" y="1725837"/>
            <a:ext cx="3261945" cy="2338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1184012" y="251217"/>
            <a:ext cx="8844088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Образовательный процесс через игру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63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Название презентации Автор:  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47646" y="5061361"/>
            <a:ext cx="8783515" cy="189335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ортфолио. Шаблон для оформления портфолио обучающегося 1 кл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939" y="4246685"/>
            <a:ext cx="4182342" cy="246624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98902" y="472840"/>
            <a:ext cx="7052774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Спасибо за внимание!</a:t>
            </a:r>
          </a:p>
          <a:p>
            <a:pPr algn="ctr"/>
            <a:endParaRPr lang="ru-RU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052" name="Picture 4" descr="https://klike.net/uploads/posts/2019-06/1560148549_8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2706" y="1222132"/>
            <a:ext cx="5067282" cy="448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50319" y="2563129"/>
            <a:ext cx="36795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</a:t>
            </a:r>
            <a:r>
              <a:rPr lang="ru-RU" sz="4800" b="1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сем участникам конкурса</a:t>
            </a:r>
            <a:endParaRPr lang="ru-RU" sz="4800" dirty="0">
              <a:ln w="6600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1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картинка шеф и офисный работник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8364" y="437598"/>
            <a:ext cx="4637833" cy="3075086"/>
          </a:xfrm>
          <a:prstGeom prst="roundRect">
            <a:avLst>
              <a:gd name="adj" fmla="val 1006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Картинки по запросу &quot;картинка шеф и офисный работник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4193" y="285593"/>
            <a:ext cx="4762500" cy="3171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Картинки по запросу &quot;картинка шеф и офисный работник&quot;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DFBFC"/>
              </a:clrFrom>
              <a:clrTo>
                <a:srgbClr val="FDFB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305" y="3609424"/>
            <a:ext cx="4722896" cy="3144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2" name="Picture 8" descr="Картинки по запросу &quot;картинка шеф и офисный работник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6197" y="3705523"/>
            <a:ext cx="4572000" cy="3048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2155557" y="2941474"/>
            <a:ext cx="3123446" cy="4001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недовольство начальства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85979" y="2981306"/>
            <a:ext cx="2424258" cy="4001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п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овышенный тон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5030" y="6107568"/>
            <a:ext cx="3123446" cy="4001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грубость, непонимание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70030" y="6245570"/>
            <a:ext cx="2656157" cy="4001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б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ольшой начальник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88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7005" y="145914"/>
            <a:ext cx="11025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Ключевая проблема современного образования</a:t>
            </a:r>
          </a:p>
          <a:p>
            <a:pPr algn="ctr"/>
            <a:endParaRPr lang="ru-RU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4784" y="1099680"/>
            <a:ext cx="49588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Образовательное пространство </a:t>
            </a:r>
          </a:p>
          <a:p>
            <a:pPr algn="ctr"/>
            <a:r>
              <a:rPr lang="ru-RU" sz="2400" u="sng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школы:</a:t>
            </a:r>
          </a:p>
          <a:p>
            <a:pPr algn="ctr"/>
            <a:endParaRPr lang="ru-RU" sz="1200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-догматизм;</a:t>
            </a:r>
          </a:p>
          <a:p>
            <a:pPr algn="ctr"/>
            <a:endParaRPr lang="ru-RU" sz="1200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-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монопредметность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;</a:t>
            </a:r>
          </a:p>
          <a:p>
            <a:pPr algn="ctr"/>
            <a:endParaRPr lang="ru-RU" sz="1200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 algn="ctr">
              <a:buFontTx/>
              <a:buChar char="-"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классно-урочная система;</a:t>
            </a:r>
          </a:p>
          <a:p>
            <a:pPr marL="285750" indent="-285750" algn="ctr">
              <a:buFontTx/>
              <a:buChar char="-"/>
            </a:pPr>
            <a:endParaRPr lang="ru-RU" sz="1200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 algn="ctr">
              <a:buFontTx/>
              <a:buChar char="-"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скучные д/з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33895" y="1099680"/>
            <a:ext cx="39345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Реальный детский мир:</a:t>
            </a:r>
          </a:p>
          <a:p>
            <a:endParaRPr lang="ru-RU" sz="1200" u="sng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любознательный;</a:t>
            </a:r>
          </a:p>
          <a:p>
            <a:endParaRPr lang="ru-RU" sz="12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творческий;</a:t>
            </a:r>
          </a:p>
          <a:p>
            <a:endParaRPr lang="ru-RU" sz="12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непосредственный;</a:t>
            </a:r>
          </a:p>
          <a:p>
            <a:endParaRPr lang="ru-RU" sz="12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динамичный;</a:t>
            </a:r>
          </a:p>
          <a:p>
            <a:endParaRPr lang="ru-RU" sz="12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яркий;</a:t>
            </a:r>
          </a:p>
          <a:p>
            <a:endParaRPr lang="ru-RU" sz="12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веселый</a:t>
            </a:r>
            <a:endParaRPr lang="ru-RU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Не равно 6"/>
          <p:cNvSpPr/>
          <p:nvPr/>
        </p:nvSpPr>
        <p:spPr>
          <a:xfrm>
            <a:off x="5336928" y="2270562"/>
            <a:ext cx="1705708" cy="975946"/>
          </a:xfrm>
          <a:prstGeom prst="mathNotEqual">
            <a:avLst>
              <a:gd name="adj1" fmla="val 11808"/>
              <a:gd name="adj2" fmla="val 6600000"/>
              <a:gd name="adj3" fmla="val 1176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Picture 2" descr="http://3.bp.blogspot.com/-DctgWtE2RVI/UujERdBMQ1I/AAAAAAAAAOo/Q4_2atYj9EA/s1600/Help-SO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965" y="3598090"/>
            <a:ext cx="2327930" cy="154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Картинки по запросу &quot;картинка современный школьник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4947" y="4177104"/>
            <a:ext cx="3470514" cy="2311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0787" y="3639493"/>
            <a:ext cx="3448078" cy="2981642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9" name="Picture 8" descr="Картинки по запросу &quot;картинка шеф и офисный работник&quot;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323" y="4134685"/>
            <a:ext cx="2089779" cy="1393186"/>
          </a:xfrm>
          <a:prstGeom prst="rect">
            <a:avLst/>
          </a:prstGeom>
          <a:ln>
            <a:noFill/>
          </a:ln>
          <a:effectLst/>
          <a:extLst/>
        </p:spPr>
      </p:pic>
      <p:sp>
        <p:nvSpPr>
          <p:cNvPr id="10" name="TextBox 9"/>
          <p:cNvSpPr txBox="1"/>
          <p:nvPr/>
        </p:nvSpPr>
        <p:spPr>
          <a:xfrm>
            <a:off x="0" y="5411329"/>
            <a:ext cx="2656157" cy="4001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«большой начальник»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87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17530" y="224522"/>
            <a:ext cx="6554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Вот мы в наше время…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Picture 6" descr="Портфолио. Шаблон для оформления портфолио обучающегося 1 кл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939" y="4246685"/>
            <a:ext cx="3603106" cy="246624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&quot;картинка школьники в советское время&quot;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04911" y="998593"/>
            <a:ext cx="3885462" cy="2789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8" name="Picture 6" descr="Картинки по запросу &quot;картинка школьники в советское время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939" y="1121685"/>
            <a:ext cx="4067637" cy="2789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80" name="Picture 8" descr="Картинки по запросу &quot;картинка школьники в советское время&quot;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6527" y="1419189"/>
            <a:ext cx="2636716" cy="2623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82" name="Picture 10" descr="Картинки по запросу &quot;картинка школьники в советское время&quot;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7644" y="4289477"/>
            <a:ext cx="3177766" cy="2246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84" name="Picture 12" descr="Картинки по запросу &quot;картинка школьники в советское время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86" y="4219685"/>
            <a:ext cx="4408195" cy="2204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5843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&quot;картинка современный школьник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2409" y="272443"/>
            <a:ext cx="4055309" cy="282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&quot;картинка современный школьник&quot;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76740" y="2933322"/>
            <a:ext cx="3990794" cy="345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ртинки по запросу &quot;картинка современный школьник&quot;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456" y="272443"/>
            <a:ext cx="2403691" cy="361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Картинки по запросу &quot;картинка современный школьник&quot;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5940" y="3436117"/>
            <a:ext cx="3929410" cy="28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Картинки по запросу &quot;картинка современный школьник&quot;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59690" y="272443"/>
            <a:ext cx="5788631" cy="266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7534" y="2719198"/>
            <a:ext cx="2682789" cy="1891134"/>
          </a:xfrm>
          <a:prstGeom prst="rect">
            <a:avLst/>
          </a:prstGeom>
        </p:spPr>
      </p:pic>
      <p:pic>
        <p:nvPicPr>
          <p:cNvPr id="1042" name="Picture 18" descr="Картинки по запросу &quot;картинка современный школьник&quot;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752" y="3432861"/>
            <a:ext cx="2591035" cy="330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Картинки по запросу &quot;картинка современный школьник&quot;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1290" y="4553110"/>
            <a:ext cx="3012342" cy="208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8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Портфолио. Шаблон для оформления портфолио обучающегося 1 кл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4639" y="4317024"/>
            <a:ext cx="4182342" cy="246624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7155" y="4054893"/>
            <a:ext cx="3077309" cy="1077218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Джон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Дьюи</a:t>
            </a:r>
            <a:endParaRPr lang="ru-RU" sz="2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американский философ и педагог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050" name="Picture 2" descr="Джон Дью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511" y="361619"/>
            <a:ext cx="3071715" cy="362462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4542045" y="342992"/>
            <a:ext cx="6729520" cy="1569660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«Обучение – это работа по созданию условий, которые позволяют психологическим функциям развиваться 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в наиболее свободной и полной форме»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4" descr="Картинки по запросу &quot;картинка люди играют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8813" y="2031729"/>
            <a:ext cx="4570587" cy="2285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Picture 8" descr="Картинки по запросу &quot;картинка школьники играют&quot;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3749" y="2188295"/>
            <a:ext cx="2486810" cy="3733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Picture 10" descr="Картинки по запросу &quot;картинка школьники играют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1067" y="4611980"/>
            <a:ext cx="2960671" cy="1970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85908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833" y="4755278"/>
            <a:ext cx="2645623" cy="1754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61294" y="150317"/>
            <a:ext cx="910537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Чем </a:t>
            </a: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любят заниматься 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наши дети </a:t>
            </a:r>
          </a:p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в </a:t>
            </a: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свободное 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время?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100" name="Picture 4" descr="Картинки по запросу &quot;картинка любимое увлечение современных детей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9789" y="1845650"/>
            <a:ext cx="4581525" cy="3762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2" name="Picture 6" descr="Картинки по запросу &quot;картинка любимое увлечение современных детей&quot;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297" y="762698"/>
            <a:ext cx="3246516" cy="203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Картинки по запросу &quot;картинка любимое увлечение современных детей&quot;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8195" y="2780624"/>
            <a:ext cx="2509274" cy="16736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Картинки по запросу &quot;картинка любимое увлечение современных детей&quot;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1647" y="895704"/>
            <a:ext cx="3636632" cy="1845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10" name="Picture 14" descr="Картинки по запросу &quot;картинка любимое увлечение современных детей&quot;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9623" y="2881210"/>
            <a:ext cx="2370510" cy="18740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Картинки по запросу &quot;картинка любимое увлечение современных детей&quot;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1647" y="4405504"/>
            <a:ext cx="3173222" cy="23799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9177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Выноска со стрелкой вправо 13"/>
          <p:cNvSpPr/>
          <p:nvPr/>
        </p:nvSpPr>
        <p:spPr>
          <a:xfrm>
            <a:off x="2510624" y="2473423"/>
            <a:ext cx="4044461" cy="2097709"/>
          </a:xfrm>
          <a:prstGeom prst="rightArrowCallout">
            <a:avLst>
              <a:gd name="adj1" fmla="val 28826"/>
              <a:gd name="adj2" fmla="val 34698"/>
              <a:gd name="adj3" fmla="val 56097"/>
              <a:gd name="adj4" fmla="val 62774"/>
            </a:avLst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Портфолио. Шаблон для оформления портфолио обучающегося 1 кл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939" y="4246685"/>
            <a:ext cx="4182342" cy="246624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93117" y="100568"/>
            <a:ext cx="4780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Геймификация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2177" y="751717"/>
            <a:ext cx="109903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— это использование игровых элементов в неигровом контексте, то есть процесс, когда элементы игры используют для достижения реальных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целей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dirty="0" smtClean="0">
                <a:latin typeface="Comic Sans MS" panose="030F0702030302020204" pitchFamily="66" charset="0"/>
              </a:rPr>
              <a:t>              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69031" y="2540842"/>
            <a:ext cx="244496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скучные</a:t>
            </a:r>
          </a:p>
          <a:p>
            <a:endParaRPr lang="ru-RU" sz="2400" b="1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избегаемые</a:t>
            </a:r>
          </a:p>
          <a:p>
            <a:endParaRPr lang="ru-RU" sz="2400" b="1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сложные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751373" y="2314076"/>
            <a:ext cx="44012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- интересными</a:t>
            </a:r>
          </a:p>
          <a:p>
            <a:endParaRPr lang="ru-RU" sz="2400" b="1" dirty="0" smtClean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- желанными</a:t>
            </a:r>
          </a:p>
          <a:p>
            <a:endParaRPr lang="ru-RU" sz="2400" b="1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- простыми, доступными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1859064"/>
            <a:ext cx="9679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В процессе </a:t>
            </a:r>
            <a:r>
              <a:rPr lang="ru-RU" sz="2400" dirty="0" err="1" smtClean="0">
                <a:solidFill>
                  <a:schemeClr val="accent2"/>
                </a:solidFill>
                <a:latin typeface="Comic Sans MS" panose="030F0702030302020204" pitchFamily="66" charset="0"/>
              </a:rPr>
              <a:t>геймификации</a:t>
            </a:r>
            <a:r>
              <a:rPr lang="ru-RU" sz="24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 задания                 становятся:</a:t>
            </a:r>
            <a:endParaRPr lang="ru-RU" sz="240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Рисунок 8" descr="C:\Users\Психолог\Desktop\Выступление Камаловой Ж.Р\Игра Мемори.JPG"/>
          <p:cNvPicPr/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4472" y="4290814"/>
            <a:ext cx="3462504" cy="2422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1409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1914</TotalTime>
  <Words>556</Words>
  <Application>Microsoft Office PowerPoint</Application>
  <PresentationFormat>Произвольный</PresentationFormat>
  <Paragraphs>166</Paragraphs>
  <Slides>24</Slides>
  <Notes>1</Notes>
  <HiddenSlides>5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Психолог</dc:creator>
  <cp:lastModifiedBy>Наталья Николаевна Новикова</cp:lastModifiedBy>
  <cp:revision>156</cp:revision>
  <dcterms:created xsi:type="dcterms:W3CDTF">2019-11-15T05:33:33Z</dcterms:created>
  <dcterms:modified xsi:type="dcterms:W3CDTF">2020-03-03T08:24:56Z</dcterms:modified>
</cp:coreProperties>
</file>