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4" r:id="rId6"/>
    <p:sldId id="265" r:id="rId7"/>
    <p:sldId id="266" r:id="rId8"/>
    <p:sldId id="267" r:id="rId9"/>
    <p:sldId id="278" r:id="rId10"/>
    <p:sldId id="268" r:id="rId11"/>
    <p:sldId id="275" r:id="rId12"/>
    <p:sldId id="276" r:id="rId13"/>
    <p:sldId id="277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03.03.2020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6425952" cy="12961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физической культуры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первомайской средней школы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первомайского муниципального района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6629400" cy="18308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 Олег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геннадьевич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Всероссийский конкурс «Учитель года России– 2020»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20384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Ярославль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6123"/>
            <a:ext cx="4575836" cy="343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s://sun9-36.userapi.com/c850436/v850436631/1b5de4/F9uhBnwCdg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4481" cy="342900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89" y="0"/>
            <a:ext cx="466801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https://sun9-4.userapi.com/c851032/v851032798/b0d33/qpBicRGT6b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Users\Наташа\Desktop\DAjtHkc5D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7451" cy="3429000"/>
          </a:xfrm>
          <a:prstGeom prst="rect">
            <a:avLst/>
          </a:prstGeom>
          <a:noFill/>
        </p:spPr>
      </p:pic>
      <p:pic>
        <p:nvPicPr>
          <p:cNvPr id="7175" name="Picture 7" descr="https://sun9-26.userapi.com/c858024/v858024507/d23c8/6b_GflCK7w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3" cy="3429000"/>
          </a:xfrm>
          <a:prstGeom prst="rect">
            <a:avLst/>
          </a:prstGeom>
          <a:noFill/>
        </p:spPr>
      </p:pic>
      <p:pic>
        <p:nvPicPr>
          <p:cNvPr id="7177" name="Picture 9" descr="https://sun9-63.userapi.com/c858332/v858332348/c5c37/1x4arT1fK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716016" cy="3501008"/>
          </a:xfrm>
          <a:prstGeom prst="rect">
            <a:avLst/>
          </a:prstGeo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84985"/>
            <a:ext cx="44279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15.02.2020                     Первенство России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err="1" smtClean="0">
                <a:solidFill>
                  <a:srgbClr val="C00000"/>
                </a:solidFill>
              </a:rPr>
              <a:t>гаврилова</a:t>
            </a:r>
            <a:r>
              <a:rPr lang="ru-RU" sz="2800" dirty="0" smtClean="0">
                <a:solidFill>
                  <a:srgbClr val="C00000"/>
                </a:solidFill>
              </a:rPr>
              <a:t> виктория -  1 МЕСТО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un9-63.userapi.com/c857728/v857728768/16f602/yEe43fakm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1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51571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30120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начинается с любви,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озаренье, и работа.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начинается с любви!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 descr="F:\Гиннеc\DSCN03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41751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22530" name="Picture 2" descr="https://sun9-11.userapi.com/c850728/v850728487/26312/DNItFxI-8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42210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202167" cy="393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физической культуры -  это здоровье нации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Наташа\Desktop\rexfeatures_564609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276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Наташа\Documents\ог\4seh__yjAJ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720134" cy="3356992"/>
          </a:xfrm>
          <a:prstGeom prst="rect">
            <a:avLst/>
          </a:prstGeom>
          <a:noFill/>
        </p:spPr>
      </p:pic>
      <p:pic>
        <p:nvPicPr>
          <p:cNvPr id="5125" name="Picture 5" descr="C:\Users\Наташа\Documents\ог\laypiM03Cw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7594" cy="3501008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51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Наташа\Desktop\2019\к нацпроектуО.Г.Кузнецов 2018— копия\диск 1\МЕТОДИЧЕСКАЯ РАЗРАБОТКА Кузнецов О.Г. Кукобой\приложения к работе\Спартакиада  М.Медведева\IMG_20190219_1406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501008"/>
            <a:ext cx="457199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User\Documents\Кузнецов ОГ\легкая атлетика 14\IMG_20141016_154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825815" cy="3356992"/>
          </a:xfrm>
          <a:noFill/>
        </p:spPr>
      </p:pic>
      <p:pic>
        <p:nvPicPr>
          <p:cNvPr id="25604" name="Picture 3" descr="C:\Users\User\Documents\Кузнецов ОГ\фото Олнг Ген\DSCN09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1" cy="34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100_11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466801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4326"/>
            <a:ext cx="4572000" cy="35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Наташа\Desktop\раб стол\все со итолпа\Кросс нации 2015 год\P9230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C:\Users\User\Desktop\с рабочего стола\Кузнецов ОГ\спартакиада2013 фото\IMGP53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Наташа\Documents\ог\с тел ОГ\IMG_20160911_1026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3515608"/>
          </a:xfrm>
          <a:prstGeom prst="rect">
            <a:avLst/>
          </a:prstGeom>
          <a:noFill/>
        </p:spPr>
      </p:pic>
      <p:pic>
        <p:nvPicPr>
          <p:cNvPr id="20482" name="Picture 2" descr="https://sun9-37.userapi.com/c851332/v851332666/10b62b/2DNQa75ghG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7" descr="DSC017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User\Documents\Кузнецов ОГ\фото Олнг Ген\DSCN1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cuments\Кузнецов ОГ\фото Олнг Ген\DSCN09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4191000"/>
            <a:ext cx="4419600" cy="2438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Молодкина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Алина,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Арсентьев Виталий</a:t>
            </a:r>
          </a:p>
          <a:p>
            <a:pPr algn="ctr" eaLnBrk="1" hangingPunct="1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Лауреаты стипендии Губернатора Ярославской области одаренным детям за спортивные</a:t>
            </a:r>
          </a:p>
          <a:p>
            <a:pPr algn="ctr" eaLnBrk="1" hangingPunct="1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достижения</a:t>
            </a:r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7652" name="Picture 5" descr="https://pp.vk.me/c5567/u116805357/142303678/x_11520a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26089" cy="52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школа – это маленькая спортивная страна!</a:t>
            </a:r>
            <a:endParaRPr lang="ru-RU" dirty="0"/>
          </a:p>
        </p:txBody>
      </p:sp>
      <p:pic>
        <p:nvPicPr>
          <p:cNvPr id="6" name="Picture 3" descr="C:\Users\Наташа\Documents\ог\deIqPZ-to5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73614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Наташа\Desktop\мастер-класс на Региональном форуме Территория отцовства в п. Пречисто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572001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566" y="1"/>
            <a:ext cx="468243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Аптека</vt:lpstr>
      <vt:lpstr>Кузнецов Олег геннадьевич</vt:lpstr>
      <vt:lpstr>Задача физической культуры -  это здоровье нации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школа – это маленькая спортивная страна!</vt:lpstr>
      <vt:lpstr>Презентация PowerPoint</vt:lpstr>
      <vt:lpstr>Презентация PowerPoint</vt:lpstr>
      <vt:lpstr>Презентация PowerPoint</vt:lpstr>
      <vt:lpstr>15.02.2020                     Первенство России гаврилова виктория -  1 МЕСТО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Кузнецов Олег геннадьевич</dc:title>
  <dc:creator>Наталья Кузнецова</dc:creator>
  <cp:lastModifiedBy>Наталья Николаевна Новикова</cp:lastModifiedBy>
  <cp:revision>6</cp:revision>
  <dcterms:created xsi:type="dcterms:W3CDTF">2020-02-23T12:18:15Z</dcterms:created>
  <dcterms:modified xsi:type="dcterms:W3CDTF">2020-03-03T08:47:21Z</dcterms:modified>
</cp:coreProperties>
</file>