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2"/>
    <p:sldMasterId id="2147483673" r:id="rId3"/>
    <p:sldMasterId id="2147483685" r:id="rId4"/>
    <p:sldMasterId id="2147483697" r:id="rId5"/>
    <p:sldMasterId id="2147483709" r:id="rId6"/>
    <p:sldMasterId id="2147483721" r:id="rId7"/>
    <p:sldMasterId id="2147483734" r:id="rId8"/>
    <p:sldMasterId id="2147483747" r:id="rId9"/>
  </p:sldMasterIdLst>
  <p:notesMasterIdLst>
    <p:notesMasterId r:id="rId34"/>
  </p:notesMasterIdLst>
  <p:sldIdLst>
    <p:sldId id="256" r:id="rId10"/>
    <p:sldId id="257" r:id="rId11"/>
    <p:sldId id="282" r:id="rId12"/>
    <p:sldId id="283" r:id="rId13"/>
    <p:sldId id="284" r:id="rId14"/>
    <p:sldId id="261" r:id="rId15"/>
    <p:sldId id="262" r:id="rId16"/>
    <p:sldId id="263" r:id="rId17"/>
    <p:sldId id="285" r:id="rId18"/>
    <p:sldId id="264" r:id="rId19"/>
    <p:sldId id="280" r:id="rId20"/>
    <p:sldId id="266" r:id="rId21"/>
    <p:sldId id="267" r:id="rId22"/>
    <p:sldId id="286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81" r:id="rId31"/>
    <p:sldId id="27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83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4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7782B6F-90DE-4910-BEBB-BD9984B6BC14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3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0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E582301-DFC8-476D-933F-C05C62750C57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3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FA14037-E3F9-4D4B-8E64-A758D2A08216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10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C6C5A-771D-4CCE-BDA0-1AB08D51C27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3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59DE08F-6C3A-4F00-85C4-1A5278042145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12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4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779B34E-E9D8-4DA4-B823-37BE52DC471E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13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4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/>
            <a:fld id="{2425FC21-4B35-4A51-88D3-1DFBE55F9FFB}" type="slidenum">
              <a:rPr lang="ru-RU" sz="1200" spc="-1">
                <a:solidFill>
                  <a:srgbClr val="000000"/>
                </a:solidFill>
              </a:rPr>
              <a:pPr algn="r"/>
              <a:t>14</a:t>
            </a:fld>
            <a:endParaRPr lang="ru-RU" sz="1200" spc="-1">
              <a:solidFill>
                <a:prstClr val="black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4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425FC21-4B35-4A51-88D3-1DFBE55F9FFB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15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4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2C1E814-9190-40CA-B1C1-6F7AFAFE9E3B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16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5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61E93AB-0998-4FE3-A996-817F17E75C73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17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5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76ED818-18A3-4A3B-866B-59E9153586EB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18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5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686CED0-927F-44AB-BB79-B1E930B330F9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19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1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7BAB70E-F944-4DD1-8DF1-044DE2AC0B76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5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A87F45E-8727-42CF-8750-BFF6BC0E8234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20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6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715F521-0CED-4448-B619-9933708E8087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21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C6C5A-771D-4CCE-BDA0-1AB08D51C27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6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D46FE6C-A058-4551-8490-2F19CCD58C24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23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0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/>
            <a:fld id="{2E582301-DFC8-476D-933F-C05C62750C57}" type="slidenum">
              <a:rPr lang="ru-RU" sz="1200" spc="-1">
                <a:solidFill>
                  <a:srgbClr val="000000"/>
                </a:solidFill>
              </a:rPr>
              <a:pPr algn="r"/>
              <a:t>24</a:t>
            </a:fld>
            <a:endParaRPr lang="ru-RU" sz="1200" spc="-1">
              <a:solidFill>
                <a:prstClr val="black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C6C5A-771D-4CCE-BDA0-1AB08D51C270}" type="slidenum">
              <a:rPr lang="ru-RU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C6C5A-771D-4CCE-BDA0-1AB08D51C27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C6C5A-771D-4CCE-BDA0-1AB08D51C27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2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6C2DC58-73A6-4930-94A3-60B3DF53D174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6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2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49E8044-9EBC-4FFA-B938-1F7D9B050D2E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7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2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49EE267-03BB-41B8-9C0D-95BD90212BB8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8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0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/>
            <a:fld id="{2E582301-DFC8-476D-933F-C05C62750C57}" type="slidenum">
              <a:rPr lang="ru-RU" sz="1200" spc="-1">
                <a:solidFill>
                  <a:srgbClr val="000000"/>
                </a:solidFill>
              </a:rPr>
              <a:pPr algn="r"/>
              <a:t>9</a:t>
            </a:fld>
            <a:endParaRPr lang="ru-RU" sz="1200" spc="-1">
              <a:solidFill>
                <a:prstClr val="black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12183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4920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60331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396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BDDC3"/>
              </a:solidFill>
            </a:endParaRPr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B1EB280-EB19-4146-95D8-932888207FCB}" type="slidenum">
              <a:rPr lang="ru-RU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5368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804CE-1114-49FE-A5EB-F8791F976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031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50A2A1D-8312-4C0C-8628-90B1D7CC0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151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BD4680B-7C24-4478-8B09-C6D5D1D4B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5841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1584F5C-D958-4DD5-8BD0-632819BAC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789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AE1FB-073A-41D2-8ECB-89AC17837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4562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FF52BD2-5D85-4777-A194-6D5C0C2C73F1}" type="slidenum">
              <a:rPr lang="ru-RU">
                <a:solidFill>
                  <a:srgbClr val="775F55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291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5E611-FA1E-4359-B0DB-083EF9221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3647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05120B63-F156-444C-AAB9-D6FD8B3AC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3271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AD52A-7C30-4719-A73E-65331C27B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942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8F667-156B-4019-BB30-7525B815F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217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BDDC3"/>
              </a:solidFill>
            </a:endParaRPr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B1EB280-EB19-4146-95D8-932888207FCB}" type="slidenum">
              <a:rPr lang="ru-RU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701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804CE-1114-49FE-A5EB-F8791F976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6342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50A2A1D-8312-4C0C-8628-90B1D7CC0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6142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BD4680B-7C24-4478-8B09-C6D5D1D4B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749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1584F5C-D958-4DD5-8BD0-632819BAC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403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AE1FB-073A-41D2-8ECB-89AC17837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865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FF52BD2-5D85-4777-A194-6D5C0C2C73F1}" type="slidenum">
              <a:rPr lang="ru-RU">
                <a:solidFill>
                  <a:srgbClr val="775F55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846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5E611-FA1E-4359-B0DB-083EF9221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6138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05120B63-F156-444C-AAB9-D6FD8B3AC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432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AD52A-7C30-4719-A73E-65331C27B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6366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8F667-156B-4019-BB30-7525B815F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4193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BDDC3"/>
              </a:solidFill>
            </a:endParaRPr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B1EB280-EB19-4146-95D8-932888207FCB}" type="slidenum">
              <a:rPr lang="ru-RU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9979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804CE-1114-49FE-A5EB-F8791F976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2130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50A2A1D-8312-4C0C-8628-90B1D7CC0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087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BD4680B-7C24-4478-8B09-C6D5D1D4B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8039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1584F5C-D958-4DD5-8BD0-632819BAC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86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AE1FB-073A-41D2-8ECB-89AC17837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46206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FF52BD2-5D85-4777-A194-6D5C0C2C73F1}" type="slidenum">
              <a:rPr lang="ru-RU">
                <a:solidFill>
                  <a:srgbClr val="775F55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85059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5E611-FA1E-4359-B0DB-083EF9221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47040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05120B63-F156-444C-AAB9-D6FD8B3AC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5103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AD52A-7C30-4719-A73E-65331C27B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24762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8F667-156B-4019-BB30-7525B815F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1599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BDDC3"/>
              </a:solidFill>
            </a:endParaRPr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B1EB280-EB19-4146-95D8-932888207FCB}" type="slidenum">
              <a:rPr lang="ru-RU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536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804CE-1114-49FE-A5EB-F8791F976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11225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50A2A1D-8312-4C0C-8628-90B1D7CC0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771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BD4680B-7C24-4478-8B09-C6D5D1D4B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2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1584F5C-D958-4DD5-8BD0-632819BAC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7092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AE1FB-073A-41D2-8ECB-89AC17837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61731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FF52BD2-5D85-4777-A194-6D5C0C2C73F1}" type="slidenum">
              <a:rPr lang="ru-RU">
                <a:solidFill>
                  <a:srgbClr val="775F55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262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5E611-FA1E-4359-B0DB-083EF9221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04073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05120B63-F156-444C-AAB9-D6FD8B3AC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6075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AD52A-7C30-4719-A73E-65331C27B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77303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8F667-156B-4019-BB30-7525B815F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1428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BDDC3"/>
              </a:solidFill>
            </a:endParaRPr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B1EB280-EB19-4146-95D8-932888207FCB}" type="slidenum">
              <a:rPr lang="ru-RU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1765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804CE-1114-49FE-A5EB-F8791F976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73224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50A2A1D-8312-4C0C-8628-90B1D7CC0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7961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BD4680B-7C24-4478-8B09-C6D5D1D4B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6725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1584F5C-D958-4DD5-8BD0-632819BAC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02870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AE1FB-073A-41D2-8ECB-89AC17837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6064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FF52BD2-5D85-4777-A194-6D5C0C2C73F1}" type="slidenum">
              <a:rPr lang="ru-RU">
                <a:solidFill>
                  <a:srgbClr val="775F55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7873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5E611-FA1E-4359-B0DB-083EF9221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74637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05120B63-F156-444C-AAB9-D6FD8B3AC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0905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AD52A-7C30-4719-A73E-65331C27B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84475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8F667-156B-4019-BB30-7525B815F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2060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529495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03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1316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48373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41457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73201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2157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5392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8401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970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3084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815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949530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6345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7797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9719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8214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1102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29001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9249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29989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610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66545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61130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798433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0666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23705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4637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9103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2888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2942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900" b="0" strike="noStrike" spc="-1">
              <a:solidFill>
                <a:srgbClr val="00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49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 hidden="1"/>
          <p:cNvSpPr/>
          <p:nvPr/>
        </p:nvSpPr>
        <p:spPr>
          <a:xfrm>
            <a:off x="0" y="1235160"/>
            <a:ext cx="9143640" cy="318600"/>
          </a:xfrm>
          <a:prstGeom prst="rect">
            <a:avLst/>
          </a:prstGeom>
          <a:solidFill>
            <a:srgbClr val="FFFFFF"/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CustomShape 2" hidden="1"/>
          <p:cNvSpPr/>
          <p:nvPr/>
        </p:nvSpPr>
        <p:spPr>
          <a:xfrm>
            <a:off x="0" y="1279440"/>
            <a:ext cx="533160" cy="2282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590400" y="1279440"/>
            <a:ext cx="8553240" cy="2282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6095880" y="6248520"/>
            <a:ext cx="2666520" cy="364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609480" y="6248520"/>
            <a:ext cx="5420880" cy="364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0" y="6248520"/>
            <a:ext cx="533160" cy="3805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F90526FF-A763-4100-A363-13FCA7B63454}" type="slidenum">
              <a:rPr lang="ru-RU" sz="1400" b="1" strike="noStrike" spc="-1">
                <a:solidFill>
                  <a:srgbClr val="775F55"/>
                </a:solidFill>
                <a:latin typeface="Arial"/>
              </a:rPr>
              <a:pPr algn="ctr">
                <a:lnSpc>
                  <a:spcPct val="100000"/>
                </a:lnSpc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00" b="0" strike="noStrike" spc="-1">
                <a:solidFill>
                  <a:srgbClr val="000000"/>
                </a:solidFill>
                <a:latin typeface="Tw Cen MT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300" b="0" strike="noStrike" spc="-1">
                <a:solidFill>
                  <a:srgbClr val="000000"/>
                </a:solidFill>
                <a:latin typeface="Tw Cen MT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w Cen MT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Tw Cen MT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w Cen MT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w Cen MT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w Cen MT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775F55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775F55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5BD65D-533C-464E-A397-732B9780E079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75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775F55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775F55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5BD65D-533C-464E-A397-732B9780E079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789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775F55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775F55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5BD65D-533C-464E-A397-732B9780E079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16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775F55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775F55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5BD65D-533C-464E-A397-732B9780E079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610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775F55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775F55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5BD65D-533C-464E-A397-732B9780E079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55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 hidden="1"/>
          <p:cNvSpPr/>
          <p:nvPr/>
        </p:nvSpPr>
        <p:spPr>
          <a:xfrm>
            <a:off x="0" y="1235160"/>
            <a:ext cx="9143640" cy="318600"/>
          </a:xfrm>
          <a:prstGeom prst="rect">
            <a:avLst/>
          </a:prstGeom>
          <a:solidFill>
            <a:srgbClr val="FFFFFF"/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CustomShape 2" hidden="1"/>
          <p:cNvSpPr/>
          <p:nvPr/>
        </p:nvSpPr>
        <p:spPr>
          <a:xfrm>
            <a:off x="0" y="1279440"/>
            <a:ext cx="533160" cy="2282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590400" y="1279440"/>
            <a:ext cx="8553240" cy="2282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6095880" y="6248520"/>
            <a:ext cx="2666520" cy="364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lang="ru-RU" sz="14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609480" y="6248520"/>
            <a:ext cx="5420880" cy="364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/>
            <a:endParaRPr lang="ru-RU" sz="14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0" y="6248520"/>
            <a:ext cx="533160" cy="3805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fld id="{F90526FF-A763-4100-A363-13FCA7B63454}" type="slidenum">
              <a:rPr lang="ru-RU" sz="1400" b="1" spc="-1">
                <a:solidFill>
                  <a:srgbClr val="775F55"/>
                </a:solidFill>
              </a:rPr>
              <a:pPr algn="ctr"/>
              <a:t>‹#›</a:t>
            </a:fld>
            <a:endParaRPr lang="ru-RU" sz="14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00" b="0" strike="noStrike" spc="-1">
                <a:solidFill>
                  <a:srgbClr val="000000"/>
                </a:solidFill>
                <a:latin typeface="Tw Cen MT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300" b="0" strike="noStrike" spc="-1">
                <a:solidFill>
                  <a:srgbClr val="000000"/>
                </a:solidFill>
                <a:latin typeface="Tw Cen MT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w Cen MT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Tw Cen MT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w Cen MT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w Cen MT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w Cen MT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xmlns="" val="103534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hdr="0" dt="0"/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 hidden="1"/>
          <p:cNvSpPr/>
          <p:nvPr/>
        </p:nvSpPr>
        <p:spPr>
          <a:xfrm>
            <a:off x="0" y="1235160"/>
            <a:ext cx="9143640" cy="318600"/>
          </a:xfrm>
          <a:prstGeom prst="rect">
            <a:avLst/>
          </a:prstGeom>
          <a:solidFill>
            <a:srgbClr val="FFFFFF"/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CustomShape 2" hidden="1"/>
          <p:cNvSpPr/>
          <p:nvPr/>
        </p:nvSpPr>
        <p:spPr>
          <a:xfrm>
            <a:off x="0" y="1279440"/>
            <a:ext cx="533160" cy="2282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590400" y="1279440"/>
            <a:ext cx="8553240" cy="2282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6095880" y="6248520"/>
            <a:ext cx="2666520" cy="364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lang="ru-RU" sz="14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609480" y="6248520"/>
            <a:ext cx="5420880" cy="364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/>
            <a:endParaRPr lang="ru-RU" sz="14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0" y="6248520"/>
            <a:ext cx="533160" cy="3805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fld id="{F90526FF-A763-4100-A363-13FCA7B63454}" type="slidenum">
              <a:rPr lang="ru-RU" sz="1400" b="1" spc="-1">
                <a:solidFill>
                  <a:srgbClr val="775F55"/>
                </a:solidFill>
              </a:rPr>
              <a:pPr algn="ctr"/>
              <a:t>‹#›</a:t>
            </a:fld>
            <a:endParaRPr lang="ru-RU" sz="14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00" b="0" strike="noStrike" spc="-1">
                <a:solidFill>
                  <a:srgbClr val="000000"/>
                </a:solidFill>
                <a:latin typeface="Tw Cen MT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300" b="0" strike="noStrike" spc="-1">
                <a:solidFill>
                  <a:srgbClr val="000000"/>
                </a:solidFill>
                <a:latin typeface="Tw Cen MT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w Cen MT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Tw Cen MT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w Cen MT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w Cen MT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w Cen MT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xmlns="" val="106491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hf hdr="0" dt="0"/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 hidden="1"/>
          <p:cNvSpPr/>
          <p:nvPr/>
        </p:nvSpPr>
        <p:spPr>
          <a:xfrm>
            <a:off x="0" y="1235160"/>
            <a:ext cx="9143640" cy="318600"/>
          </a:xfrm>
          <a:prstGeom prst="rect">
            <a:avLst/>
          </a:prstGeom>
          <a:solidFill>
            <a:srgbClr val="FFFFFF"/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CustomShape 2" hidden="1"/>
          <p:cNvSpPr/>
          <p:nvPr/>
        </p:nvSpPr>
        <p:spPr>
          <a:xfrm>
            <a:off x="0" y="1279440"/>
            <a:ext cx="533160" cy="2282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590400" y="1279440"/>
            <a:ext cx="8553240" cy="2282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6095880" y="6248520"/>
            <a:ext cx="2666520" cy="364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lang="ru-RU" sz="14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609480" y="6248520"/>
            <a:ext cx="5420880" cy="364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/>
            <a:endParaRPr lang="ru-RU" sz="14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0" y="6248520"/>
            <a:ext cx="533160" cy="3805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fld id="{F90526FF-A763-4100-A363-13FCA7B63454}" type="slidenum">
              <a:rPr lang="ru-RU" sz="1400" b="1" spc="-1">
                <a:solidFill>
                  <a:srgbClr val="775F55"/>
                </a:solidFill>
              </a:rPr>
              <a:pPr algn="ctr"/>
              <a:t>‹#›</a:t>
            </a:fld>
            <a:endParaRPr lang="ru-RU" sz="14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00" b="0" strike="noStrike" spc="-1">
                <a:solidFill>
                  <a:srgbClr val="000000"/>
                </a:solidFill>
                <a:latin typeface="Tw Cen MT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300" b="0" strike="noStrike" spc="-1">
                <a:solidFill>
                  <a:srgbClr val="000000"/>
                </a:solidFill>
                <a:latin typeface="Tw Cen MT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w Cen MT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Tw Cen MT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w Cen MT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w Cen MT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w Cen MT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xmlns="" val="30549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hf hd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hyperlink" Target="&#1056;&#1077;&#1082;&#1083;&#1072;&#1084;&#1072;%20&#1052;&#1077;&#1079;&#1080;&#1084;%20%20%20&#1058;&#1102;&#1083;&#1077;&#1085;&#1080;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7"/>
          <p:cNvPicPr/>
          <p:nvPr/>
        </p:nvPicPr>
        <p:blipFill>
          <a:blip r:embed="rId4" cstate="print"/>
          <a:srcRect l="21299"/>
          <a:stretch/>
        </p:blipFill>
        <p:spPr>
          <a:xfrm>
            <a:off x="827640" y="1772640"/>
            <a:ext cx="2808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" name="CustomShape 1"/>
          <p:cNvSpPr/>
          <p:nvPr/>
        </p:nvSpPr>
        <p:spPr>
          <a:xfrm>
            <a:off x="2536200" y="1845000"/>
            <a:ext cx="6571800" cy="191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C00000"/>
                </a:solidFill>
                <a:latin typeface="Times New Roman"/>
              </a:rPr>
              <a:t>Знания в жизнь,</a:t>
            </a:r>
            <a:endParaRPr lang="ru-RU" sz="4000" b="0" strike="noStrike" spc="-1" dirty="0">
              <a:solidFill>
                <a:srgbClr val="C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C00000"/>
                </a:solidFill>
                <a:latin typeface="Times New Roman"/>
              </a:rPr>
              <a:t>или </a:t>
            </a:r>
            <a:endParaRPr lang="ru-RU" sz="4000" b="0" strike="noStrike" spc="-1" dirty="0">
              <a:solidFill>
                <a:srgbClr val="C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C00000"/>
                </a:solidFill>
                <a:latin typeface="Times New Roman"/>
              </a:rPr>
              <a:t>Как не быть обманутым</a:t>
            </a:r>
            <a:endParaRPr lang="ru-RU" sz="40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52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3"/>
          <p:cNvSpPr/>
          <p:nvPr/>
        </p:nvSpPr>
        <p:spPr>
          <a:xfrm>
            <a:off x="1403640" y="548640"/>
            <a:ext cx="6571800" cy="76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Times New Roman"/>
              </a:rPr>
              <a:t>Региональный этап Всероссийского конкурса </a:t>
            </a:r>
            <a:endParaRPr lang="ru-RU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Times New Roman"/>
              </a:rPr>
              <a:t>«Учитель года России» 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54" name="CustomShape 4"/>
          <p:cNvSpPr/>
          <p:nvPr/>
        </p:nvSpPr>
        <p:spPr>
          <a:xfrm>
            <a:off x="827640" y="5948640"/>
            <a:ext cx="79203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Times New Roman"/>
              </a:rPr>
              <a:t>Ярославль, 2020 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55" name="CustomShape 5"/>
          <p:cNvSpPr/>
          <p:nvPr/>
        </p:nvSpPr>
        <p:spPr>
          <a:xfrm>
            <a:off x="3976200" y="4293000"/>
            <a:ext cx="4627800" cy="14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000000"/>
                </a:solidFill>
                <a:latin typeface="Times New Roman"/>
              </a:rPr>
              <a:t>Кузнецова </a:t>
            </a:r>
            <a:r>
              <a:rPr lang="ru-RU" sz="2200" b="1" strike="noStrike" spc="-1" dirty="0" smtClean="0">
                <a:solidFill>
                  <a:srgbClr val="000000"/>
                </a:solidFill>
                <a:latin typeface="Times New Roman"/>
              </a:rPr>
              <a:t>Анна Алексеевна,</a:t>
            </a:r>
            <a:endParaRPr lang="ru-RU" sz="22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000000"/>
                </a:solidFill>
                <a:latin typeface="Times New Roman"/>
              </a:rPr>
              <a:t>учитель </a:t>
            </a:r>
            <a:r>
              <a:rPr lang="ru-RU" sz="2200" b="1" spc="-1" dirty="0">
                <a:solidFill>
                  <a:srgbClr val="000000"/>
                </a:solidFill>
                <a:latin typeface="Times New Roman"/>
              </a:rPr>
              <a:t>биологии и </a:t>
            </a:r>
            <a:r>
              <a:rPr lang="ru-RU" sz="2200" b="1" spc="-1" dirty="0" smtClean="0">
                <a:solidFill>
                  <a:srgbClr val="000000"/>
                </a:solidFill>
                <a:latin typeface="Times New Roman"/>
              </a:rPr>
              <a:t>химии </a:t>
            </a:r>
            <a:endParaRPr lang="ru-RU" sz="22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000000"/>
                </a:solidFill>
                <a:latin typeface="Times New Roman"/>
              </a:rPr>
              <a:t> МОУ СШ № 4</a:t>
            </a:r>
            <a:endParaRPr lang="ru-RU" sz="22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000000"/>
                </a:solidFill>
                <a:latin typeface="Times New Roman"/>
              </a:rPr>
              <a:t>г. Переславля-Залесского</a:t>
            </a:r>
            <a:endParaRPr lang="ru-RU" sz="2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1043640" y="1989000"/>
            <a:ext cx="7357680" cy="265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Функционально грамотный человек —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</a:t>
            </a:r>
            <a:r>
              <a:rPr lang="ru-RU" sz="2400" b="0" strike="noStrike" spc="-1">
                <a:solidFill>
                  <a:srgbClr val="C00000"/>
                </a:solidFill>
                <a:latin typeface="Times New Roman"/>
              </a:rPr>
              <a:t>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69" name="CustomShape 2"/>
          <p:cNvSpPr/>
          <p:nvPr/>
        </p:nvSpPr>
        <p:spPr>
          <a:xfrm>
            <a:off x="1142280" y="692640"/>
            <a:ext cx="753372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A50021"/>
                </a:solidFill>
                <a:latin typeface="Times New Roman"/>
              </a:rPr>
              <a:t>Функциональная грамотность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70" name="CustomShape 3"/>
          <p:cNvSpPr/>
          <p:nvPr/>
        </p:nvSpPr>
        <p:spPr>
          <a:xfrm>
            <a:off x="1930680" y="4666320"/>
            <a:ext cx="675612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000" b="0" i="1" strike="noStrike" spc="-1">
                <a:solidFill>
                  <a:srgbClr val="000000"/>
                </a:solidFill>
                <a:latin typeface="Times New Roman"/>
              </a:rPr>
              <a:t>А</a:t>
            </a:r>
            <a:r>
              <a:rPr lang="ru-RU" sz="1800" b="0" i="1" strike="noStrike" spc="-1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2000" b="0" i="1" strike="noStrike" spc="-1">
                <a:solidFill>
                  <a:srgbClr val="000000"/>
                </a:solidFill>
                <a:latin typeface="Times New Roman"/>
              </a:rPr>
              <a:t>А. Леонтьев,</a:t>
            </a:r>
            <a:r>
              <a:t/>
            </a:r>
            <a:br/>
            <a:r>
              <a:rPr lang="ru-RU" sz="2000" b="0" i="1" strike="noStrike" spc="-1">
                <a:solidFill>
                  <a:srgbClr val="000000"/>
                </a:solidFill>
                <a:latin typeface="Times New Roman"/>
              </a:rPr>
              <a:t>советский и российский лингвист, психолог,</a:t>
            </a:r>
            <a:r>
              <a:t/>
            </a:r>
            <a:br/>
            <a:r>
              <a:rPr lang="ru-RU" sz="2000" b="0" i="1" strike="noStrike" spc="-1">
                <a:solidFill>
                  <a:srgbClr val="000000"/>
                </a:solidFill>
                <a:latin typeface="Times New Roman"/>
              </a:rPr>
              <a:t>доктор психологических наук и</a:t>
            </a:r>
            <a:r>
              <a:t/>
            </a:r>
            <a:br/>
            <a:r>
              <a:rPr lang="ru-RU" sz="2000" b="0" i="1" strike="noStrike" spc="-1">
                <a:solidFill>
                  <a:srgbClr val="000000"/>
                </a:solidFill>
                <a:latin typeface="Times New Roman"/>
              </a:rPr>
              <a:t>доктор филологических наук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11033" y="6053226"/>
            <a:ext cx="481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1" dirty="0" smtClean="0">
                <a:solidFill>
                  <a:srgbClr val="000000"/>
                </a:solidFill>
                <a:latin typeface="Times New Roman"/>
              </a:rPr>
              <a:t>10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novosti33.ru/wp-content/uploads/2020/01/boy-1024x561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845" y="1196752"/>
            <a:ext cx="7776864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43608" y="476672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Вся ли информация достоверна?</a:t>
            </a:r>
            <a:endParaRPr lang="ru-RU" sz="4000" b="1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52BD2-5D85-4777-A194-6D5C0C2C73F1}" type="slidenum">
              <a:rPr lang="ru-RU" smtClean="0">
                <a:solidFill>
                  <a:srgbClr val="775F55"/>
                </a:solidFill>
              </a:rPr>
              <a:pPr>
                <a:defRPr/>
              </a:pPr>
              <a:t>11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11033" y="6053226"/>
            <a:ext cx="481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1" dirty="0" smtClean="0">
                <a:solidFill>
                  <a:srgbClr val="000000"/>
                </a:solidFill>
                <a:latin typeface="Times New Roman"/>
              </a:rPr>
              <a:t>11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964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"/>
          <p:cNvPicPr/>
          <p:nvPr/>
        </p:nvPicPr>
        <p:blipFill>
          <a:blip r:embed="rId4" cstate="print"/>
          <a:srcRect l="11344" r="33179" b="3767"/>
          <a:stretch/>
        </p:blipFill>
        <p:spPr>
          <a:xfrm>
            <a:off x="5508000" y="3285000"/>
            <a:ext cx="3295440" cy="324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Picture 4"/>
          <p:cNvPicPr/>
          <p:nvPr/>
        </p:nvPicPr>
        <p:blipFill>
          <a:blip r:embed="rId5" cstate="print"/>
          <a:srcRect t="1298" b="3897"/>
          <a:stretch/>
        </p:blipFill>
        <p:spPr>
          <a:xfrm>
            <a:off x="971640" y="1412640"/>
            <a:ext cx="4968360" cy="5004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" name="Picture 2"/>
          <p:cNvPicPr/>
          <p:nvPr/>
        </p:nvPicPr>
        <p:blipFill>
          <a:blip r:embed="rId6" cstate="print"/>
          <a:srcRect l="84313" r="4592" b="88622"/>
          <a:stretch/>
        </p:blipFill>
        <p:spPr>
          <a:xfrm>
            <a:off x="2195736" y="1844824"/>
            <a:ext cx="1418384" cy="935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5" name="Picture 2"/>
          <p:cNvPicPr/>
          <p:nvPr/>
        </p:nvPicPr>
        <p:blipFill>
          <a:blip r:embed="rId6" cstate="print"/>
          <a:srcRect l="84313" r="4592" b="88622"/>
          <a:stretch/>
        </p:blipFill>
        <p:spPr>
          <a:xfrm>
            <a:off x="3563888" y="3285000"/>
            <a:ext cx="1367640" cy="1008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6" name="CustomShape 1"/>
          <p:cNvSpPr/>
          <p:nvPr/>
        </p:nvSpPr>
        <p:spPr>
          <a:xfrm>
            <a:off x="844200" y="344880"/>
            <a:ext cx="79758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A50021"/>
                </a:solidFill>
                <a:latin typeface="Times New Roman"/>
              </a:rPr>
              <a:t>Тема «Кожа» / Биология (8 класс)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11033" y="6053226"/>
            <a:ext cx="481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1" dirty="0" smtClean="0">
                <a:solidFill>
                  <a:srgbClr val="000000"/>
                </a:solidFill>
                <a:latin typeface="Times New Roman"/>
              </a:rPr>
              <a:t>12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2">
            <a:hlinkClick r:id="rId4" action="ppaction://hlinkfile"/>
          </p:cNvPr>
          <p:cNvPicPr/>
          <p:nvPr/>
        </p:nvPicPr>
        <p:blipFill>
          <a:blip r:embed="rId5" cstate="print"/>
          <a:stretch/>
        </p:blipFill>
        <p:spPr>
          <a:xfrm>
            <a:off x="611640" y="1124640"/>
            <a:ext cx="8192520" cy="46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411033" y="6053226"/>
            <a:ext cx="481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1" dirty="0" smtClean="0">
                <a:solidFill>
                  <a:srgbClr val="000000"/>
                </a:solidFill>
                <a:latin typeface="Times New Roman"/>
              </a:rPr>
              <a:t>13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/>
          <p:cNvSpPr/>
          <p:nvPr/>
        </p:nvSpPr>
        <p:spPr>
          <a:xfrm>
            <a:off x="992408" y="429966"/>
            <a:ext cx="7560360" cy="12961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80000"/>
              </a:lnSpc>
            </a:pPr>
            <a:r>
              <a:rPr lang="ru-RU" sz="4000" b="1" strike="noStrike" spc="-1" dirty="0">
                <a:solidFill>
                  <a:srgbClr val="A50021"/>
                </a:solidFill>
                <a:latin typeface="Times New Roman"/>
              </a:rPr>
              <a:t> </a:t>
            </a:r>
            <a:r>
              <a:rPr lang="ru-RU" sz="4000" b="1" spc="-1" dirty="0">
                <a:solidFill>
                  <a:srgbClr val="A50021"/>
                </a:solidFill>
                <a:latin typeface="Times New Roman"/>
              </a:rPr>
              <a:t>Варианты использования рекламного ролика на уроке</a:t>
            </a:r>
            <a:endParaRPr lang="ru-RU" sz="4000" b="0" strike="noStrike" spc="-1" dirty="0"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2408" y="1556792"/>
            <a:ext cx="78280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80" lvl="0" indent="-342720">
              <a:buClr>
                <a:srgbClr val="000000"/>
              </a:buClr>
              <a:buSzPct val="110000"/>
              <a:buFont typeface="Arial"/>
              <a:buChar char="•"/>
            </a:pPr>
            <a:r>
              <a:rPr lang="ru-RU" sz="2800" spc="-1" dirty="0" smtClean="0">
                <a:solidFill>
                  <a:srgbClr val="000000"/>
                </a:solidFill>
                <a:latin typeface="Times New Roman"/>
              </a:rPr>
              <a:t>Этап </a:t>
            </a:r>
            <a:r>
              <a:rPr lang="ru-RU" sz="2800" spc="-1" dirty="0">
                <a:solidFill>
                  <a:srgbClr val="000000"/>
                </a:solidFill>
                <a:latin typeface="Times New Roman"/>
              </a:rPr>
              <a:t>мотивации </a:t>
            </a:r>
            <a:endParaRPr lang="ru-RU" sz="2800" spc="-1" dirty="0" smtClean="0">
              <a:solidFill>
                <a:srgbClr val="000000"/>
              </a:solidFill>
              <a:latin typeface="Times New Roman"/>
            </a:endParaRPr>
          </a:p>
          <a:p>
            <a:pPr marL="800460" lvl="1" indent="-342900">
              <a:buClr>
                <a:srgbClr val="C00000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sz="2400" spc="-1" dirty="0" smtClean="0">
                <a:solidFill>
                  <a:srgbClr val="C00000"/>
                </a:solidFill>
                <a:latin typeface="Times New Roman"/>
              </a:rPr>
              <a:t>Что </a:t>
            </a:r>
            <a:r>
              <a:rPr lang="ru-RU" sz="2400" spc="-1" dirty="0">
                <a:solidFill>
                  <a:srgbClr val="C00000"/>
                </a:solidFill>
                <a:latin typeface="Times New Roman"/>
              </a:rPr>
              <a:t>же такое </a:t>
            </a:r>
            <a:r>
              <a:rPr lang="ru-RU" sz="2400" spc="-1" dirty="0" smtClean="0">
                <a:solidFill>
                  <a:srgbClr val="C00000"/>
                </a:solidFill>
                <a:latin typeface="Times New Roman"/>
              </a:rPr>
              <a:t>ферменты?</a:t>
            </a:r>
          </a:p>
          <a:p>
            <a:pPr marL="800460" lvl="1" indent="-342900">
              <a:buClr>
                <a:srgbClr val="C00000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sz="2400" spc="-1" dirty="0" smtClean="0">
                <a:solidFill>
                  <a:srgbClr val="C00000"/>
                </a:solidFill>
                <a:latin typeface="Times New Roman"/>
              </a:rPr>
              <a:t>Где </a:t>
            </a:r>
            <a:r>
              <a:rPr lang="ru-RU" sz="2400" spc="-1" dirty="0">
                <a:solidFill>
                  <a:srgbClr val="C00000"/>
                </a:solidFill>
                <a:latin typeface="Times New Roman"/>
              </a:rPr>
              <a:t>они </a:t>
            </a:r>
            <a:r>
              <a:rPr lang="ru-RU" sz="2400" spc="-1" dirty="0" smtClean="0">
                <a:solidFill>
                  <a:srgbClr val="C00000"/>
                </a:solidFill>
                <a:latin typeface="Times New Roman"/>
              </a:rPr>
              <a:t>вырабатываются?</a:t>
            </a:r>
          </a:p>
          <a:p>
            <a:pPr marL="800460" lvl="1" indent="-342900">
              <a:buClr>
                <a:srgbClr val="C00000"/>
              </a:buClr>
              <a:buSzPct val="110000"/>
              <a:buFont typeface="Wingdings" panose="05000000000000000000" pitchFamily="2" charset="2"/>
              <a:buChar char="ü"/>
            </a:pPr>
            <a:endParaRPr lang="ru-RU" sz="1000" spc="-1" dirty="0">
              <a:solidFill>
                <a:srgbClr val="C00000"/>
              </a:solidFill>
              <a:latin typeface="Times New Roman"/>
            </a:endParaRPr>
          </a:p>
          <a:p>
            <a:pPr marL="343080" lvl="0" indent="-342720">
              <a:buClr>
                <a:srgbClr val="000000"/>
              </a:buClr>
              <a:buSzPct val="110000"/>
              <a:buFont typeface="Arial"/>
              <a:buChar char="•"/>
            </a:pPr>
            <a:r>
              <a:rPr lang="ru-RU" sz="2800" spc="-1" dirty="0" smtClean="0">
                <a:solidFill>
                  <a:srgbClr val="000000"/>
                </a:solidFill>
                <a:latin typeface="Times New Roman"/>
              </a:rPr>
              <a:t>Этап закрепления знаний</a:t>
            </a:r>
          </a:p>
          <a:p>
            <a:pPr marL="800460" lvl="1" indent="-342900">
              <a:buClr>
                <a:srgbClr val="C00000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sz="2400" spc="-1" dirty="0">
                <a:solidFill>
                  <a:srgbClr val="C00000"/>
                </a:solidFill>
                <a:latin typeface="Times New Roman"/>
              </a:rPr>
              <a:t>Безопасен ли бесконтрольный прием ферментативных препаратов?</a:t>
            </a:r>
          </a:p>
          <a:p>
            <a:pPr marL="343080" lvl="0" indent="-342720">
              <a:buClr>
                <a:srgbClr val="000000"/>
              </a:buClr>
              <a:buSzPct val="110000"/>
              <a:buFont typeface="Arial"/>
              <a:buChar char="•"/>
            </a:pPr>
            <a:endParaRPr lang="ru-RU" sz="1000" spc="-1" dirty="0" smtClean="0">
              <a:solidFill>
                <a:srgbClr val="000000"/>
              </a:solidFill>
              <a:latin typeface="Times New Roman"/>
            </a:endParaRPr>
          </a:p>
          <a:p>
            <a:pPr marL="343080" lvl="0" indent="-342720">
              <a:buClr>
                <a:srgbClr val="000000"/>
              </a:buClr>
              <a:buSzPct val="110000"/>
              <a:buFont typeface="Arial"/>
              <a:buChar char="•"/>
            </a:pPr>
            <a:r>
              <a:rPr lang="ru-RU" sz="2800" spc="-1" dirty="0" smtClean="0">
                <a:solidFill>
                  <a:srgbClr val="000000"/>
                </a:solidFill>
                <a:latin typeface="Times New Roman"/>
              </a:rPr>
              <a:t>Этап применения </a:t>
            </a:r>
            <a:r>
              <a:rPr lang="ru-RU" sz="2800" spc="-1" dirty="0">
                <a:solidFill>
                  <a:srgbClr val="000000"/>
                </a:solidFill>
                <a:latin typeface="Times New Roman"/>
              </a:rPr>
              <a:t>знаний в измененной </a:t>
            </a:r>
            <a:r>
              <a:rPr lang="ru-RU" sz="2800" spc="-1" dirty="0" smtClean="0">
                <a:solidFill>
                  <a:srgbClr val="000000"/>
                </a:solidFill>
                <a:latin typeface="Times New Roman"/>
              </a:rPr>
              <a:t>ситуации</a:t>
            </a:r>
          </a:p>
          <a:p>
            <a:pPr marL="800460" lvl="1" indent="-342900">
              <a:buClr>
                <a:srgbClr val="C00000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sz="2400" spc="-1" dirty="0" smtClean="0">
                <a:solidFill>
                  <a:srgbClr val="C00000"/>
                </a:solidFill>
                <a:latin typeface="Times New Roman"/>
              </a:rPr>
              <a:t>Чем </a:t>
            </a:r>
            <a:r>
              <a:rPr lang="ru-RU" sz="2400" spc="-1" dirty="0">
                <a:solidFill>
                  <a:srgbClr val="C00000"/>
                </a:solidFill>
                <a:latin typeface="Times New Roman"/>
              </a:rPr>
              <a:t>опасно </a:t>
            </a:r>
            <a:r>
              <a:rPr lang="ru-RU" sz="2400" spc="-1" dirty="0" smtClean="0">
                <a:solidFill>
                  <a:srgbClr val="C00000"/>
                </a:solidFill>
                <a:latin typeface="Times New Roman"/>
              </a:rPr>
              <a:t>переедание?</a:t>
            </a:r>
          </a:p>
          <a:p>
            <a:pPr marL="800460" lvl="1" indent="-342900">
              <a:buClr>
                <a:srgbClr val="C00000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sz="2400" spc="-1" dirty="0" smtClean="0">
                <a:solidFill>
                  <a:srgbClr val="C00000"/>
                </a:solidFill>
                <a:latin typeface="Times New Roman"/>
              </a:rPr>
              <a:t>Какие </a:t>
            </a:r>
            <a:r>
              <a:rPr lang="ru-RU" sz="2400" spc="-1" dirty="0">
                <a:solidFill>
                  <a:srgbClr val="C00000"/>
                </a:solidFill>
                <a:latin typeface="Times New Roman"/>
              </a:rPr>
              <a:t>существуют меры </a:t>
            </a:r>
            <a:r>
              <a:rPr lang="ru-RU" sz="2400" spc="-1" dirty="0" smtClean="0">
                <a:solidFill>
                  <a:srgbClr val="C00000"/>
                </a:solidFill>
                <a:latin typeface="Times New Roman"/>
              </a:rPr>
              <a:t>профилактики</a:t>
            </a:r>
            <a:br>
              <a:rPr lang="ru-RU" sz="2400" spc="-1" dirty="0" smtClean="0">
                <a:solidFill>
                  <a:srgbClr val="C00000"/>
                </a:solidFill>
                <a:latin typeface="Times New Roman"/>
              </a:rPr>
            </a:br>
            <a:r>
              <a:rPr lang="ru-RU" sz="2400" spc="-1" dirty="0" smtClean="0">
                <a:solidFill>
                  <a:srgbClr val="C00000"/>
                </a:solidFill>
                <a:latin typeface="Times New Roman"/>
              </a:rPr>
              <a:t>заболеваний ЖКТ?</a:t>
            </a:r>
          </a:p>
          <a:p>
            <a:pPr marL="800460" lvl="1" indent="-342900">
              <a:buClr>
                <a:srgbClr val="C00000"/>
              </a:buClr>
              <a:buSzPct val="110000"/>
              <a:buFont typeface="Wingdings" panose="05000000000000000000" pitchFamily="2" charset="2"/>
              <a:buChar char="ü"/>
            </a:pPr>
            <a:r>
              <a:rPr lang="ru-RU" sz="2400" spc="-1" dirty="0" smtClean="0">
                <a:solidFill>
                  <a:srgbClr val="C00000"/>
                </a:solidFill>
                <a:latin typeface="Times New Roman"/>
              </a:rPr>
              <a:t>И </a:t>
            </a:r>
            <a:r>
              <a:rPr lang="ru-RU" sz="2400" spc="-1" dirty="0">
                <a:solidFill>
                  <a:srgbClr val="C00000"/>
                </a:solidFill>
                <a:latin typeface="Times New Roman"/>
              </a:rPr>
              <a:t>т. д.</a:t>
            </a:r>
          </a:p>
        </p:txBody>
      </p:sp>
      <p:pic>
        <p:nvPicPr>
          <p:cNvPr id="5" name="Picture 2"/>
          <p:cNvPicPr/>
          <p:nvPr/>
        </p:nvPicPr>
        <p:blipFill>
          <a:blip r:embed="rId4" cstate="print"/>
          <a:stretch/>
        </p:blipFill>
        <p:spPr>
          <a:xfrm>
            <a:off x="5976664" y="1584641"/>
            <a:ext cx="2555776" cy="1753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411033" y="6053226"/>
            <a:ext cx="481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1" dirty="0" smtClean="0">
                <a:solidFill>
                  <a:srgbClr val="000000"/>
                </a:solidFill>
                <a:latin typeface="Times New Roman"/>
              </a:rPr>
              <a:t>14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0990188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15"/>
          <p:cNvPicPr/>
          <p:nvPr/>
        </p:nvPicPr>
        <p:blipFill>
          <a:blip r:embed="rId4" cstate="print"/>
          <a:stretch/>
        </p:blipFill>
        <p:spPr>
          <a:xfrm>
            <a:off x="899640" y="908640"/>
            <a:ext cx="7702560" cy="5256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411033" y="6053226"/>
            <a:ext cx="481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1" dirty="0" smtClean="0">
                <a:solidFill>
                  <a:srgbClr val="000000"/>
                </a:solidFill>
                <a:latin typeface="Times New Roman"/>
              </a:rPr>
              <a:t>15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1187624" y="1643040"/>
            <a:ext cx="7357680" cy="386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A50021"/>
                </a:solidFill>
                <a:latin typeface="Times New Roman"/>
              </a:rPr>
              <a:t>Читательская грамотность</a:t>
            </a:r>
            <a:endParaRPr lang="ru-RU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SzPct val="110000"/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Умение оценивать достоверность информации</a:t>
            </a:r>
            <a:endParaRPr lang="ru-RU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SzPct val="110000"/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Способность выявлять связь между прочитанной информацией и современной реальностью  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A50021"/>
                </a:solidFill>
                <a:latin typeface="Times New Roman"/>
              </a:rPr>
              <a:t>Естественнонаучная </a:t>
            </a:r>
            <a:r>
              <a:rPr lang="ru-RU" sz="3200" b="1" strike="noStrike" spc="-1" dirty="0">
                <a:solidFill>
                  <a:srgbClr val="A50021"/>
                </a:solidFill>
                <a:latin typeface="Times New Roman"/>
              </a:rPr>
              <a:t>грамотность</a:t>
            </a:r>
            <a:endParaRPr lang="ru-RU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Умение оценивать с научной точки зрения корректность и убедительность утверждений, содержащихся в различных источниках  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971640" y="548640"/>
            <a:ext cx="756036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A50021"/>
                </a:solidFill>
                <a:latin typeface="Times New Roman"/>
              </a:rPr>
              <a:t> Функциональная грамотность</a:t>
            </a:r>
            <a:endParaRPr lang="ru-RU" sz="4000" b="0" strike="noStrike" spc="-1" dirty="0">
              <a:latin typeface="Arial"/>
            </a:endParaRPr>
          </a:p>
        </p:txBody>
      </p:sp>
      <p:pic>
        <p:nvPicPr>
          <p:cNvPr id="81" name="Picture 15"/>
          <p:cNvPicPr/>
          <p:nvPr/>
        </p:nvPicPr>
        <p:blipFill>
          <a:blip r:embed="rId4" cstate="print"/>
          <a:srcRect l="50735"/>
          <a:stretch/>
        </p:blipFill>
        <p:spPr>
          <a:xfrm>
            <a:off x="7164288" y="4077000"/>
            <a:ext cx="1810800" cy="250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411033" y="6053226"/>
            <a:ext cx="481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1" dirty="0" smtClean="0">
                <a:solidFill>
                  <a:srgbClr val="000000"/>
                </a:solidFill>
                <a:latin typeface="Times New Roman"/>
              </a:rPr>
              <a:t>16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15"/>
          <p:cNvPicPr/>
          <p:nvPr/>
        </p:nvPicPr>
        <p:blipFill>
          <a:blip r:embed="rId4" cstate="print"/>
          <a:srcRect r="51000"/>
          <a:stretch/>
        </p:blipFill>
        <p:spPr>
          <a:xfrm>
            <a:off x="3276000" y="1739520"/>
            <a:ext cx="3168000" cy="4412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3" name="CustomShape 1"/>
          <p:cNvSpPr/>
          <p:nvPr/>
        </p:nvSpPr>
        <p:spPr>
          <a:xfrm>
            <a:off x="1389599" y="692696"/>
            <a:ext cx="6643440" cy="130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A50021"/>
                </a:solidFill>
                <a:latin typeface="Times New Roman"/>
              </a:rPr>
              <a:t> </a:t>
            </a:r>
            <a:r>
              <a:rPr lang="ru-RU" sz="4000" b="1" strike="noStrike" spc="-1" dirty="0" smtClean="0">
                <a:solidFill>
                  <a:srgbClr val="A50021"/>
                </a:solidFill>
                <a:latin typeface="Times New Roman"/>
              </a:rPr>
              <a:t> Зачем </a:t>
            </a:r>
            <a:r>
              <a:rPr lang="ru-RU" sz="4000" b="1" strike="noStrike" spc="-1" dirty="0">
                <a:solidFill>
                  <a:srgbClr val="A50021"/>
                </a:solidFill>
                <a:latin typeface="Times New Roman"/>
              </a:rPr>
              <a:t>мне это знать</a:t>
            </a:r>
            <a:r>
              <a:rPr lang="ru-RU" sz="4000" b="1" strike="noStrike" spc="-1" dirty="0" smtClean="0">
                <a:solidFill>
                  <a:srgbClr val="A50021"/>
                </a:solidFill>
                <a:latin typeface="Times New Roman"/>
              </a:rPr>
              <a:t>?</a:t>
            </a:r>
            <a:endParaRPr lang="ru-RU" sz="4000" b="0" strike="noStrike" spc="-1" dirty="0"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11033" y="6053226"/>
            <a:ext cx="481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1" dirty="0" smtClean="0">
                <a:solidFill>
                  <a:srgbClr val="000000"/>
                </a:solidFill>
                <a:latin typeface="Times New Roman"/>
              </a:rPr>
              <a:t>17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1027440" y="548640"/>
            <a:ext cx="771552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80000"/>
              </a:lnSpc>
            </a:pPr>
            <a:r>
              <a:rPr lang="ru-RU" sz="4000" b="1" strike="noStrike" spc="-1">
                <a:solidFill>
                  <a:srgbClr val="A50021"/>
                </a:solidFill>
                <a:latin typeface="Times New Roman"/>
              </a:rPr>
              <a:t> Идеи для исследовательской деятельности</a:t>
            </a:r>
            <a:endParaRPr lang="ru-RU" sz="4000" b="0" strike="noStrike" spc="-1">
              <a:latin typeface="Arial"/>
            </a:endParaRPr>
          </a:p>
        </p:txBody>
      </p:sp>
      <p:pic>
        <p:nvPicPr>
          <p:cNvPr id="85" name="Picture 23"/>
          <p:cNvPicPr/>
          <p:nvPr/>
        </p:nvPicPr>
        <p:blipFill>
          <a:blip r:embed="rId4" cstate="print"/>
          <a:stretch/>
        </p:blipFill>
        <p:spPr>
          <a:xfrm>
            <a:off x="3078720" y="2061000"/>
            <a:ext cx="3623040" cy="4132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411033" y="6053226"/>
            <a:ext cx="481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1" dirty="0" smtClean="0">
                <a:solidFill>
                  <a:srgbClr val="000000"/>
                </a:solidFill>
                <a:latin typeface="Times New Roman"/>
              </a:rPr>
              <a:t>18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971640" y="419040"/>
            <a:ext cx="7632360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80000"/>
              </a:lnSpc>
            </a:pPr>
            <a:r>
              <a:rPr lang="ru-RU" sz="4000" b="1" strike="noStrike" spc="-1" dirty="0">
                <a:solidFill>
                  <a:srgbClr val="A50021"/>
                </a:solidFill>
                <a:latin typeface="Times New Roman"/>
              </a:rPr>
              <a:t>Исследовательская работа</a:t>
            </a:r>
            <a:endParaRPr lang="ru-RU" sz="40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4000" b="1" strike="noStrike" spc="-1" dirty="0">
                <a:solidFill>
                  <a:srgbClr val="A50021"/>
                </a:solidFill>
                <a:latin typeface="Times New Roman"/>
              </a:rPr>
              <a:t>«Все ли йогурты </a:t>
            </a:r>
            <a:endParaRPr lang="ru-RU" sz="40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4000" b="1" strike="noStrike" spc="-1" dirty="0">
                <a:solidFill>
                  <a:srgbClr val="A50021"/>
                </a:solidFill>
                <a:latin typeface="Times New Roman"/>
              </a:rPr>
              <a:t>одинаково </a:t>
            </a:r>
            <a:r>
              <a:rPr lang="ru-RU" sz="4000" b="1" strike="noStrike" spc="-1" dirty="0" smtClean="0">
                <a:solidFill>
                  <a:srgbClr val="A50021"/>
                </a:solidFill>
                <a:latin typeface="Times New Roman"/>
              </a:rPr>
              <a:t>полезны?»</a:t>
            </a:r>
            <a:endParaRPr lang="ru-RU" sz="4000" b="0" strike="noStrike" spc="-1" dirty="0">
              <a:latin typeface="Arial"/>
            </a:endParaRPr>
          </a:p>
        </p:txBody>
      </p:sp>
      <p:pic>
        <p:nvPicPr>
          <p:cNvPr id="87" name="Рисунок 6"/>
          <p:cNvPicPr/>
          <p:nvPr/>
        </p:nvPicPr>
        <p:blipFill>
          <a:blip r:embed="rId4" cstate="print"/>
          <a:stretch/>
        </p:blipFill>
        <p:spPr>
          <a:xfrm>
            <a:off x="755640" y="2133000"/>
            <a:ext cx="4320000" cy="29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8" name="Рисунок 7"/>
          <p:cNvPicPr/>
          <p:nvPr/>
        </p:nvPicPr>
        <p:blipFill>
          <a:blip r:embed="rId5" cstate="print"/>
          <a:stretch/>
        </p:blipFill>
        <p:spPr>
          <a:xfrm>
            <a:off x="4644000" y="3573000"/>
            <a:ext cx="4032000" cy="28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411033" y="6053226"/>
            <a:ext cx="481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1" dirty="0" smtClean="0">
                <a:solidFill>
                  <a:srgbClr val="000000"/>
                </a:solidFill>
                <a:latin typeface="Times New Roman"/>
              </a:rPr>
              <a:t>19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3"/>
          <p:cNvPicPr/>
          <p:nvPr/>
        </p:nvPicPr>
        <p:blipFill>
          <a:blip r:embed="rId4" cstate="print"/>
          <a:stretch/>
        </p:blipFill>
        <p:spPr>
          <a:xfrm>
            <a:off x="827640" y="836640"/>
            <a:ext cx="7920360" cy="5112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411033" y="6053226"/>
            <a:ext cx="481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1" dirty="0" smtClean="0">
                <a:solidFill>
                  <a:srgbClr val="000000"/>
                </a:solidFill>
                <a:latin typeface="Times New Roman"/>
              </a:rPr>
              <a:t>2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Рисунок 1"/>
          <p:cNvPicPr/>
          <p:nvPr/>
        </p:nvPicPr>
        <p:blipFill>
          <a:blip r:embed="rId4" cstate="print"/>
          <a:stretch/>
        </p:blipFill>
        <p:spPr>
          <a:xfrm>
            <a:off x="1000080" y="357120"/>
            <a:ext cx="7488360" cy="6239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0" name="Рисунок 2"/>
          <p:cNvPicPr/>
          <p:nvPr/>
        </p:nvPicPr>
        <p:blipFill>
          <a:blip r:embed="rId4" cstate="print"/>
          <a:srcRect l="56638" t="8821" r="19230" b="83402"/>
          <a:stretch/>
        </p:blipFill>
        <p:spPr>
          <a:xfrm>
            <a:off x="4284000" y="404640"/>
            <a:ext cx="3312000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411033" y="6053226"/>
            <a:ext cx="481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1" dirty="0" smtClean="0">
                <a:solidFill>
                  <a:srgbClr val="000000"/>
                </a:solidFill>
                <a:latin typeface="Times New Roman"/>
              </a:rPr>
              <a:t>20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Рисунок 2"/>
          <p:cNvPicPr/>
          <p:nvPr/>
        </p:nvPicPr>
        <p:blipFill>
          <a:blip r:embed="rId4" cstate="print"/>
          <a:stretch/>
        </p:blipFill>
        <p:spPr>
          <a:xfrm>
            <a:off x="1000080" y="357120"/>
            <a:ext cx="7488360" cy="6239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" name="Рисунок 3"/>
          <p:cNvPicPr/>
          <p:nvPr/>
        </p:nvPicPr>
        <p:blipFill>
          <a:blip r:embed="rId4" cstate="print"/>
          <a:srcRect l="22581" t="62933" r="28373"/>
          <a:stretch/>
        </p:blipFill>
        <p:spPr>
          <a:xfrm>
            <a:off x="1259640" y="692640"/>
            <a:ext cx="7128360" cy="5832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411033" y="6053226"/>
            <a:ext cx="481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1" dirty="0" smtClean="0">
                <a:solidFill>
                  <a:srgbClr val="000000"/>
                </a:solidFill>
                <a:latin typeface="Times New Roman"/>
              </a:rPr>
              <a:t>21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otvet.imgsmail.ru/download/243630719_490184c7b93ace89d35beb7c82b0c8fe_8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32656"/>
            <a:ext cx="6515454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18814" y="476672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ln w="11430"/>
                <a:solidFill>
                  <a:srgbClr val="82001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4000" b="1" dirty="0" smtClean="0">
                <a:ln w="11430"/>
                <a:solidFill>
                  <a:srgbClr val="82001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ищете </a:t>
            </a:r>
            <a:r>
              <a:rPr lang="ru-RU" sz="4000" b="1" dirty="0">
                <a:ln w="11430"/>
                <a:solidFill>
                  <a:srgbClr val="82001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какой-то обман?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52BD2-5D85-4777-A194-6D5C0C2C73F1}" type="slidenum">
              <a:rPr lang="ru-RU" smtClean="0">
                <a:solidFill>
                  <a:srgbClr val="775F55"/>
                </a:solidFill>
              </a:rPr>
              <a:pPr>
                <a:defRPr/>
              </a:pPr>
              <a:t>22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11033" y="6053226"/>
            <a:ext cx="481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1" dirty="0" smtClean="0">
                <a:solidFill>
                  <a:srgbClr val="000000"/>
                </a:solidFill>
                <a:latin typeface="Times New Roman"/>
              </a:rPr>
              <a:t>22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7590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42408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5" name="Picture 2"/>
          <p:cNvPicPr/>
          <p:nvPr/>
        </p:nvPicPr>
        <p:blipFill>
          <a:blip r:embed="rId4" cstate="print"/>
          <a:stretch/>
        </p:blipFill>
        <p:spPr>
          <a:xfrm>
            <a:off x="1240200" y="764640"/>
            <a:ext cx="4492800" cy="5259600"/>
          </a:xfrm>
          <a:prstGeom prst="rect">
            <a:avLst/>
          </a:prstGeom>
          <a:ln>
            <a:noFill/>
          </a:ln>
        </p:spPr>
      </p:pic>
      <p:sp>
        <p:nvSpPr>
          <p:cNvPr id="96" name="CustomShape 2"/>
          <p:cNvSpPr/>
          <p:nvPr/>
        </p:nvSpPr>
        <p:spPr>
          <a:xfrm>
            <a:off x="3285000" y="1340640"/>
            <a:ext cx="5011560" cy="23760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>
            <a:rou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</p:sp>
      <p:sp>
        <p:nvSpPr>
          <p:cNvPr id="97" name="CustomShape 3"/>
          <p:cNvSpPr/>
          <p:nvPr/>
        </p:nvSpPr>
        <p:spPr>
          <a:xfrm>
            <a:off x="2536200" y="1556640"/>
            <a:ext cx="6571800" cy="130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820019"/>
                </a:solidFill>
                <a:latin typeface="Times New Roman"/>
              </a:rPr>
              <a:t>Терпение и труд всё перетрут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3476880" y="3179160"/>
            <a:ext cx="462780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Times New Roman"/>
              </a:rPr>
              <a:t>Русская народная пословица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99" name="Line 5"/>
          <p:cNvSpPr/>
          <p:nvPr/>
        </p:nvSpPr>
        <p:spPr>
          <a:xfrm flipV="1">
            <a:off x="3101040" y="2348640"/>
            <a:ext cx="750600" cy="1476360"/>
          </a:xfrm>
          <a:prstGeom prst="line">
            <a:avLst/>
          </a:prstGeom>
          <a:ln w="57240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Прямоугольник 7"/>
          <p:cNvSpPr/>
          <p:nvPr/>
        </p:nvSpPr>
        <p:spPr>
          <a:xfrm>
            <a:off x="8411033" y="6053226"/>
            <a:ext cx="481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1" dirty="0" smtClean="0">
                <a:solidFill>
                  <a:srgbClr val="000000"/>
                </a:solidFill>
                <a:latin typeface="Times New Roman"/>
              </a:rPr>
              <a:t>23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7"/>
          <p:cNvPicPr/>
          <p:nvPr/>
        </p:nvPicPr>
        <p:blipFill>
          <a:blip r:embed="rId4" cstate="print"/>
          <a:srcRect l="21299"/>
          <a:stretch/>
        </p:blipFill>
        <p:spPr>
          <a:xfrm>
            <a:off x="827640" y="1772640"/>
            <a:ext cx="2808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" name="CustomShape 1"/>
          <p:cNvSpPr/>
          <p:nvPr/>
        </p:nvSpPr>
        <p:spPr>
          <a:xfrm>
            <a:off x="2536200" y="1845000"/>
            <a:ext cx="6571800" cy="191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4000" b="1" spc="-1" dirty="0">
                <a:solidFill>
                  <a:srgbClr val="C00000"/>
                </a:solidFill>
                <a:latin typeface="Times New Roman"/>
              </a:rPr>
              <a:t>Знания в жизнь,</a:t>
            </a:r>
            <a:endParaRPr lang="ru-RU" sz="4000" spc="-1" dirty="0">
              <a:solidFill>
                <a:srgbClr val="C00000"/>
              </a:solidFill>
            </a:endParaRPr>
          </a:p>
          <a:p>
            <a:pPr algn="ctr"/>
            <a:r>
              <a:rPr lang="ru-RU" sz="4000" b="1" spc="-1" dirty="0">
                <a:solidFill>
                  <a:srgbClr val="C00000"/>
                </a:solidFill>
                <a:latin typeface="Times New Roman"/>
              </a:rPr>
              <a:t>или </a:t>
            </a:r>
            <a:endParaRPr lang="ru-RU" sz="4000" spc="-1" dirty="0">
              <a:solidFill>
                <a:srgbClr val="C00000"/>
              </a:solidFill>
            </a:endParaRPr>
          </a:p>
          <a:p>
            <a:pPr algn="ctr"/>
            <a:r>
              <a:rPr lang="ru-RU" sz="4000" b="1" spc="-1" dirty="0">
                <a:solidFill>
                  <a:srgbClr val="C00000"/>
                </a:solidFill>
                <a:latin typeface="Times New Roman"/>
              </a:rPr>
              <a:t>Как не быть обманутым</a:t>
            </a:r>
            <a:endParaRPr lang="ru-RU" sz="4000" spc="-1" dirty="0">
              <a:solidFill>
                <a:srgbClr val="C00000"/>
              </a:solidFill>
            </a:endParaRPr>
          </a:p>
        </p:txBody>
      </p:sp>
      <p:sp>
        <p:nvSpPr>
          <p:cNvPr id="52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3"/>
          <p:cNvSpPr/>
          <p:nvPr/>
        </p:nvSpPr>
        <p:spPr>
          <a:xfrm>
            <a:off x="1403640" y="548640"/>
            <a:ext cx="6571800" cy="76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2200" b="1" spc="-1">
                <a:solidFill>
                  <a:srgbClr val="000000"/>
                </a:solidFill>
                <a:latin typeface="Times New Roman"/>
              </a:rPr>
              <a:t>Региональный этап Всероссийского конкурса </a:t>
            </a:r>
            <a:endParaRPr lang="ru-RU" sz="2200" spc="-1">
              <a:solidFill>
                <a:prstClr val="black"/>
              </a:solidFill>
            </a:endParaRPr>
          </a:p>
          <a:p>
            <a:pPr algn="ctr"/>
            <a:r>
              <a:rPr lang="ru-RU" sz="2200" b="1" spc="-1">
                <a:solidFill>
                  <a:srgbClr val="000000"/>
                </a:solidFill>
                <a:latin typeface="Times New Roman"/>
              </a:rPr>
              <a:t>«Учитель года России» </a:t>
            </a:r>
            <a:endParaRPr lang="ru-RU" sz="2200" spc="-1">
              <a:solidFill>
                <a:prstClr val="black"/>
              </a:solidFill>
            </a:endParaRPr>
          </a:p>
        </p:txBody>
      </p:sp>
      <p:sp>
        <p:nvSpPr>
          <p:cNvPr id="54" name="CustomShape 4"/>
          <p:cNvSpPr/>
          <p:nvPr/>
        </p:nvSpPr>
        <p:spPr>
          <a:xfrm>
            <a:off x="827640" y="5948640"/>
            <a:ext cx="79203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2200" b="1" spc="-1">
                <a:solidFill>
                  <a:srgbClr val="000000"/>
                </a:solidFill>
                <a:latin typeface="Times New Roman"/>
              </a:rPr>
              <a:t>Ярославль, 2020 </a:t>
            </a:r>
            <a:endParaRPr lang="ru-RU" sz="2200" spc="-1">
              <a:solidFill>
                <a:prstClr val="black"/>
              </a:solidFill>
            </a:endParaRPr>
          </a:p>
        </p:txBody>
      </p:sp>
      <p:sp>
        <p:nvSpPr>
          <p:cNvPr id="55" name="CustomShape 5"/>
          <p:cNvSpPr/>
          <p:nvPr/>
        </p:nvSpPr>
        <p:spPr>
          <a:xfrm>
            <a:off x="3976200" y="4293000"/>
            <a:ext cx="4627800" cy="14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/>
            <a:r>
              <a:rPr lang="ru-RU" sz="2200" b="1" spc="-1" dirty="0">
                <a:solidFill>
                  <a:srgbClr val="000000"/>
                </a:solidFill>
                <a:latin typeface="Times New Roman"/>
              </a:rPr>
              <a:t>Кузнецова </a:t>
            </a:r>
            <a:r>
              <a:rPr lang="ru-RU" sz="2200" b="1" spc="-1" dirty="0" smtClean="0">
                <a:solidFill>
                  <a:srgbClr val="000000"/>
                </a:solidFill>
                <a:latin typeface="Times New Roman"/>
              </a:rPr>
              <a:t>Анна Алексеевна,</a:t>
            </a:r>
            <a:endParaRPr lang="ru-RU" sz="2200" spc="-1" dirty="0">
              <a:solidFill>
                <a:prstClr val="black"/>
              </a:solidFill>
            </a:endParaRPr>
          </a:p>
          <a:p>
            <a:pPr algn="r"/>
            <a:r>
              <a:rPr lang="ru-RU" sz="2200" b="1" spc="-1" dirty="0">
                <a:solidFill>
                  <a:srgbClr val="000000"/>
                </a:solidFill>
                <a:latin typeface="Times New Roman"/>
              </a:rPr>
              <a:t>учитель биологии и </a:t>
            </a:r>
            <a:r>
              <a:rPr lang="ru-RU" sz="2200" b="1" spc="-1" dirty="0" smtClean="0">
                <a:solidFill>
                  <a:srgbClr val="000000"/>
                </a:solidFill>
                <a:latin typeface="Times New Roman"/>
              </a:rPr>
              <a:t>химии </a:t>
            </a:r>
            <a:endParaRPr lang="ru-RU" sz="2200" spc="-1" dirty="0">
              <a:solidFill>
                <a:prstClr val="black"/>
              </a:solidFill>
            </a:endParaRPr>
          </a:p>
          <a:p>
            <a:pPr algn="r"/>
            <a:r>
              <a:rPr lang="ru-RU" sz="2200" b="1" spc="-1" dirty="0">
                <a:solidFill>
                  <a:srgbClr val="000000"/>
                </a:solidFill>
                <a:latin typeface="Times New Roman"/>
              </a:rPr>
              <a:t> МОУ СШ № 4</a:t>
            </a:r>
            <a:endParaRPr lang="ru-RU" sz="2200" spc="-1" dirty="0">
              <a:solidFill>
                <a:prstClr val="black"/>
              </a:solidFill>
            </a:endParaRPr>
          </a:p>
          <a:p>
            <a:pPr algn="r"/>
            <a:r>
              <a:rPr lang="ru-RU" sz="2200" b="1" spc="-1" dirty="0">
                <a:solidFill>
                  <a:srgbClr val="000000"/>
                </a:solidFill>
                <a:latin typeface="Times New Roman"/>
              </a:rPr>
              <a:t>г. Переславля-Залесского</a:t>
            </a:r>
            <a:endParaRPr lang="ru-RU" sz="2200" spc="-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05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8238" y="1102598"/>
            <a:ext cx="6258304" cy="5350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737409"/>
            <a:ext cx="7848872" cy="1323439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ли правдоподобно на рисунке?</a:t>
            </a:r>
            <a:endParaRPr lang="ru-RU" sz="4000" b="1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52BD2-5D85-4777-A194-6D5C0C2C73F1}" type="slidenum">
              <a:rPr lang="ru-RU" smtClean="0">
                <a:solidFill>
                  <a:srgbClr val="775F55"/>
                </a:solidFill>
              </a:rPr>
              <a:pPr>
                <a:defRPr/>
              </a:pPr>
              <a:t>3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11033" y="6053226"/>
            <a:ext cx="481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1" dirty="0" smtClean="0">
                <a:solidFill>
                  <a:srgbClr val="000000"/>
                </a:solidFill>
                <a:latin typeface="Times New Roman"/>
              </a:rPr>
              <a:t>3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60228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открытый урок\98071083d201c6fe681b1b0dcb832000_3lcPLYgN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585" y="1196752"/>
            <a:ext cx="7756664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98390" y="404664"/>
            <a:ext cx="7534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Ежи – плотоядные животные…</a:t>
            </a:r>
            <a:endParaRPr lang="ru-RU" sz="4000" b="1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52BD2-5D85-4777-A194-6D5C0C2C73F1}" type="slidenum">
              <a:rPr lang="ru-RU" smtClean="0">
                <a:solidFill>
                  <a:srgbClr val="775F55"/>
                </a:solidFill>
              </a:rPr>
              <a:pPr>
                <a:defRPr/>
              </a:pPr>
              <a:t>4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11033" y="6053226"/>
            <a:ext cx="481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1" dirty="0" smtClean="0">
                <a:solidFill>
                  <a:srgbClr val="000000"/>
                </a:solidFill>
                <a:latin typeface="Times New Roman"/>
              </a:rPr>
              <a:t>4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41726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:\Кузнецова А.А. 2\учитель года\Область\публичная лекция\unna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052736"/>
            <a:ext cx="5256584" cy="5277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98390" y="272842"/>
            <a:ext cx="7534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Ещё одно заблуждение!</a:t>
            </a:r>
            <a:endParaRPr lang="ru-RU" sz="4000" b="1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52BD2-5D85-4777-A194-6D5C0C2C73F1}" type="slidenum">
              <a:rPr lang="ru-RU" smtClean="0">
                <a:solidFill>
                  <a:srgbClr val="775F55"/>
                </a:solidFill>
              </a:rPr>
              <a:pPr>
                <a:defRPr/>
              </a:pPr>
              <a:t>5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11033" y="6053226"/>
            <a:ext cx="481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1" dirty="0" smtClean="0">
                <a:solidFill>
                  <a:srgbClr val="000000"/>
                </a:solidFill>
                <a:latin typeface="Times New Roman"/>
              </a:rPr>
              <a:t>5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31522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4"/>
          <p:cNvPicPr/>
          <p:nvPr/>
        </p:nvPicPr>
        <p:blipFill>
          <a:blip r:embed="rId4" cstate="print"/>
          <a:srcRect t="1298" b="3897"/>
          <a:stretch/>
        </p:blipFill>
        <p:spPr>
          <a:xfrm>
            <a:off x="1835640" y="433800"/>
            <a:ext cx="6048360" cy="609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Picture 2"/>
          <p:cNvPicPr/>
          <p:nvPr/>
        </p:nvPicPr>
        <p:blipFill>
          <a:blip r:embed="rId5" cstate="print"/>
          <a:srcRect l="84313" r="4592" b="88622"/>
          <a:stretch/>
        </p:blipFill>
        <p:spPr>
          <a:xfrm>
            <a:off x="3369732" y="980728"/>
            <a:ext cx="1562308" cy="1080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" name="Picture 2"/>
          <p:cNvPicPr/>
          <p:nvPr/>
        </p:nvPicPr>
        <p:blipFill>
          <a:blip r:embed="rId5" cstate="print"/>
          <a:srcRect l="84313" r="4592" b="88622"/>
          <a:stretch/>
        </p:blipFill>
        <p:spPr>
          <a:xfrm>
            <a:off x="5076056" y="2780928"/>
            <a:ext cx="1511584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Picture 2"/>
          <p:cNvPicPr/>
          <p:nvPr/>
        </p:nvPicPr>
        <p:blipFill>
          <a:blip r:embed="rId4" cstate="print"/>
          <a:srcRect l="26774" t="28749" r="50187" b="41196"/>
          <a:stretch/>
        </p:blipFill>
        <p:spPr>
          <a:xfrm>
            <a:off x="2715340" y="379800"/>
            <a:ext cx="4433400" cy="614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411033" y="6053226"/>
            <a:ext cx="481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1" dirty="0" smtClean="0">
                <a:solidFill>
                  <a:srgbClr val="000000"/>
                </a:solidFill>
                <a:latin typeface="Times New Roman"/>
              </a:rPr>
              <a:t>6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"/>
          <p:cNvPicPr/>
          <p:nvPr/>
        </p:nvPicPr>
        <p:blipFill>
          <a:blip r:embed="rId4" cstate="print"/>
          <a:stretch/>
        </p:blipFill>
        <p:spPr>
          <a:xfrm>
            <a:off x="2536200" y="260640"/>
            <a:ext cx="3979800" cy="630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5" name="CustomShape 1"/>
          <p:cNvSpPr/>
          <p:nvPr/>
        </p:nvSpPr>
        <p:spPr>
          <a:xfrm>
            <a:off x="2985480" y="4077000"/>
            <a:ext cx="3314160" cy="1151640"/>
          </a:xfrm>
          <a:prstGeom prst="ellipse">
            <a:avLst/>
          </a:prstGeom>
          <a:noFill/>
          <a:ln w="38160">
            <a:solidFill>
              <a:srgbClr val="A5002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Прямоугольник 3"/>
          <p:cNvSpPr/>
          <p:nvPr/>
        </p:nvSpPr>
        <p:spPr>
          <a:xfrm>
            <a:off x="8411033" y="6053226"/>
            <a:ext cx="481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1" dirty="0" smtClean="0">
                <a:solidFill>
                  <a:srgbClr val="000000"/>
                </a:solidFill>
                <a:latin typeface="Times New Roman"/>
              </a:rPr>
              <a:t>7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/>
          <p:cNvPicPr/>
          <p:nvPr/>
        </p:nvPicPr>
        <p:blipFill>
          <a:blip r:embed="rId4" cstate="print"/>
          <a:srcRect l="7937" r="11112"/>
          <a:stretch/>
        </p:blipFill>
        <p:spPr>
          <a:xfrm>
            <a:off x="899640" y="980640"/>
            <a:ext cx="7927200" cy="4896360"/>
          </a:xfrm>
          <a:prstGeom prst="rect">
            <a:avLst/>
          </a:prstGeom>
          <a:ln w="57240">
            <a:solidFill>
              <a:schemeClr val="tx1"/>
            </a:solidFill>
            <a:round/>
          </a:ln>
          <a:effectLst>
            <a:softEdge rad="112500"/>
          </a:effectLst>
        </p:spPr>
      </p:pic>
      <p:sp>
        <p:nvSpPr>
          <p:cNvPr id="67" name="CustomShape 1"/>
          <p:cNvSpPr/>
          <p:nvPr/>
        </p:nvSpPr>
        <p:spPr>
          <a:xfrm>
            <a:off x="2411640" y="2709000"/>
            <a:ext cx="4104000" cy="1439640"/>
          </a:xfrm>
          <a:prstGeom prst="ellipse">
            <a:avLst/>
          </a:prstGeom>
          <a:noFill/>
          <a:ln w="66600"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Прямоугольник 3"/>
          <p:cNvSpPr/>
          <p:nvPr/>
        </p:nvSpPr>
        <p:spPr>
          <a:xfrm>
            <a:off x="8411033" y="6053226"/>
            <a:ext cx="481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1" dirty="0" smtClean="0">
                <a:solidFill>
                  <a:srgbClr val="000000"/>
                </a:solidFill>
                <a:latin typeface="Times New Roman"/>
              </a:rPr>
              <a:t>8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1331640" y="476672"/>
            <a:ext cx="6571800" cy="792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4000" b="1" spc="-1" dirty="0">
                <a:solidFill>
                  <a:srgbClr val="C00000"/>
                </a:solidFill>
                <a:latin typeface="Times New Roman"/>
              </a:rPr>
              <a:t>Знания в </a:t>
            </a:r>
            <a:r>
              <a:rPr lang="ru-RU" sz="4000" b="1" spc="-1" dirty="0" smtClean="0">
                <a:solidFill>
                  <a:srgbClr val="C00000"/>
                </a:solidFill>
                <a:latin typeface="Times New Roman"/>
              </a:rPr>
              <a:t>жизнь!</a:t>
            </a:r>
            <a:endParaRPr lang="ru-RU" sz="4000" spc="-1" dirty="0">
              <a:solidFill>
                <a:srgbClr val="C00000"/>
              </a:solidFill>
            </a:endParaRPr>
          </a:p>
        </p:txBody>
      </p:sp>
      <p:sp>
        <p:nvSpPr>
          <p:cNvPr id="52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Прямоугольник 3"/>
          <p:cNvSpPr/>
          <p:nvPr/>
        </p:nvSpPr>
        <p:spPr>
          <a:xfrm>
            <a:off x="8411033" y="6053226"/>
            <a:ext cx="481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1" dirty="0" smtClean="0">
                <a:solidFill>
                  <a:srgbClr val="000000"/>
                </a:solidFill>
                <a:latin typeface="Times New Roman"/>
              </a:rPr>
              <a:t>9</a:t>
            </a:r>
            <a:endParaRPr lang="ru-RU" sz="2000" dirty="0"/>
          </a:p>
        </p:txBody>
      </p:sp>
      <p:pic>
        <p:nvPicPr>
          <p:cNvPr id="32770" name="Picture 2" descr="https://avatars.mds.yandex.net/get-zen_doc/39788/pub_5c9fa74a5c7f3a00b45ce3a2_5c9fa76f7545af00b3615697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196752"/>
            <a:ext cx="435248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http://i.mycdn.me/i?r=AzEPZsRbOZEKgBhR0XGMT1RkXhkOhuuKfJWnlUJXw95w2KaKTM5SRkZCeTgDn6uOyi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356992"/>
            <a:ext cx="4857056" cy="3168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 descr="https://avatars.mds.yandex.net/get-pdb/964669/a3e55fbd-0906-479f-ae7c-086e818fb14c/s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369162"/>
            <a:ext cx="3744416" cy="3119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379486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4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5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2896</TotalTime>
  <Words>315</Words>
  <Application>Microsoft Office PowerPoint</Application>
  <PresentationFormat>Экран (4:3)</PresentationFormat>
  <Paragraphs>109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Office Theme</vt:lpstr>
      <vt:lpstr>Обычная</vt:lpstr>
      <vt:lpstr>1_Обычная</vt:lpstr>
      <vt:lpstr>2_Обычная</vt:lpstr>
      <vt:lpstr>3_Обычная</vt:lpstr>
      <vt:lpstr>4_Обычная</vt:lpstr>
      <vt:lpstr>1_Office Theme</vt:lpstr>
      <vt:lpstr>2_Office Theme</vt:lpstr>
      <vt:lpstr>3_Office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Admin</dc:creator>
  <dc:description/>
  <cp:lastModifiedBy>nutoc</cp:lastModifiedBy>
  <cp:revision>321</cp:revision>
  <dcterms:created xsi:type="dcterms:W3CDTF">2011-10-30T09:55:30Z</dcterms:created>
  <dcterms:modified xsi:type="dcterms:W3CDTF">2020-02-26T06:27:40Z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MoBIL GROUP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32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32</vt:i4>
  </property>
</Properties>
</file>