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2" r:id="rId9"/>
    <p:sldId id="261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286808" cy="32861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конспекта урока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 формированию грамматического строя речи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3 классе школы для слабослышащих детей.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572008"/>
            <a:ext cx="6886596" cy="130284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Автор: Курочкина Марина Викторовна, учитель начальных классов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8286808" cy="592935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7. Гимнастика для глаз.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Ребята, сейчас выполним гимнастику для глаз. Встаньте. </a:t>
            </a:r>
          </a:p>
          <a:p>
            <a:pPr>
              <a:buNone/>
            </a:pPr>
            <a:r>
              <a:rPr lang="ru-RU" dirty="0" smtClean="0"/>
              <a:t>-Я буду называть предметы, а вы будете искать их глазами. </a:t>
            </a:r>
            <a:r>
              <a:rPr lang="ru-RU" i="1" dirty="0" smtClean="0"/>
              <a:t>(На стенах и окне наклеены маленькие картинки с изображением различных предметов (бабочка, мяч, самолет и </a:t>
            </a:r>
            <a:r>
              <a:rPr lang="ru-RU" i="1" dirty="0" err="1" smtClean="0"/>
              <a:t>т.д</a:t>
            </a:r>
            <a:r>
              <a:rPr lang="ru-RU" i="1" dirty="0" smtClean="0"/>
              <a:t>). Учитель называет предметы за экраном.)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8. Работа с учебником.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Откройте тетради, запишите число и тему урока.</a:t>
            </a:r>
          </a:p>
          <a:p>
            <a:pPr>
              <a:buNone/>
            </a:pPr>
            <a:r>
              <a:rPr lang="ru-RU" dirty="0" smtClean="0"/>
              <a:t>- Откройте учебники на странице 93. Будем составлять предложения и менять окончания существительных. Найдите упражнение 3 под цифрой 1. Прочитайте задание. Что надо сделать? (Вставить слова, поставить вопросы, изменить окончания.)</a:t>
            </a:r>
          </a:p>
          <a:p>
            <a:pPr>
              <a:buNone/>
            </a:pPr>
            <a:r>
              <a:rPr lang="ru-RU" dirty="0" smtClean="0"/>
              <a:t>-Выберите из упражнения только предложения с предлогом </a:t>
            </a:r>
            <a:r>
              <a:rPr lang="ru-RU" i="1" dirty="0" smtClean="0"/>
              <a:t>через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Один человек работает у доски, остальные в тетради. Выполняют разбор предложения (подчеркивают главные члены, ставят вопросы).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-Почему такое окончание? (Потому что существительное женского, мужского рода.)</a:t>
            </a:r>
          </a:p>
          <a:p>
            <a:endParaRPr lang="ru-RU" dirty="0"/>
          </a:p>
        </p:txBody>
      </p:sp>
      <p:pic>
        <p:nvPicPr>
          <p:cNvPr id="23554" name="Picture 2" descr="https://go2.imgsmail.ru/imgpreview?key=59f0e3e7283a881a&amp;mb=imgdb_preview_12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785926"/>
            <a:ext cx="1553342" cy="1033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8286808" cy="642942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9. Составление словосочетаний.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У вас на столе карточки. Посмотрите внимательно. Измените окончание существительных в скобках и запишите.</a:t>
            </a:r>
          </a:p>
          <a:p>
            <a:pPr>
              <a:buNone/>
            </a:pPr>
            <a:r>
              <a:rPr lang="ru-RU" i="1" dirty="0" smtClean="0"/>
              <a:t>Задание на карточках. (самостоятельно).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Взаимопроверка.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А теперь поменяйтесь карточками. Проверьте друг друга. Поставьте оценки.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10</a:t>
            </a:r>
            <a:r>
              <a:rPr lang="ru-RU" dirty="0" smtClean="0"/>
              <a:t>. </a:t>
            </a:r>
            <a:r>
              <a:rPr lang="ru-RU" b="1" dirty="0" smtClean="0"/>
              <a:t>Пальчиковая гимнастика. Работа с массажным мячом для рук.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Ребята, сейчас выполним гимнастику для рук. У вас на парте лежат мячики. Возьмите их в руки. Повторяйте упражнения за мной.</a:t>
            </a:r>
          </a:p>
          <a:p>
            <a:pPr>
              <a:buNone/>
            </a:pPr>
            <a:r>
              <a:rPr lang="ru-RU" dirty="0" smtClean="0"/>
              <a:t>1)Круговые движения мячом между ладоней.</a:t>
            </a:r>
          </a:p>
          <a:p>
            <a:pPr>
              <a:buNone/>
            </a:pPr>
            <a:r>
              <a:rPr lang="ru-RU" dirty="0" smtClean="0"/>
              <a:t>2)Прямые движения мячом между ладоней.</a:t>
            </a:r>
          </a:p>
          <a:p>
            <a:pPr>
              <a:buNone/>
            </a:pPr>
            <a:r>
              <a:rPr lang="ru-RU" dirty="0" smtClean="0"/>
              <a:t>3)Сжимание мяча поочередно в обеих ладонях.</a:t>
            </a:r>
          </a:p>
          <a:p>
            <a:pPr>
              <a:buNone/>
            </a:pPr>
            <a:r>
              <a:rPr lang="ru-RU" dirty="0" smtClean="0"/>
              <a:t>4)Перебрасывание мяча из руки в руку.</a:t>
            </a:r>
          </a:p>
          <a:p>
            <a:pPr>
              <a:buNone/>
            </a:pPr>
            <a:r>
              <a:rPr lang="ru-RU" dirty="0" smtClean="0"/>
              <a:t>5)Массаж тыльных поверхностей ладоней поочередно</a:t>
            </a:r>
          </a:p>
          <a:p>
            <a:pPr>
              <a:buNone/>
            </a:pPr>
            <a:r>
              <a:rPr lang="ru-RU" i="1" dirty="0" smtClean="0"/>
              <a:t>Обучающиеся повторяют упражнения за учителем</a:t>
            </a:r>
            <a:endParaRPr lang="ru-RU" dirty="0"/>
          </a:p>
        </p:txBody>
      </p:sp>
      <p:pic>
        <p:nvPicPr>
          <p:cNvPr id="22529" name="Picture 1" descr="C:\Users\admin\Desktop\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5072098" cy="1238535"/>
          </a:xfrm>
          <a:prstGeom prst="rect">
            <a:avLst/>
          </a:prstGeom>
          <a:noFill/>
        </p:spPr>
      </p:pic>
      <p:pic>
        <p:nvPicPr>
          <p:cNvPr id="22531" name="Picture 3" descr="http://cdn01.ru/files/users/images/dd/a8/dda86264174bbc3bacce0c31234f40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929198"/>
            <a:ext cx="1866205" cy="1485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072494" cy="321471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11. Составление предложений по картинкам.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-Сейчас вы будете составлять предложения с предлогом </a:t>
            </a:r>
            <a:r>
              <a:rPr lang="ru-RU" i="1" dirty="0" smtClean="0"/>
              <a:t>через</a:t>
            </a:r>
            <a:r>
              <a:rPr lang="ru-RU" dirty="0" smtClean="0"/>
              <a:t> по картинкам. </a:t>
            </a:r>
          </a:p>
          <a:p>
            <a:pPr>
              <a:buNone/>
            </a:pPr>
            <a:r>
              <a:rPr lang="ru-RU" i="1" dirty="0" smtClean="0"/>
              <a:t>Обучающимся  индивидуально раздаются картинки. Они самостоятельно в тетради записывают предложения.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-</a:t>
            </a:r>
            <a:r>
              <a:rPr lang="ru-RU" dirty="0" smtClean="0"/>
              <a:t> Варя, прочитай предложение. Почему такое окончание?</a:t>
            </a:r>
          </a:p>
          <a:p>
            <a:pPr>
              <a:buNone/>
            </a:pPr>
            <a:r>
              <a:rPr lang="ru-RU" dirty="0" smtClean="0"/>
              <a:t>-Рустам, прочитай свое предложение.</a:t>
            </a:r>
          </a:p>
          <a:p>
            <a:pPr>
              <a:buNone/>
            </a:pPr>
            <a:r>
              <a:rPr lang="ru-RU" dirty="0" smtClean="0"/>
              <a:t>-Ярослава, правильно ли составил предложение Рустам?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get-pdb/163339/7ef05b5d-9d6d-4778-8ad6-b71754dace34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429000"/>
            <a:ext cx="2162180" cy="153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ublimetro.pe/resizer/0qgx0uuxcDuUE4ebGLc4zqV2Yxg=/980x528/smart/arc-anglerfish-arc2-prod-elcomercio.s3.amazonaws.com/public/OBSL6P7UONGNJB6HNCPZUCWI7Q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357694"/>
            <a:ext cx="2000264" cy="1414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aichev.ru/wp-content/uploads/2016/12/%D0%BA%D0%B0%D0%BA-%D0%BF%D0%B5%D1%80%D0%B5%D0%B4%D0%B2%D0%B8%D0%B3%D0%B0%D1%82%D1%8C%D1%81%D1%8F-%D0%BF%D0%BE-%D0%B1%D0%BE%D0%BB%D0%BE%D1%82%D1%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357562"/>
            <a:ext cx="1928826" cy="145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4shvostikom.ru/img/domashnij-kamyshovyj-kot_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429132"/>
            <a:ext cx="2000264" cy="142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7929618" cy="371477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Итог урока.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-Какой урок закончился?</a:t>
            </a:r>
          </a:p>
          <a:p>
            <a:pPr>
              <a:buNone/>
            </a:pPr>
            <a:r>
              <a:rPr lang="ru-RU" dirty="0" smtClean="0"/>
              <a:t>-Что делали на уроке грамматики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- Ребята, оцените свою работу на уроке.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Запишите домашнее задание. Составить 3 предложения по картинкам.</a:t>
            </a:r>
          </a:p>
          <a:p>
            <a:endParaRPr lang="ru-RU" dirty="0"/>
          </a:p>
        </p:txBody>
      </p:sp>
      <p:pic>
        <p:nvPicPr>
          <p:cNvPr id="24578" name="Picture 2" descr="https://go2.imgsmail.ru/imgpreview?key=61cec2deabb6c581&amp;mb=imgdb_preview_17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000504"/>
            <a:ext cx="3098480" cy="2143116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772816"/>
          <a:ext cx="686442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4424"/>
              </a:tblGrid>
              <a:tr h="116790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 Своей работой на уроке я доволен / не доволен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2.За урок моё настроение стало лучше / стало хуже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3. Материал урока мне был понятен / не понятен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58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tochka-rosta-sokolniki.ru/wp-content/uploads/spasibo-za-vnimaniya-kartinki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472518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Тема: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</a:rPr>
              <a:t>Составление предложений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 со словосочетаниями, обозначающими пространственные отношения. 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Что делает? + через + что?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786190"/>
            <a:ext cx="7467600" cy="211625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Цель:</a:t>
            </a:r>
            <a:r>
              <a:rPr lang="ru-RU" sz="2800" dirty="0" smtClean="0"/>
              <a:t> обобщение и закрепление знаний о способах выражения пространственных отношений в языке (сочетание с предлогом </a:t>
            </a:r>
            <a:r>
              <a:rPr lang="ru-RU" sz="2800" i="1" dirty="0" smtClean="0"/>
              <a:t>через</a:t>
            </a:r>
            <a:r>
              <a:rPr lang="ru-RU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Задачи: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8001056" cy="56436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Образовательные: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-повторить признаки имён существительных;</a:t>
            </a:r>
          </a:p>
          <a:p>
            <a:pPr>
              <a:buNone/>
            </a:pPr>
            <a:r>
              <a:rPr lang="ru-RU" dirty="0" smtClean="0"/>
              <a:t>- продолжить работу над составлением словосочетаний и предложений, соблюдая грамматические закономерности русского языка;</a:t>
            </a:r>
          </a:p>
          <a:p>
            <a:pPr>
              <a:buNone/>
            </a:pPr>
            <a:r>
              <a:rPr lang="ru-RU" dirty="0" smtClean="0"/>
              <a:t>- продолжать развивать умение действовать по плану;</a:t>
            </a:r>
          </a:p>
          <a:p>
            <a:r>
              <a:rPr lang="ru-RU" b="1" dirty="0" smtClean="0"/>
              <a:t>Коррекционные: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-развивать слуховое восприятие;</a:t>
            </a:r>
          </a:p>
          <a:p>
            <a:pPr>
              <a:buNone/>
            </a:pPr>
            <a:r>
              <a:rPr lang="ru-RU" dirty="0" smtClean="0"/>
              <a:t>-способствовать развитию наблюдательности, мышления, расширению кругозора;</a:t>
            </a:r>
          </a:p>
          <a:p>
            <a:pPr>
              <a:buNone/>
            </a:pPr>
            <a:r>
              <a:rPr lang="ru-RU" dirty="0" smtClean="0"/>
              <a:t>-продолжать работу по развитию связной речи и коррекции звукопроизношения, обогащению словарного запаса обучающихся;</a:t>
            </a:r>
          </a:p>
          <a:p>
            <a:r>
              <a:rPr lang="ru-RU" b="1" dirty="0" smtClean="0"/>
              <a:t>Воспитательные: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продолжать развивать умение внимательно слушать учителя и своих товарищей.</a:t>
            </a:r>
          </a:p>
          <a:p>
            <a:r>
              <a:rPr lang="ru-RU" b="1" dirty="0" err="1" smtClean="0"/>
              <a:t>Здоровьесберегающие</a:t>
            </a:r>
            <a:r>
              <a:rPr lang="ru-RU" b="1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-Развивать мелкую моторику, координацию движений обеих рук;</a:t>
            </a:r>
          </a:p>
          <a:p>
            <a:pPr>
              <a:buNone/>
            </a:pPr>
            <a:r>
              <a:rPr lang="ru-RU" dirty="0" smtClean="0"/>
              <a:t>- Соблюдать профилактику переутомления, нарушений осанки, нарушений зрения.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Ход урока.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00108"/>
            <a:ext cx="8001056" cy="535785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1. Организационный момент.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Обучающиеся стоят около своих парт. Учитель говорит за экраном.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-Какой сейчас урок?</a:t>
            </a:r>
          </a:p>
          <a:p>
            <a:pPr>
              <a:buNone/>
            </a:pPr>
            <a:r>
              <a:rPr lang="ru-RU" dirty="0" smtClean="0"/>
              <a:t>-Какой идёт по счёту урок?</a:t>
            </a:r>
          </a:p>
          <a:p>
            <a:r>
              <a:rPr lang="ru-RU" b="1" dirty="0" smtClean="0"/>
              <a:t>2. Составление плана урока.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(</a:t>
            </a:r>
            <a:r>
              <a:rPr lang="ru-RU" i="1" dirty="0" smtClean="0"/>
              <a:t>Обучающиеся называют варианты этапов урока, учитель вывешивает на доску только нужные таблички к данному уроку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1.Будем говорить.</a:t>
            </a:r>
          </a:p>
          <a:p>
            <a:pPr>
              <a:buNone/>
            </a:pPr>
            <a:r>
              <a:rPr lang="ru-RU" dirty="0" smtClean="0"/>
              <a:t>2.Будем отвечать на вопросы.</a:t>
            </a:r>
          </a:p>
          <a:p>
            <a:pPr>
              <a:buNone/>
            </a:pPr>
            <a:r>
              <a:rPr lang="ru-RU" dirty="0" smtClean="0"/>
              <a:t>3.Будем определять тему урока.</a:t>
            </a:r>
          </a:p>
          <a:p>
            <a:pPr>
              <a:buNone/>
            </a:pPr>
            <a:r>
              <a:rPr lang="ru-RU" dirty="0" smtClean="0"/>
              <a:t>4. Будем составлять предложения.</a:t>
            </a:r>
          </a:p>
          <a:p>
            <a:pPr>
              <a:buNone/>
            </a:pPr>
            <a:r>
              <a:rPr lang="ru-RU" dirty="0" smtClean="0"/>
              <a:t>5. Будем менять окончания существительных.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8143932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3. Фонетическая зарядка.</a:t>
            </a:r>
          </a:p>
          <a:p>
            <a:pPr>
              <a:buNone/>
            </a:pPr>
            <a:r>
              <a:rPr lang="ru-RU" dirty="0" smtClean="0"/>
              <a:t>-Какой дежурный звук? (Дежурный звук [З])</a:t>
            </a:r>
          </a:p>
          <a:p>
            <a:pPr>
              <a:buNone/>
            </a:pPr>
            <a:r>
              <a:rPr lang="ru-RU" dirty="0" smtClean="0"/>
              <a:t>- Послушайте (</a:t>
            </a:r>
            <a:r>
              <a:rPr lang="ru-RU" i="1" dirty="0" smtClean="0"/>
              <a:t>Ученики сначала слушают учителя</a:t>
            </a:r>
            <a:r>
              <a:rPr lang="ru-RU" dirty="0" smtClean="0"/>
              <a:t>) —повторите (</a:t>
            </a:r>
            <a:r>
              <a:rPr lang="ru-RU" i="1" dirty="0" smtClean="0"/>
              <a:t>повторяют за учителем хором)—</a:t>
            </a:r>
            <a:r>
              <a:rPr lang="ru-RU" dirty="0" smtClean="0"/>
              <a:t>скажи (</a:t>
            </a:r>
            <a:r>
              <a:rPr lang="ru-RU" i="1" dirty="0" smtClean="0"/>
              <a:t>повторяет один ученик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err="1" smtClean="0"/>
              <a:t>з-за-Захар</a:t>
            </a: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err="1" smtClean="0"/>
              <a:t>з-зо-Зоя</a:t>
            </a: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err="1" smtClean="0"/>
              <a:t>з-за-забор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з-за-леза-перелеза-перелезает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Работа над интонацией.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Захар перелезает через забор.</a:t>
            </a:r>
          </a:p>
          <a:p>
            <a:pPr>
              <a:buNone/>
            </a:pPr>
            <a:r>
              <a:rPr lang="ru-RU" dirty="0" smtClean="0"/>
              <a:t>Захар перелезает через забор?</a:t>
            </a:r>
          </a:p>
          <a:p>
            <a:pPr>
              <a:buNone/>
            </a:pPr>
            <a:r>
              <a:rPr lang="ru-RU" dirty="0" smtClean="0"/>
              <a:t>-Прочитайте предложения с нужной интонацией.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357166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Работа над словарём. </a:t>
            </a:r>
          </a:p>
          <a:p>
            <a:pPr algn="ctr">
              <a:buNone/>
            </a:pPr>
            <a:r>
              <a:rPr lang="ru-RU" b="1" dirty="0" smtClean="0"/>
              <a:t>Работа с интерактивной доской.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-</a:t>
            </a:r>
            <a:r>
              <a:rPr lang="ru-RU" dirty="0" smtClean="0"/>
              <a:t>Ребята, сегодня для работы на уроке вам потребуются слова.</a:t>
            </a:r>
          </a:p>
          <a:p>
            <a:pPr>
              <a:buNone/>
            </a:pPr>
            <a:r>
              <a:rPr lang="ru-RU" i="1" dirty="0" smtClean="0"/>
              <a:t>Проверка словаря. На интерактивной доске необходимо соединить слово с картинкой.</a:t>
            </a:r>
          </a:p>
        </p:txBody>
      </p:sp>
      <p:pic>
        <p:nvPicPr>
          <p:cNvPr id="1026" name="Picture 2" descr="C:\Users\admin\Desktop\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071810"/>
            <a:ext cx="4504297" cy="3281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Бд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143380"/>
            <a:ext cx="2170248" cy="250030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507207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4.  Речевая зарядка.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Учитель задает вопросы за экраном.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-Какие вы знаете части речи? </a:t>
            </a:r>
          </a:p>
          <a:p>
            <a:pPr>
              <a:buNone/>
            </a:pPr>
            <a:r>
              <a:rPr lang="ru-RU" dirty="0" smtClean="0"/>
              <a:t>-На какие вопросы отвечает глагол?</a:t>
            </a:r>
          </a:p>
          <a:p>
            <a:pPr>
              <a:buNone/>
            </a:pPr>
            <a:r>
              <a:rPr lang="ru-RU" dirty="0" smtClean="0"/>
              <a:t>- На какие вопросы отвечает имя существительное? </a:t>
            </a:r>
          </a:p>
          <a:p>
            <a:pPr>
              <a:buNone/>
            </a:pPr>
            <a:r>
              <a:rPr lang="ru-RU" dirty="0" smtClean="0"/>
              <a:t>-Какого числа бывают имена существительные? Придумайте существительное единственного числа, множественного числа.</a:t>
            </a:r>
          </a:p>
          <a:p>
            <a:pPr>
              <a:buNone/>
            </a:pPr>
            <a:r>
              <a:rPr lang="ru-RU" dirty="0" smtClean="0"/>
              <a:t>- Какого рода бывают имена существительные?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Определение рода имен существительных. Игра.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-Будем определять род имен существительных. </a:t>
            </a:r>
          </a:p>
          <a:p>
            <a:pPr>
              <a:buNone/>
            </a:pPr>
            <a:r>
              <a:rPr lang="ru-RU" i="1" dirty="0" smtClean="0"/>
              <a:t>На доске записаны слова. Учитель называет их за экраном. Дети выполняют движения ( если существительное женского рода - хлопать, мужского рода - топать, среднего рода - стучать по столу)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t4web.ru/images/13/23766/31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933321"/>
            <a:ext cx="2571768" cy="192467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429684" cy="48577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5. Определение темы урока.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-Дальше будем определять тему урока. </a:t>
            </a:r>
          </a:p>
          <a:p>
            <a:pPr>
              <a:buNone/>
            </a:pPr>
            <a:r>
              <a:rPr lang="ru-RU" dirty="0" smtClean="0"/>
              <a:t>-С каким предлогом составляли предложения? (С предлогом через).</a:t>
            </a:r>
          </a:p>
          <a:p>
            <a:pPr>
              <a:buNone/>
            </a:pPr>
            <a:r>
              <a:rPr lang="ru-RU" dirty="0" smtClean="0"/>
              <a:t>-На какой вопрос отвечали? (Через что?)</a:t>
            </a:r>
          </a:p>
          <a:p>
            <a:pPr>
              <a:buNone/>
            </a:pPr>
            <a:r>
              <a:rPr lang="ru-RU" dirty="0" smtClean="0"/>
              <a:t>-С существительными какого рода составляли предложения? ( мужского, женского и среднего)</a:t>
            </a:r>
          </a:p>
          <a:p>
            <a:pPr>
              <a:buNone/>
            </a:pPr>
            <a:r>
              <a:rPr lang="ru-RU" dirty="0" smtClean="0"/>
              <a:t>- Ребята, помогите определить тему сегодняшнего урока: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Составление предложений с существительными …, …, … рода, отвечающими на вопрос … …, с предлогом … .</a:t>
            </a:r>
          </a:p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r>
              <a:rPr lang="ru-RU" u="sng" dirty="0" smtClean="0"/>
              <a:t>Запись темы урока на доску.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6. Физкультминутка.</a:t>
            </a:r>
            <a:r>
              <a:rPr lang="ru-RU" dirty="0" smtClean="0"/>
              <a:t> </a:t>
            </a:r>
            <a:r>
              <a:rPr lang="ru-RU" b="1" dirty="0" smtClean="0"/>
              <a:t>Интерактивная доска.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-Будем отдыхать. Встаньте. </a:t>
            </a:r>
          </a:p>
          <a:p>
            <a:pPr>
              <a:buNone/>
            </a:pPr>
            <a:r>
              <a:rPr lang="ru-RU" i="1" dirty="0" smtClean="0"/>
              <a:t>Обучающиеся повторяют движения под музыкальное сопровождение.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http://avatars.mds.yandex.net/get-pdb/25978/bb85dd8e-35b2-4205-a19d-eb8cc18ce970/ori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000636"/>
            <a:ext cx="1857388" cy="1501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501122" cy="65722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7. Составление предложений.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-Что будем делать дальше? Посмотрите в план.  (Будем составлять предложения).</a:t>
            </a:r>
          </a:p>
          <a:p>
            <a:pPr>
              <a:buNone/>
            </a:pPr>
            <a:r>
              <a:rPr lang="ru-RU" dirty="0" smtClean="0"/>
              <a:t>-Посмотрите на картинку. Что это?( канава). </a:t>
            </a:r>
          </a:p>
          <a:p>
            <a:pPr>
              <a:buNone/>
            </a:pPr>
            <a:r>
              <a:rPr lang="ru-RU" dirty="0" smtClean="0"/>
              <a:t>-Через что прыгают дети? Составьте предложение.</a:t>
            </a:r>
          </a:p>
          <a:p>
            <a:pPr>
              <a:buNone/>
            </a:pPr>
            <a:r>
              <a:rPr lang="ru-RU" dirty="0" smtClean="0"/>
              <a:t> (Дети  прыгают через канаву).</a:t>
            </a:r>
          </a:p>
          <a:p>
            <a:pPr>
              <a:buNone/>
            </a:pPr>
            <a:r>
              <a:rPr lang="ru-RU" dirty="0" smtClean="0"/>
              <a:t> -Как изменилась окончание?( на -у). Почему? Потому что...( табличка)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-Посмотрите на следующую картинку. Что это?( забор). </a:t>
            </a:r>
          </a:p>
          <a:p>
            <a:pPr>
              <a:buNone/>
            </a:pPr>
            <a:r>
              <a:rPr lang="ru-RU" dirty="0" smtClean="0"/>
              <a:t>-Через что перелезает мальчик? Составьте предложение. </a:t>
            </a:r>
          </a:p>
          <a:p>
            <a:pPr>
              <a:buNone/>
            </a:pPr>
            <a:r>
              <a:rPr lang="ru-RU" dirty="0" smtClean="0"/>
              <a:t>Захар перелезает через забор. </a:t>
            </a:r>
          </a:p>
          <a:p>
            <a:pPr>
              <a:buNone/>
            </a:pPr>
            <a:r>
              <a:rPr lang="ru-RU" dirty="0" smtClean="0"/>
              <a:t>-Поменялась окончание? Почему?( табличка). </a:t>
            </a:r>
          </a:p>
          <a:p>
            <a:pPr>
              <a:buNone/>
            </a:pPr>
            <a:r>
              <a:rPr lang="ru-RU" dirty="0" smtClean="0"/>
              <a:t>  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-Посмотрите на картинку. Что это?( бревно). </a:t>
            </a:r>
          </a:p>
          <a:p>
            <a:pPr>
              <a:buNone/>
            </a:pPr>
            <a:r>
              <a:rPr lang="ru-RU" dirty="0" smtClean="0"/>
              <a:t>-Через что прыгает собака? Составьте предложение. </a:t>
            </a:r>
          </a:p>
          <a:p>
            <a:pPr>
              <a:buNone/>
            </a:pPr>
            <a:r>
              <a:rPr lang="ru-RU" dirty="0" smtClean="0"/>
              <a:t>Собака прыгает через бревно. </a:t>
            </a:r>
          </a:p>
          <a:p>
            <a:pPr>
              <a:buNone/>
            </a:pPr>
            <a:r>
              <a:rPr lang="ru-RU" dirty="0" smtClean="0"/>
              <a:t>-Поменялось окончание? Почему?( табличка).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fontAlgn="t">
              <a:buNone/>
            </a:pPr>
            <a:r>
              <a:rPr lang="ru-RU" b="1" i="1" dirty="0" smtClean="0"/>
              <a:t> 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785794"/>
            <a:ext cx="1571636" cy="1112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2143116"/>
          <a:ext cx="707236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62"/>
              </a:tblGrid>
              <a:tr h="42862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У существительных ... рода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... числа, отвечающих на вопрос ...  с предлогом... окончание ...   .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37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58" y="3929066"/>
          <a:ext cx="750099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990"/>
              </a:tblGrid>
              <a:tr h="35719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b="1" i="1" dirty="0" smtClean="0"/>
                        <a:t>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У существительных ... рода</a:t>
                      </a:r>
                    </a:p>
                    <a:p>
                      <a:pPr fontAlgn="t"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... числа, отвечающих на вопрос ...  с предлогом... окончание ...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1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6065520"/>
          <a:ext cx="7215238" cy="578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238"/>
              </a:tblGrid>
              <a:tr h="57819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У существительных ... рода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... числа, отвечающих на вопрос ...  с предлогом... окончание ... 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7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100" name="Picture 4" descr="http://v-kurse.ru/upload/medialibrary/6cf/6cffa13db21104a70d5faa4fd4179083.jpg"/>
          <p:cNvPicPr>
            <a:picLocks noChangeAspect="1" noChangeArrowheads="1"/>
          </p:cNvPicPr>
          <p:nvPr/>
        </p:nvPicPr>
        <p:blipFill>
          <a:blip r:embed="rId3" cstate="print"/>
          <a:srcRect l="16846" t="10416" r="45801" b="34896"/>
          <a:stretch>
            <a:fillRect/>
          </a:stretch>
        </p:blipFill>
        <p:spPr bwMode="auto">
          <a:xfrm>
            <a:off x="6858016" y="2786058"/>
            <a:ext cx="1643074" cy="1138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643446"/>
            <a:ext cx="1826270" cy="1141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649</Words>
  <Application>Microsoft Office PowerPoint</Application>
  <PresentationFormat>Экран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конспекта урока  по  формированию грамматического строя речи  в 3 классе школы для слабослышащих детей. </vt:lpstr>
      <vt:lpstr>     Тема:   Составление предложений  со словосочетаниями, обозначающими пространственные отношения.  Что делает? + через + что?    </vt:lpstr>
      <vt:lpstr>Задачи:</vt:lpstr>
      <vt:lpstr>Ход урока.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конспекта урока  по  формированию грамматического строя речи  в 3 классе школы для слабослышащих детей. </dc:title>
  <dc:creator>admin</dc:creator>
  <cp:lastModifiedBy>Учитель_2</cp:lastModifiedBy>
  <cp:revision>28</cp:revision>
  <dcterms:created xsi:type="dcterms:W3CDTF">2020-04-11T19:27:15Z</dcterms:created>
  <dcterms:modified xsi:type="dcterms:W3CDTF">2020-04-13T10:20:54Z</dcterms:modified>
</cp:coreProperties>
</file>