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9CE"/>
    <a:srgbClr val="FEDEB4"/>
    <a:srgbClr val="FEE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образования Ярославской области ГОУ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A8F87-E79A-4B61-B294-1976C3D73EE6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6B596-6500-4940-A9DF-EB9E43532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34579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Департамент образования Ярославской области ГОУ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4C575-CE71-416E-93AC-DF644CB4D07C}" type="datetimeFigureOut">
              <a:rPr lang="ru-RU" smtClean="0"/>
              <a:t>09.10.2018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416AE-F17A-42E3-A6A2-21F4E8E97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41269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185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599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85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B706-EB40-4DE5-87D4-6D755D1199E5}" type="datetime1">
              <a:rPr lang="ru-RU" smtClean="0"/>
              <a:t>09.10.2018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CAF59-F600-4F0F-AD7D-E17C3572DDF7}" type="datetime1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5DCDA-16A1-4B21-88A9-51A8BA67746C}" type="datetime1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C57E6-128B-4829-98BA-DD777A3DAB8B}" type="datetime1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042A-AA4C-4287-B62D-1DEFCBF61648}" type="datetime1">
              <a:rPr lang="ru-RU" smtClean="0"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7A6E6-3537-4426-801C-2719136019A4}" type="datetime1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79913-86B9-49E6-B5E9-325846D2D8DF}" type="datetime1">
              <a:rPr lang="ru-RU" smtClean="0"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5E09F-B188-4D22-BF44-B5D4AA02C356}" type="datetime1">
              <a:rPr lang="ru-RU" smtClean="0"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3EFF1-03DA-4AA2-A935-225739DC62BB}" type="datetime1">
              <a:rPr lang="ru-RU" smtClean="0"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79FF6-DAAD-48E3-9958-0134AA025F27}" type="datetime1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86E9E-E23D-422E-ACD3-984DBB398537}" type="datetime1">
              <a:rPr lang="ru-RU" smtClean="0"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819003A-D74B-4F95-B924-FBEBE704939B}" type="datetime1">
              <a:rPr lang="ru-RU" smtClean="0"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BFA257-EB9E-435C-B6EA-ADB4BCD74F3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шКола</a:t>
            </a:r>
            <a:r>
              <a:rPr lang="ru-RU" dirty="0" smtClean="0"/>
              <a:t> – территория здоровья»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31698"/>
            <a:ext cx="7848872" cy="1752600"/>
          </a:xfrm>
        </p:spPr>
        <p:txBody>
          <a:bodyPr/>
          <a:lstStyle/>
          <a:p>
            <a:r>
              <a:rPr lang="ru-RU" dirty="0" smtClean="0"/>
              <a:t>  «</a:t>
            </a:r>
            <a:r>
              <a:rPr lang="ru-RU" dirty="0"/>
              <a:t>Зимующие птицы, их питание </a:t>
            </a:r>
            <a:r>
              <a:rPr lang="ru-RU" dirty="0" smtClean="0"/>
              <a:t>зимой»</a:t>
            </a:r>
          </a:p>
          <a:p>
            <a:r>
              <a:rPr lang="ru-RU" dirty="0" smtClean="0"/>
              <a:t>конспект урока с использованием </a:t>
            </a:r>
            <a:r>
              <a:rPr lang="ru-RU" dirty="0" err="1" smtClean="0"/>
              <a:t>здоровьесберегающих</a:t>
            </a:r>
            <a:r>
              <a:rPr lang="ru-RU" dirty="0" smtClean="0"/>
              <a:t> технологий</a:t>
            </a:r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327571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59632" y="1172344"/>
            <a:ext cx="6400800" cy="17526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II</a:t>
            </a:r>
            <a:r>
              <a:rPr lang="ru-RU" dirty="0" smtClean="0"/>
              <a:t> Всероссийский конкурс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485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579296" cy="2764904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Здоровьесберегающие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технологии, применяемые на уроке, позволяют сделать учебный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комфортным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повышают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сохраняют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http://kapitoshkina-strana.ru/wp-content/uploads/2017/05/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490" y="3269478"/>
            <a:ext cx="5181998" cy="347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ds173.centerstart.ru/sites/ds173.centerstart.ru/files/0_103220_18b2ba08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82793"/>
            <a:ext cx="2110310" cy="275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207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9"/>
          <p:cNvSpPr txBox="1">
            <a:spLocks/>
          </p:cNvSpPr>
          <p:nvPr/>
        </p:nvSpPr>
        <p:spPr>
          <a:xfrm>
            <a:off x="288032" y="260648"/>
            <a:ext cx="8532440" cy="365125"/>
          </a:xfrm>
          <a:prstGeom prst="rect">
            <a:avLst/>
          </a:prstGeom>
        </p:spPr>
        <p:txBody>
          <a:bodyPr vert="horz" anchor="b"/>
          <a:lstStyle>
            <a:defPPr>
              <a:defRPr lang="ru-RU"/>
            </a:defPPr>
            <a:lvl1pPr marL="0" algn="ctr" defTabSz="914400" rtl="0" eaLnBrk="1" latinLnBrk="0" hangingPunct="1">
              <a:defRPr kumimoji="0" sz="1200" kern="120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8" descr="http://kokoshkino.arts.mos.ru/upload/iblock/e4f/5ac22fef3ca7e09538762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://kokoshkino.arts.mos.ru/upload/iblock/e4f/5ac22fef3ca7e095387623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://kokoshkino.arts.mos.ru/upload/iblock/e4f/5ac22fef3ca7e095387623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http://kokoshkino.arts.mos.ru/upload/iblock/e4f/5ac22fef3ca7e095387623.jpg"/>
          <p:cNvSpPr>
            <a:spLocks noChangeAspect="1" noChangeArrowheads="1"/>
          </p:cNvSpPr>
          <p:nvPr/>
        </p:nvSpPr>
        <p:spPr bwMode="auto">
          <a:xfrm>
            <a:off x="520700" y="3206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6" name="Picture 16" descr="https://1.bp.blogspot.com/-2q79lgz2Tgg/W5kZ_ML6rJI/AAAAAAAAD4o/kut3KjtcCKUCSAM17pw7qnbQgWp_i3OYACLcBGAs/s400/_5a0f7de43e5c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5363"/>
            <a:ext cx="6330280" cy="43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54060" y="3933056"/>
            <a:ext cx="4894204" cy="923330"/>
          </a:xfrm>
          <a:prstGeom prst="rect">
            <a:avLst/>
          </a:prstGeom>
          <a:solidFill>
            <a:srgbClr val="FEE9CE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95536" y="3654152"/>
            <a:ext cx="8229600" cy="1143000"/>
          </a:xfr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Спасибо за внимание!</a:t>
            </a:r>
            <a:endParaRPr lang="ru-RU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8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Идея урока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556792"/>
            <a:ext cx="8892480" cy="2116832"/>
          </a:xfrm>
        </p:spPr>
        <p:txBody>
          <a:bodyPr>
            <a:noAutofit/>
          </a:bodyPr>
          <a:lstStyle/>
          <a:p>
            <a:pPr marL="585216" lvl="1" indent="0" algn="just">
              <a:buNone/>
            </a:pPr>
            <a:r>
              <a:rPr lang="ru-RU" sz="3600" dirty="0" smtClean="0"/>
              <a:t>	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Сохранение и укрепление здоровья обучающихся с ОВЗ через формирование и оценку коммуникативных УУД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http://4geo.ru/images/personal-pages-share/1132002277/img1565648765_44618882806632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3717032"/>
            <a:ext cx="8532440" cy="30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717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Сотрудничество в поиске и сборе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6512" y="1816184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Ребята учатся: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выражать свои мысли в соответствии с задачами и условиями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коммуникации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владеть монологической и диалогической формами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речи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планировать учебное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сотрудничество</a:t>
            </a:r>
          </a:p>
          <a:p>
            <a:pPr marL="13716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   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</a:rPr>
              <a:t>с учителем и сверстниками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ds33himki.edumsko.ru/uploads/3000/2968/section/367586/Computer_Book_617C15468D43B.jpg?148485476045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3747467"/>
            <a:ext cx="2896535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054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Групповая и парная работа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Ребята учатся: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управлять поведением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партнёра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разрешать конфликты</a:t>
            </a:r>
          </a:p>
        </p:txBody>
      </p:sp>
      <p:pic>
        <p:nvPicPr>
          <p:cNvPr id="3074" name="Picture 2" descr="http://plotnikova.edusite.ru/images/17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2" y="3933056"/>
            <a:ext cx="4243171" cy="280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ldospk.ru/wikispk/images/c/cf/School-children-pictur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3529556" cy="301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080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ценка </a:t>
            </a:r>
            <a:r>
              <a:rPr lang="ru-RU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сформированности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коммуникативных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УУД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686800" cy="1872208"/>
          </a:xfrm>
        </p:spPr>
        <p:txBody>
          <a:bodyPr/>
          <a:lstStyle/>
          <a:p>
            <a:pPr marL="137160" indent="0" algn="just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Используется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наблюдения,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позволяющий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дать итоговую оценку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сформированности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конкретного вида коммуникативных УУД в конце каждого учебного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7" t="26587" r="8080" b="8523"/>
          <a:stretch/>
        </p:blipFill>
        <p:spPr bwMode="auto">
          <a:xfrm>
            <a:off x="280573" y="3212976"/>
            <a:ext cx="8683915" cy="3697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0" y="260648"/>
            <a:ext cx="91440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720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Педагогические технологии, используемые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44176"/>
            <a:ext cx="8229600" cy="470916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личностно-ориентированного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дифференцированного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проблемного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игровые технологии</a:t>
            </a:r>
          </a:p>
        </p:txBody>
      </p:sp>
      <p:pic>
        <p:nvPicPr>
          <p:cNvPr id="4098" name="Picture 2" descr="http://900igr.net/up/datai/209414/0012-021-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050" y="3563563"/>
            <a:ext cx="5065454" cy="346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978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Элементы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здоровьесберегающих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технологий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2208"/>
            <a:ext cx="8229600" cy="2188840"/>
          </a:xfrm>
        </p:spPr>
        <p:txBody>
          <a:bodyPr>
            <a:normAutofit fontScale="925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положительный эмоциональный настрой 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уроке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оптимальный темп ведения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подача материала доступным  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способом</a:t>
            </a:r>
          </a:p>
          <a:p>
            <a:pPr marL="13716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1" t="43849" r="41675" b="28076"/>
          <a:stretch/>
        </p:blipFill>
        <p:spPr bwMode="auto">
          <a:xfrm>
            <a:off x="2813364" y="3031413"/>
            <a:ext cx="2813604" cy="2053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2" t="15246" r="12412" b="12216"/>
          <a:stretch/>
        </p:blipFill>
        <p:spPr bwMode="auto">
          <a:xfrm>
            <a:off x="4947382" y="4193285"/>
            <a:ext cx="4092349" cy="2403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8" t="43087" r="39352" b="31201"/>
          <a:stretch/>
        </p:blipFill>
        <p:spPr bwMode="auto">
          <a:xfrm>
            <a:off x="179512" y="4424686"/>
            <a:ext cx="3401323" cy="213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ижний колонтитул 9"/>
          <p:cNvSpPr txBox="1">
            <a:spLocks/>
          </p:cNvSpPr>
          <p:nvPr/>
        </p:nvSpPr>
        <p:spPr>
          <a:xfrm>
            <a:off x="288032" y="260648"/>
            <a:ext cx="8532440" cy="365125"/>
          </a:xfrm>
          <a:prstGeom prst="rect">
            <a:avLst/>
          </a:prstGeom>
        </p:spPr>
        <p:txBody>
          <a:bodyPr vert="horz" anchor="b"/>
          <a:lstStyle>
            <a:defPPr>
              <a:defRPr lang="ru-RU"/>
            </a:defPPr>
            <a:lvl1pPr marL="0" algn="ctr" defTabSz="914400" rtl="0" eaLnBrk="1" latinLnBrk="0" hangingPunct="1">
              <a:defRPr kumimoji="0" sz="1200" kern="120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«Переславль-Залесская школа-интернат №4» 152020 Ярославская область, г.Переславль-Залесский, ул.Свободы, д.61 Савастьянова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09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Элементы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здоровьесберегающих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технологий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8904" y="1816224"/>
            <a:ext cx="8229600" cy="2044824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наглядность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смена видов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физкультминутки</a:t>
            </a:r>
          </a:p>
          <a:p>
            <a:pPr marL="13716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6" t="48718" r="44785" b="26786"/>
          <a:stretch/>
        </p:blipFill>
        <p:spPr bwMode="auto">
          <a:xfrm>
            <a:off x="6140197" y="1612262"/>
            <a:ext cx="2752283" cy="2752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0" t="40626" r="35731" b="26420"/>
          <a:stretch/>
        </p:blipFill>
        <p:spPr bwMode="auto">
          <a:xfrm>
            <a:off x="0" y="4005064"/>
            <a:ext cx="3929205" cy="2502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15" t="41071" r="35634" b="26587"/>
          <a:stretch/>
        </p:blipFill>
        <p:spPr bwMode="auto">
          <a:xfrm>
            <a:off x="3442288" y="3501008"/>
            <a:ext cx="2929911" cy="2243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7" t="27557" r="39481" b="18872"/>
          <a:stretch/>
        </p:blipFill>
        <p:spPr bwMode="auto">
          <a:xfrm>
            <a:off x="5739691" y="4298382"/>
            <a:ext cx="3296805" cy="2514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681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Элементы 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здоровьесберегающих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технологий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60848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разного уровня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групповая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работа, работа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парах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игра, игровые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моменты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воспитательные моменты  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03848" y="3707160"/>
            <a:ext cx="3450721" cy="3024336"/>
            <a:chOff x="107504" y="3717032"/>
            <a:chExt cx="3450721" cy="3024336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47" t="22024" r="40654" b="51587"/>
            <a:stretch/>
          </p:blipFill>
          <p:spPr bwMode="auto">
            <a:xfrm>
              <a:off x="107504" y="3717032"/>
              <a:ext cx="2510972" cy="1930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72" t="20549" r="38180" b="39725"/>
            <a:stretch/>
          </p:blipFill>
          <p:spPr bwMode="auto">
            <a:xfrm>
              <a:off x="971600" y="4837703"/>
              <a:ext cx="2586625" cy="19036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7" t="40476" r="35188" b="26190"/>
          <a:stretch/>
        </p:blipFill>
        <p:spPr bwMode="auto">
          <a:xfrm>
            <a:off x="179512" y="4293096"/>
            <a:ext cx="3181927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7" t="41951" r="38394" b="26610"/>
          <a:stretch/>
        </p:blipFill>
        <p:spPr bwMode="auto">
          <a:xfrm>
            <a:off x="5653871" y="2654481"/>
            <a:ext cx="3345756" cy="2144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8032" y="260648"/>
            <a:ext cx="853244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образования Ярославской области ГОУ ЯО «Переславль-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Залесская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школа-интернат №4» 152020 Ярославская область,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г.Переславль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-Залесский,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ул.Свободы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д.61 </a:t>
            </a:r>
            <a:r>
              <a:rPr lang="ru-RU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Савастьянова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Оксана Александровна, учитель начальных классов, Кирилловская Елена Евгеньевна, учитель начальных классов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284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254</TotalTime>
  <Words>543</Words>
  <Application>Microsoft Office PowerPoint</Application>
  <PresentationFormat>Экран (4:3)</PresentationFormat>
  <Paragraphs>58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«шКола – территория здоровья»</vt:lpstr>
      <vt:lpstr>Идея урока</vt:lpstr>
      <vt:lpstr>Сотрудничество в поиске и сборе информации</vt:lpstr>
      <vt:lpstr>Групповая и парная работа </vt:lpstr>
      <vt:lpstr>Оценка сформированности коммуникативных УУД </vt:lpstr>
      <vt:lpstr>Педагогические технологии, используемые на уроке</vt:lpstr>
      <vt:lpstr>Элементы  здоровьесберегающих технологий</vt:lpstr>
      <vt:lpstr>Элементы  здоровьесберегающих технологий</vt:lpstr>
      <vt:lpstr>Элементы  здоровьесберегающих технологий</vt:lpstr>
      <vt:lpstr>Вывод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Савастьянова</dc:creator>
  <cp:lastModifiedBy>Савастьянова</cp:lastModifiedBy>
  <cp:revision>20</cp:revision>
  <dcterms:created xsi:type="dcterms:W3CDTF">2018-10-08T18:47:27Z</dcterms:created>
  <dcterms:modified xsi:type="dcterms:W3CDTF">2018-10-09T12:24:54Z</dcterms:modified>
</cp:coreProperties>
</file>