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1" r:id="rId7"/>
    <p:sldId id="260" r:id="rId8"/>
    <p:sldId id="266" r:id="rId9"/>
    <p:sldId id="268" r:id="rId10"/>
    <p:sldId id="263" r:id="rId11"/>
    <p:sldId id="262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929" userDrawn="1">
          <p15:clr>
            <a:srgbClr val="A4A3A4"/>
          </p15:clr>
        </p15:guide>
        <p15:guide id="4" pos="57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-132" y="-174"/>
      </p:cViewPr>
      <p:guideLst>
        <p:guide orient="horz" pos="2160"/>
        <p:guide pos="3840"/>
        <p:guide pos="4929"/>
        <p:guide pos="57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67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3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69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84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4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1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13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91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2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0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5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DF6A9-D360-44DE-AA80-E31E58ACC67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FADC-560C-4B1C-A30E-9BE530AD9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22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7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11812" y="359547"/>
            <a:ext cx="14002764" cy="5966645"/>
            <a:chOff x="608859" y="269660"/>
            <a:chExt cx="10502073" cy="4474984"/>
          </a:xfrm>
        </p:grpSpPr>
        <p:sp>
          <p:nvSpPr>
            <p:cNvPr id="5" name="TextBox 4"/>
            <p:cNvSpPr txBox="1"/>
            <p:nvPr/>
          </p:nvSpPr>
          <p:spPr>
            <a:xfrm>
              <a:off x="5909556" y="271802"/>
              <a:ext cx="5201376" cy="900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solidFill>
                    <a:schemeClr val="bg1"/>
                  </a:solidFill>
                  <a:latin typeface="Play" pitchFamily="34" charset="0"/>
                </a:rPr>
                <a:t>*Доходы получаемые </a:t>
              </a:r>
            </a:p>
            <a:p>
              <a:r>
                <a:rPr lang="ru-RU" sz="2400" dirty="0">
                  <a:solidFill>
                    <a:schemeClr val="bg1"/>
                  </a:solidFill>
                  <a:latin typeface="Play" pitchFamily="34" charset="0"/>
                </a:rPr>
                <a:t>от использования</a:t>
              </a:r>
            </a:p>
            <a:p>
              <a:r>
                <a:rPr lang="ru-RU" sz="2400" dirty="0">
                  <a:solidFill>
                    <a:schemeClr val="bg1"/>
                  </a:solidFill>
                  <a:latin typeface="Play" pitchFamily="34" charset="0"/>
                </a:rPr>
                <a:t> факторов производства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608859" y="269660"/>
              <a:ext cx="8249980" cy="4474984"/>
              <a:chOff x="-40928" y="-89082"/>
              <a:chExt cx="9316202" cy="5053328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810114" y="2191460"/>
                <a:ext cx="5103755" cy="1186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5067"/>
                  </a:lnSpc>
                </a:pPr>
                <a:r>
                  <a:rPr lang="ru-RU" sz="5333" dirty="0">
                    <a:solidFill>
                      <a:schemeClr val="bg1"/>
                    </a:solidFill>
                    <a:latin typeface="Play" pitchFamily="34" charset="0"/>
                  </a:rPr>
                  <a:t>Факторные</a:t>
                </a:r>
              </a:p>
              <a:p>
                <a:pPr algn="ctr">
                  <a:lnSpc>
                    <a:spcPts val="5067"/>
                  </a:lnSpc>
                </a:pPr>
                <a:r>
                  <a:rPr lang="ru-RU" sz="5333" dirty="0">
                    <a:solidFill>
                      <a:schemeClr val="bg1"/>
                    </a:solidFill>
                    <a:latin typeface="Play" pitchFamily="34" charset="0"/>
                  </a:rPr>
                  <a:t> доходы*</a:t>
                </a:r>
              </a:p>
            </p:txBody>
          </p:sp>
          <p:grpSp>
            <p:nvGrpSpPr>
              <p:cNvPr id="8" name="Группа 7"/>
              <p:cNvGrpSpPr/>
              <p:nvPr/>
            </p:nvGrpSpPr>
            <p:grpSpPr>
              <a:xfrm>
                <a:off x="-40928" y="-89082"/>
                <a:ext cx="9316202" cy="5053328"/>
                <a:chOff x="-40928" y="-89082"/>
                <a:chExt cx="9316202" cy="5053328"/>
              </a:xfrm>
            </p:grpSpPr>
            <p:sp>
              <p:nvSpPr>
                <p:cNvPr id="9" name="Правильный пятиугольник 8"/>
                <p:cNvSpPr/>
                <p:nvPr/>
              </p:nvSpPr>
              <p:spPr>
                <a:xfrm>
                  <a:off x="2337538" y="613031"/>
                  <a:ext cx="4097762" cy="3902631"/>
                </a:xfrm>
                <a:prstGeom prst="pentagon">
                  <a:avLst/>
                </a:prstGeom>
                <a:noFill/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10" name="Овал 9"/>
                <p:cNvSpPr/>
                <p:nvPr/>
              </p:nvSpPr>
              <p:spPr>
                <a:xfrm>
                  <a:off x="3914535" y="313645"/>
                  <a:ext cx="943767" cy="94376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dirty="0" smtClean="0"/>
                    <a:t>2</a:t>
                  </a:r>
                  <a:endParaRPr lang="ru-RU" sz="4800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-40928" y="1886852"/>
                  <a:ext cx="1909108" cy="390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ru-RU" sz="2400" dirty="0" smtClean="0">
                      <a:latin typeface="Play" pitchFamily="34" charset="0"/>
                    </a:rPr>
                    <a:t>ЛИЧНОСТЬ</a:t>
                  </a:r>
                  <a:endParaRPr lang="ru-RU" sz="2400" dirty="0">
                    <a:latin typeface="Play" pitchFamily="34" charset="0"/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913869" y="1978391"/>
                  <a:ext cx="2361405" cy="390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400" dirty="0" smtClean="0">
                      <a:latin typeface="Play" pitchFamily="34" charset="0"/>
                    </a:rPr>
                    <a:t>АРГУМЕНТАЦИЯ</a:t>
                  </a:r>
                  <a:endParaRPr lang="ru-RU" sz="2400" dirty="0">
                    <a:latin typeface="Play" pitchFamily="34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782807" y="4317435"/>
                  <a:ext cx="1809083" cy="390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ru-RU" sz="2400" dirty="0" smtClean="0">
                      <a:latin typeface="Play" pitchFamily="34" charset="0"/>
                    </a:rPr>
                    <a:t>ОТКРОВЕНИЕ</a:t>
                  </a:r>
                  <a:endParaRPr lang="ru-RU" sz="2400" dirty="0">
                    <a:latin typeface="Play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3272465" y="-89082"/>
                  <a:ext cx="2354295" cy="390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2400" dirty="0" smtClean="0">
                      <a:latin typeface="Play" pitchFamily="34" charset="0"/>
                    </a:rPr>
                    <a:t>ИСТОРИЯ</a:t>
                  </a:r>
                  <a:endParaRPr lang="ru-RU" sz="2400" dirty="0">
                    <a:latin typeface="Play" pitchFamily="34" charset="0"/>
                  </a:endParaRPr>
                </a:p>
              </p:txBody>
            </p:sp>
            <p:sp>
              <p:nvSpPr>
                <p:cNvPr id="15" name="Овал 14"/>
                <p:cNvSpPr/>
                <p:nvPr/>
              </p:nvSpPr>
              <p:spPr>
                <a:xfrm>
                  <a:off x="1890135" y="1651189"/>
                  <a:ext cx="943767" cy="943767"/>
                </a:xfrm>
                <a:prstGeom prst="ellipse">
                  <a:avLst/>
                </a:prstGeom>
                <a:solidFill>
                  <a:srgbClr val="92D05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16" name="Овал 15"/>
                <p:cNvSpPr/>
                <p:nvPr/>
              </p:nvSpPr>
              <p:spPr>
                <a:xfrm>
                  <a:off x="5900316" y="1720183"/>
                  <a:ext cx="943767" cy="94376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17" name="Овал 16"/>
                <p:cNvSpPr/>
                <p:nvPr/>
              </p:nvSpPr>
              <p:spPr>
                <a:xfrm>
                  <a:off x="2695682" y="4020479"/>
                  <a:ext cx="943767" cy="94376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18" name="Овал 17"/>
                <p:cNvSpPr/>
                <p:nvPr/>
              </p:nvSpPr>
              <p:spPr>
                <a:xfrm>
                  <a:off x="5154877" y="4020479"/>
                  <a:ext cx="943767" cy="943767"/>
                </a:xfrm>
                <a:prstGeom prst="ellipse">
                  <a:avLst/>
                </a:prstGeom>
                <a:solidFill>
                  <a:srgbClr val="92D05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grpSp>
              <p:nvGrpSpPr>
                <p:cNvPr id="20" name="Группа 19"/>
                <p:cNvGrpSpPr/>
                <p:nvPr/>
              </p:nvGrpSpPr>
              <p:grpSpPr>
                <a:xfrm>
                  <a:off x="2057700" y="1762616"/>
                  <a:ext cx="616042" cy="694069"/>
                  <a:chOff x="660538" y="1742499"/>
                  <a:chExt cx="1112189" cy="1253057"/>
                </a:xfrm>
              </p:grpSpPr>
              <p:grpSp>
                <p:nvGrpSpPr>
                  <p:cNvPr id="36" name="Группа 35"/>
                  <p:cNvGrpSpPr/>
                  <p:nvPr/>
                </p:nvGrpSpPr>
                <p:grpSpPr>
                  <a:xfrm>
                    <a:off x="660538" y="1742499"/>
                    <a:ext cx="398744" cy="959478"/>
                    <a:chOff x="4003887" y="3579862"/>
                    <a:chExt cx="576064" cy="1386154"/>
                  </a:xfrm>
                </p:grpSpPr>
                <p:sp>
                  <p:nvSpPr>
                    <p:cNvPr id="66" name="Равнобедренный треугольник 65"/>
                    <p:cNvSpPr/>
                    <p:nvPr/>
                  </p:nvSpPr>
                  <p:spPr>
                    <a:xfrm>
                      <a:off x="4003887" y="3579862"/>
                      <a:ext cx="576064" cy="1044116"/>
                    </a:xfrm>
                    <a:prstGeom prst="triangle">
                      <a:avLst/>
                    </a:prstGeom>
                    <a:solidFill>
                      <a:srgbClr val="00B050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  <p:sp>
                  <p:nvSpPr>
                    <p:cNvPr id="67" name="Прямоугольник 66"/>
                    <p:cNvSpPr/>
                    <p:nvPr/>
                  </p:nvSpPr>
                  <p:spPr>
                    <a:xfrm>
                      <a:off x="4255915" y="4623978"/>
                      <a:ext cx="72008" cy="342038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  <p:cxnSp>
                  <p:nvCxnSpPr>
                    <p:cNvPr id="68" name="Прямая соединительная линия 67"/>
                    <p:cNvCxnSpPr/>
                    <p:nvPr/>
                  </p:nvCxnSpPr>
                  <p:spPr>
                    <a:xfrm flipV="1">
                      <a:off x="4291919" y="3607618"/>
                      <a:ext cx="0" cy="10441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Прямая соединительная линия 68"/>
                    <p:cNvCxnSpPr/>
                    <p:nvPr/>
                  </p:nvCxnSpPr>
                  <p:spPr>
                    <a:xfrm flipV="1">
                      <a:off x="4291919" y="3867894"/>
                      <a:ext cx="64057" cy="7200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Прямая соединительная линия 69"/>
                    <p:cNvCxnSpPr>
                      <a:endCxn id="66" idx="5"/>
                    </p:cNvCxnSpPr>
                    <p:nvPr/>
                  </p:nvCxnSpPr>
                  <p:spPr>
                    <a:xfrm flipV="1">
                      <a:off x="4291919" y="4101920"/>
                      <a:ext cx="144016" cy="126014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" name="Прямая соединительная линия 70"/>
                    <p:cNvCxnSpPr/>
                    <p:nvPr/>
                  </p:nvCxnSpPr>
                  <p:spPr>
                    <a:xfrm flipV="1">
                      <a:off x="4291919" y="4299942"/>
                      <a:ext cx="208073" cy="1440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Прямая соединительная линия 72"/>
                    <p:cNvCxnSpPr/>
                    <p:nvPr/>
                  </p:nvCxnSpPr>
                  <p:spPr>
                    <a:xfrm flipH="1" flipV="1">
                      <a:off x="4146540" y="4101920"/>
                      <a:ext cx="144016" cy="126014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Прямая соединительная линия 73"/>
                    <p:cNvCxnSpPr/>
                    <p:nvPr/>
                  </p:nvCxnSpPr>
                  <p:spPr>
                    <a:xfrm flipH="1" flipV="1">
                      <a:off x="4218548" y="3867894"/>
                      <a:ext cx="64057" cy="7200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7" name="Группа 36"/>
                  <p:cNvGrpSpPr/>
                  <p:nvPr/>
                </p:nvGrpSpPr>
                <p:grpSpPr>
                  <a:xfrm>
                    <a:off x="900525" y="2004696"/>
                    <a:ext cx="398744" cy="959478"/>
                    <a:chOff x="4003887" y="3579862"/>
                    <a:chExt cx="576064" cy="1386154"/>
                  </a:xfrm>
                </p:grpSpPr>
                <p:sp>
                  <p:nvSpPr>
                    <p:cNvPr id="57" name="Равнобедренный треугольник 56"/>
                    <p:cNvSpPr/>
                    <p:nvPr/>
                  </p:nvSpPr>
                  <p:spPr>
                    <a:xfrm>
                      <a:off x="4003887" y="3579862"/>
                      <a:ext cx="576064" cy="1044116"/>
                    </a:xfrm>
                    <a:prstGeom prst="triangle">
                      <a:avLst/>
                    </a:prstGeom>
                    <a:solidFill>
                      <a:srgbClr val="00B050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  <p:sp>
                  <p:nvSpPr>
                    <p:cNvPr id="58" name="Прямоугольник 57"/>
                    <p:cNvSpPr/>
                    <p:nvPr/>
                  </p:nvSpPr>
                  <p:spPr>
                    <a:xfrm>
                      <a:off x="4255915" y="4623978"/>
                      <a:ext cx="72008" cy="342038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  <p:cxnSp>
                  <p:nvCxnSpPr>
                    <p:cNvPr id="59" name="Прямая соединительная линия 58"/>
                    <p:cNvCxnSpPr/>
                    <p:nvPr/>
                  </p:nvCxnSpPr>
                  <p:spPr>
                    <a:xfrm flipV="1">
                      <a:off x="4291919" y="3607618"/>
                      <a:ext cx="0" cy="10441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Прямая соединительная линия 59"/>
                    <p:cNvCxnSpPr/>
                    <p:nvPr/>
                  </p:nvCxnSpPr>
                  <p:spPr>
                    <a:xfrm flipV="1">
                      <a:off x="4291919" y="3867894"/>
                      <a:ext cx="64057" cy="7200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Прямая соединительная линия 60"/>
                    <p:cNvCxnSpPr>
                      <a:endCxn id="57" idx="5"/>
                    </p:cNvCxnSpPr>
                    <p:nvPr/>
                  </p:nvCxnSpPr>
                  <p:spPr>
                    <a:xfrm flipV="1">
                      <a:off x="4291919" y="4101920"/>
                      <a:ext cx="144016" cy="126014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Прямая соединительная линия 61"/>
                    <p:cNvCxnSpPr/>
                    <p:nvPr/>
                  </p:nvCxnSpPr>
                  <p:spPr>
                    <a:xfrm flipV="1">
                      <a:off x="4291919" y="4299942"/>
                      <a:ext cx="208073" cy="1440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Прямая соединительная линия 62"/>
                    <p:cNvCxnSpPr/>
                    <p:nvPr/>
                  </p:nvCxnSpPr>
                  <p:spPr>
                    <a:xfrm flipH="1" flipV="1">
                      <a:off x="4082914" y="4299942"/>
                      <a:ext cx="208074" cy="1440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Прямая соединительная линия 63"/>
                    <p:cNvCxnSpPr/>
                    <p:nvPr/>
                  </p:nvCxnSpPr>
                  <p:spPr>
                    <a:xfrm flipH="1" flipV="1">
                      <a:off x="4146540" y="4101920"/>
                      <a:ext cx="144016" cy="126014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Прямая соединительная линия 64"/>
                    <p:cNvCxnSpPr/>
                    <p:nvPr/>
                  </p:nvCxnSpPr>
                  <p:spPr>
                    <a:xfrm flipH="1" flipV="1">
                      <a:off x="4218548" y="3867894"/>
                      <a:ext cx="64057" cy="7200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8" name="Группа 37"/>
                  <p:cNvGrpSpPr/>
                  <p:nvPr/>
                </p:nvGrpSpPr>
                <p:grpSpPr>
                  <a:xfrm>
                    <a:off x="1131323" y="1787093"/>
                    <a:ext cx="398744" cy="741936"/>
                    <a:chOff x="4003887" y="3579862"/>
                    <a:chExt cx="576064" cy="1071872"/>
                  </a:xfrm>
                </p:grpSpPr>
                <p:sp>
                  <p:nvSpPr>
                    <p:cNvPr id="48" name="Равнобедренный треугольник 47"/>
                    <p:cNvSpPr/>
                    <p:nvPr/>
                  </p:nvSpPr>
                  <p:spPr>
                    <a:xfrm>
                      <a:off x="4003887" y="3579862"/>
                      <a:ext cx="576064" cy="1044116"/>
                    </a:xfrm>
                    <a:prstGeom prst="triangle">
                      <a:avLst/>
                    </a:prstGeom>
                    <a:solidFill>
                      <a:srgbClr val="00B050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  <p:cxnSp>
                  <p:nvCxnSpPr>
                    <p:cNvPr id="50" name="Прямая соединительная линия 49"/>
                    <p:cNvCxnSpPr/>
                    <p:nvPr/>
                  </p:nvCxnSpPr>
                  <p:spPr>
                    <a:xfrm flipV="1">
                      <a:off x="4291919" y="3607618"/>
                      <a:ext cx="0" cy="10441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Прямая соединительная линия 50"/>
                    <p:cNvCxnSpPr/>
                    <p:nvPr/>
                  </p:nvCxnSpPr>
                  <p:spPr>
                    <a:xfrm flipV="1">
                      <a:off x="4291919" y="3867894"/>
                      <a:ext cx="64057" cy="7200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" name="Прямая соединительная линия 51"/>
                    <p:cNvCxnSpPr>
                      <a:endCxn id="48" idx="5"/>
                    </p:cNvCxnSpPr>
                    <p:nvPr/>
                  </p:nvCxnSpPr>
                  <p:spPr>
                    <a:xfrm flipV="1">
                      <a:off x="4291919" y="4101920"/>
                      <a:ext cx="144016" cy="126014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Прямая соединительная линия 52"/>
                    <p:cNvCxnSpPr/>
                    <p:nvPr/>
                  </p:nvCxnSpPr>
                  <p:spPr>
                    <a:xfrm flipV="1">
                      <a:off x="4291919" y="4299942"/>
                      <a:ext cx="208073" cy="1440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Прямая соединительная линия 53"/>
                    <p:cNvCxnSpPr/>
                    <p:nvPr/>
                  </p:nvCxnSpPr>
                  <p:spPr>
                    <a:xfrm flipH="1" flipV="1">
                      <a:off x="4082914" y="4299942"/>
                      <a:ext cx="208074" cy="144016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" name="Прямая соединительная линия 54"/>
                    <p:cNvCxnSpPr/>
                    <p:nvPr/>
                  </p:nvCxnSpPr>
                  <p:spPr>
                    <a:xfrm flipH="1" flipV="1">
                      <a:off x="4146540" y="4101920"/>
                      <a:ext cx="144016" cy="126014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Прямая соединительная линия 55"/>
                    <p:cNvCxnSpPr/>
                    <p:nvPr/>
                  </p:nvCxnSpPr>
                  <p:spPr>
                    <a:xfrm flipH="1" flipV="1">
                      <a:off x="4218548" y="3867894"/>
                      <a:ext cx="64057" cy="7200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9" name="Равнобедренный треугольник 38"/>
                  <p:cNvSpPr/>
                  <p:nvPr/>
                </p:nvSpPr>
                <p:spPr>
                  <a:xfrm>
                    <a:off x="1373983" y="2036078"/>
                    <a:ext cx="398744" cy="722724"/>
                  </a:xfrm>
                  <a:prstGeom prst="triangle">
                    <a:avLst/>
                  </a:prstGeom>
                  <a:solidFill>
                    <a:srgbClr val="00B050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/>
                  </a:p>
                </p:txBody>
              </p:sp>
              <p:sp>
                <p:nvSpPr>
                  <p:cNvPr id="40" name="Прямоугольник 39"/>
                  <p:cNvSpPr/>
                  <p:nvPr/>
                </p:nvSpPr>
                <p:spPr>
                  <a:xfrm>
                    <a:off x="1548434" y="2758802"/>
                    <a:ext cx="49843" cy="236754"/>
                  </a:xfrm>
                  <a:prstGeom prst="rect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/>
                  </a:p>
                </p:txBody>
              </p:sp>
              <p:cxnSp>
                <p:nvCxnSpPr>
                  <p:cNvPr id="41" name="Прямая соединительная линия 40"/>
                  <p:cNvCxnSpPr/>
                  <p:nvPr/>
                </p:nvCxnSpPr>
                <p:spPr>
                  <a:xfrm flipV="1">
                    <a:off x="1573355" y="2055290"/>
                    <a:ext cx="0" cy="722724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Прямая соединительная линия 41"/>
                  <p:cNvCxnSpPr/>
                  <p:nvPr/>
                </p:nvCxnSpPr>
                <p:spPr>
                  <a:xfrm flipV="1">
                    <a:off x="1573355" y="2235450"/>
                    <a:ext cx="44339" cy="49843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Прямая соединительная линия 42"/>
                  <p:cNvCxnSpPr>
                    <a:endCxn id="39" idx="5"/>
                  </p:cNvCxnSpPr>
                  <p:nvPr/>
                </p:nvCxnSpPr>
                <p:spPr>
                  <a:xfrm flipV="1">
                    <a:off x="1573355" y="2397440"/>
                    <a:ext cx="99686" cy="87225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Прямая соединительная линия 44"/>
                  <p:cNvCxnSpPr/>
                  <p:nvPr/>
                </p:nvCxnSpPr>
                <p:spPr>
                  <a:xfrm flipH="1" flipV="1">
                    <a:off x="1428685" y="2534508"/>
                    <a:ext cx="144026" cy="99686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Прямая соединительная линия 46"/>
                  <p:cNvCxnSpPr/>
                  <p:nvPr/>
                </p:nvCxnSpPr>
                <p:spPr>
                  <a:xfrm flipH="1" flipV="1">
                    <a:off x="1522569" y="2235450"/>
                    <a:ext cx="44339" cy="49843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" name="Группа 20"/>
                <p:cNvGrpSpPr/>
                <p:nvPr/>
              </p:nvGrpSpPr>
              <p:grpSpPr>
                <a:xfrm>
                  <a:off x="5288685" y="4268675"/>
                  <a:ext cx="676151" cy="468708"/>
                  <a:chOff x="6584668" y="651224"/>
                  <a:chExt cx="1731748" cy="1200446"/>
                </a:xfrm>
              </p:grpSpPr>
              <p:sp>
                <p:nvSpPr>
                  <p:cNvPr id="29" name="Скругленный прямоугольник 28"/>
                  <p:cNvSpPr/>
                  <p:nvPr/>
                </p:nvSpPr>
                <p:spPr>
                  <a:xfrm>
                    <a:off x="6654443" y="651224"/>
                    <a:ext cx="1450616" cy="840406"/>
                  </a:xfrm>
                  <a:prstGeom prst="roundRect">
                    <a:avLst>
                      <a:gd name="adj" fmla="val 8721"/>
                    </a:avLst>
                  </a:prstGeom>
                  <a:solidFill>
                    <a:srgbClr val="00B050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/>
                  </a:p>
                </p:txBody>
              </p:sp>
              <p:sp>
                <p:nvSpPr>
                  <p:cNvPr id="30" name="Скругленный прямоугольник 29"/>
                  <p:cNvSpPr/>
                  <p:nvPr/>
                </p:nvSpPr>
                <p:spPr>
                  <a:xfrm>
                    <a:off x="6726451" y="715942"/>
                    <a:ext cx="1301933" cy="703680"/>
                  </a:xfrm>
                  <a:prstGeom prst="roundRect">
                    <a:avLst>
                      <a:gd name="adj" fmla="val 8304"/>
                    </a:avLst>
                  </a:prstGeom>
                  <a:solidFill>
                    <a:srgbClr val="00B050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/>
                  </a:p>
                </p:txBody>
              </p:sp>
              <p:sp>
                <p:nvSpPr>
                  <p:cNvPr id="31" name="Скругленный прямоугольник 30"/>
                  <p:cNvSpPr/>
                  <p:nvPr/>
                </p:nvSpPr>
                <p:spPr>
                  <a:xfrm>
                    <a:off x="6584668" y="1563638"/>
                    <a:ext cx="1590166" cy="144016"/>
                  </a:xfrm>
                  <a:prstGeom prst="roundRect">
                    <a:avLst>
                      <a:gd name="adj" fmla="val 19493"/>
                    </a:avLst>
                  </a:prstGeom>
                  <a:solidFill>
                    <a:srgbClr val="00B050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2400"/>
                  </a:p>
                </p:txBody>
              </p:sp>
              <p:grpSp>
                <p:nvGrpSpPr>
                  <p:cNvPr id="32" name="Группа 31"/>
                  <p:cNvGrpSpPr/>
                  <p:nvPr/>
                </p:nvGrpSpPr>
                <p:grpSpPr>
                  <a:xfrm>
                    <a:off x="7801904" y="1011264"/>
                    <a:ext cx="514512" cy="840406"/>
                    <a:chOff x="5940152" y="647579"/>
                    <a:chExt cx="514512" cy="840406"/>
                  </a:xfrm>
                  <a:solidFill>
                    <a:srgbClr val="462264"/>
                  </a:solidFill>
                </p:grpSpPr>
                <p:sp>
                  <p:nvSpPr>
                    <p:cNvPr id="33" name="Скругленный прямоугольник 32"/>
                    <p:cNvSpPr/>
                    <p:nvPr/>
                  </p:nvSpPr>
                  <p:spPr>
                    <a:xfrm>
                      <a:off x="5940152" y="647579"/>
                      <a:ext cx="514512" cy="840406"/>
                    </a:xfrm>
                    <a:prstGeom prst="roundRect">
                      <a:avLst>
                        <a:gd name="adj" fmla="val 14880"/>
                      </a:avLst>
                    </a:prstGeom>
                    <a:solidFill>
                      <a:srgbClr val="00B050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  <p:sp>
                  <p:nvSpPr>
                    <p:cNvPr id="34" name="Скругленный прямоугольник 33"/>
                    <p:cNvSpPr/>
                    <p:nvPr/>
                  </p:nvSpPr>
                  <p:spPr>
                    <a:xfrm>
                      <a:off x="6012160" y="699542"/>
                      <a:ext cx="360040" cy="648072"/>
                    </a:xfrm>
                    <a:prstGeom prst="roundRect">
                      <a:avLst>
                        <a:gd name="adj" fmla="val 0"/>
                      </a:avLst>
                    </a:prstGeom>
                    <a:solidFill>
                      <a:srgbClr val="00B050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  <p:sp>
                  <p:nvSpPr>
                    <p:cNvPr id="35" name="Овал 34"/>
                    <p:cNvSpPr/>
                    <p:nvPr/>
                  </p:nvSpPr>
                  <p:spPr>
                    <a:xfrm>
                      <a:off x="6156176" y="1383618"/>
                      <a:ext cx="72008" cy="72008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sz="2400"/>
                    </a:p>
                  </p:txBody>
                </p:sp>
              </p:grp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6227494" y="4314549"/>
                  <a:ext cx="1433302" cy="390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sz="2400" dirty="0">
                    <a:latin typeface="Play" pitchFamily="34" charset="0"/>
                  </a:endParaRPr>
                </a:p>
              </p:txBody>
            </p:sp>
            <p:sp>
              <p:nvSpPr>
                <p:cNvPr id="97" name="Овал 96"/>
                <p:cNvSpPr/>
                <p:nvPr/>
              </p:nvSpPr>
              <p:spPr>
                <a:xfrm>
                  <a:off x="1876883" y="1655481"/>
                  <a:ext cx="943767" cy="94376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98" name="Овал 97"/>
                <p:cNvSpPr/>
                <p:nvPr/>
              </p:nvSpPr>
              <p:spPr>
                <a:xfrm>
                  <a:off x="1902052" y="1647837"/>
                  <a:ext cx="943767" cy="94376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800" dirty="0" smtClean="0">
                      <a:latin typeface="Play-bold"/>
                    </a:rPr>
                    <a:t>1</a:t>
                  </a:r>
                  <a:endParaRPr lang="ru-RU" sz="4800" dirty="0">
                    <a:latin typeface="Play-bold"/>
                  </a:endParaRPr>
                </a:p>
              </p:txBody>
            </p:sp>
            <p:sp>
              <p:nvSpPr>
                <p:cNvPr id="99" name="Овал 98"/>
                <p:cNvSpPr/>
                <p:nvPr/>
              </p:nvSpPr>
              <p:spPr>
                <a:xfrm>
                  <a:off x="5154877" y="4012147"/>
                  <a:ext cx="943767" cy="94376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6238259" y="4360736"/>
                  <a:ext cx="1942981" cy="390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400" dirty="0" smtClean="0">
                      <a:latin typeface="Play" pitchFamily="34" charset="0"/>
                    </a:rPr>
                    <a:t>УБЕЖДЕНИЕ</a:t>
                  </a:r>
                  <a:endParaRPr lang="ru-RU" sz="2400" dirty="0">
                    <a:latin typeface="Play" pitchFamily="34" charset="0"/>
                  </a:endParaRPr>
                </a:p>
              </p:txBody>
            </p:sp>
          </p:grpSp>
        </p:grpSp>
      </p:grpSp>
      <p:sp>
        <p:nvSpPr>
          <p:cNvPr id="165" name="TextBox 164"/>
          <p:cNvSpPr txBox="1"/>
          <p:nvPr/>
        </p:nvSpPr>
        <p:spPr>
          <a:xfrm>
            <a:off x="8163143" y="262787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Play-bold"/>
              </a:rPr>
              <a:t>3</a:t>
            </a:r>
            <a:endParaRPr lang="ru-RU" sz="4800" dirty="0">
              <a:solidFill>
                <a:schemeClr val="bg1"/>
              </a:solidFill>
              <a:latin typeface="Play-bold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267275" y="5340219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Play-bold"/>
              </a:rPr>
              <a:t>4</a:t>
            </a:r>
            <a:endParaRPr lang="ru-RU" sz="4800" dirty="0">
              <a:solidFill>
                <a:schemeClr val="bg1"/>
              </a:solidFill>
              <a:latin typeface="Play-bold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335110" y="5374404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Play-bold"/>
              </a:rPr>
              <a:t>5</a:t>
            </a:r>
            <a:endParaRPr lang="ru-RU" sz="4800" dirty="0">
              <a:solidFill>
                <a:schemeClr val="bg1"/>
              </a:solidFill>
              <a:latin typeface="Play-bold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205" y="2387959"/>
            <a:ext cx="2291590" cy="229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92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9" y="-2243860"/>
            <a:ext cx="12666133" cy="1013290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314183" y="-2243860"/>
            <a:ext cx="13800667" cy="9728200"/>
          </a:xfrm>
          <a:prstGeom prst="rect">
            <a:avLst/>
          </a:prstGeom>
          <a:solidFill>
            <a:schemeClr val="tx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/>
          <p:cNvGrpSpPr/>
          <p:nvPr/>
        </p:nvGrpSpPr>
        <p:grpSpPr>
          <a:xfrm>
            <a:off x="544280" y="3456674"/>
            <a:ext cx="11625110" cy="2221563"/>
            <a:chOff x="615017" y="1246874"/>
            <a:chExt cx="11625110" cy="2221563"/>
          </a:xfrm>
        </p:grpSpPr>
        <p:sp>
          <p:nvSpPr>
            <p:cNvPr id="6" name="Овал 5"/>
            <p:cNvSpPr/>
            <p:nvPr/>
          </p:nvSpPr>
          <p:spPr>
            <a:xfrm>
              <a:off x="923318" y="2137054"/>
              <a:ext cx="669328" cy="669328"/>
            </a:xfrm>
            <a:prstGeom prst="ellipse">
              <a:avLst/>
            </a:prstGeom>
            <a:noFill/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Равнобедренный треугольник 6"/>
            <p:cNvSpPr/>
            <p:nvPr/>
          </p:nvSpPr>
          <p:spPr>
            <a:xfrm rot="10800000">
              <a:off x="1056890" y="2768219"/>
              <a:ext cx="402183" cy="44621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5017" y="1246874"/>
              <a:ext cx="12859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Gilroy ExtraBold" panose="00000900000000000000" pitchFamily="50" charset="-52"/>
                </a:rPr>
                <a:t>ТЕЗИС</a:t>
              </a:r>
              <a:endParaRPr lang="ru-RU" sz="2800" dirty="0">
                <a:solidFill>
                  <a:schemeClr val="bg1"/>
                </a:solidFill>
                <a:latin typeface="Gilroy ExtraBold" panose="00000900000000000000" pitchFamily="50" charset="-5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1435" y="1382744"/>
              <a:ext cx="1143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Gilroy ExtraBold" panose="00000900000000000000" pitchFamily="50" charset="-52"/>
                </a:rPr>
                <a:t>ФАКТ</a:t>
              </a:r>
              <a:endParaRPr lang="ru-RU" sz="2800" dirty="0">
                <a:solidFill>
                  <a:schemeClr val="bg1"/>
                </a:solidFill>
                <a:latin typeface="Gilroy ExtraBold" panose="00000900000000000000" pitchFamily="50" charset="-52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904231" y="1382744"/>
              <a:ext cx="23358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  <a:latin typeface="Gilroy ExtraBold" panose="00000900000000000000" pitchFamily="50" charset="-52"/>
                </a:rPr>
                <a:t>ПОЯСНЕНИЕ</a:t>
              </a:r>
              <a:endParaRPr lang="ru-RU" sz="2800" dirty="0">
                <a:solidFill>
                  <a:schemeClr val="bg1"/>
                </a:solidFill>
                <a:latin typeface="Gilroy ExtraBold" panose="00000900000000000000" pitchFamily="50" charset="-52"/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5987560" y="2137054"/>
              <a:ext cx="669328" cy="669328"/>
            </a:xfrm>
            <a:prstGeom prst="ellipse">
              <a:avLst/>
            </a:prstGeom>
            <a:noFill/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Равнобедренный треугольник 31"/>
            <p:cNvSpPr/>
            <p:nvPr/>
          </p:nvSpPr>
          <p:spPr>
            <a:xfrm rot="10800000">
              <a:off x="6121132" y="2768219"/>
              <a:ext cx="402183" cy="44621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10737516" y="2137054"/>
              <a:ext cx="669328" cy="669328"/>
            </a:xfrm>
            <a:prstGeom prst="ellipse">
              <a:avLst/>
            </a:prstGeom>
            <a:noFill/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Равнобедренный треугольник 38"/>
            <p:cNvSpPr/>
            <p:nvPr/>
          </p:nvSpPr>
          <p:spPr>
            <a:xfrm rot="10800000">
              <a:off x="10871088" y="2768219"/>
              <a:ext cx="402183" cy="44621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>
              <a:off x="1257982" y="3468437"/>
              <a:ext cx="9814197" cy="0"/>
            </a:xfrm>
            <a:prstGeom prst="line">
              <a:avLst/>
            </a:prstGeom>
            <a:ln w="38100">
              <a:solidFill>
                <a:schemeClr val="bg1"/>
              </a:solidFill>
              <a:prstDash val="sysDot"/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Овал 43"/>
          <p:cNvSpPr/>
          <p:nvPr/>
        </p:nvSpPr>
        <p:spPr>
          <a:xfrm>
            <a:off x="6233706" y="7870257"/>
            <a:ext cx="137160" cy="1371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995309" y="168912"/>
            <a:ext cx="8751114" cy="201593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12500" dirty="0" smtClean="0">
                <a:ln w="38100">
                  <a:solidFill>
                    <a:schemeClr val="bg1"/>
                  </a:solidFill>
                </a:ln>
                <a:latin typeface="Play-bold"/>
              </a:rPr>
              <a:t>АРГУМЕНТ</a:t>
            </a:r>
            <a:endParaRPr lang="ru-RU" sz="12500" dirty="0">
              <a:ln w="38100">
                <a:solidFill>
                  <a:schemeClr val="bg1"/>
                </a:solidFill>
              </a:ln>
              <a:latin typeface="Play-bold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6150678" y="5561920"/>
            <a:ext cx="166056" cy="1918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7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Группа 102"/>
          <p:cNvGrpSpPr/>
          <p:nvPr/>
        </p:nvGrpSpPr>
        <p:grpSpPr>
          <a:xfrm rot="10800000">
            <a:off x="7174559" y="3023839"/>
            <a:ext cx="2391520" cy="3813043"/>
            <a:chOff x="0" y="0"/>
            <a:chExt cx="2268538" cy="2859782"/>
          </a:xfrm>
          <a:solidFill>
            <a:srgbClr val="FF0000"/>
          </a:solidFill>
        </p:grpSpPr>
        <p:sp>
          <p:nvSpPr>
            <p:cNvPr id="104" name="Прямоугольник 103"/>
            <p:cNvSpPr/>
            <p:nvPr/>
          </p:nvSpPr>
          <p:spPr>
            <a:xfrm>
              <a:off x="0" y="0"/>
              <a:ext cx="2268538" cy="25717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105" name="Равнобедренный треугольник 104"/>
            <p:cNvSpPr/>
            <p:nvPr/>
          </p:nvSpPr>
          <p:spPr>
            <a:xfrm rot="10800000">
              <a:off x="882241" y="2571750"/>
              <a:ext cx="504056" cy="28803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</p:grpSp>
      <p:grpSp>
        <p:nvGrpSpPr>
          <p:cNvPr id="100" name="Группа 99"/>
          <p:cNvGrpSpPr/>
          <p:nvPr/>
        </p:nvGrpSpPr>
        <p:grpSpPr>
          <a:xfrm rot="10800000" flipV="1">
            <a:off x="4783040" y="0"/>
            <a:ext cx="2391520" cy="3813043"/>
            <a:chOff x="0" y="0"/>
            <a:chExt cx="2268538" cy="2859782"/>
          </a:xfrm>
          <a:solidFill>
            <a:srgbClr val="FF0000"/>
          </a:solidFill>
        </p:grpSpPr>
        <p:sp>
          <p:nvSpPr>
            <p:cNvPr id="101" name="Прямоугольник 100"/>
            <p:cNvSpPr/>
            <p:nvPr/>
          </p:nvSpPr>
          <p:spPr>
            <a:xfrm>
              <a:off x="0" y="0"/>
              <a:ext cx="2268538" cy="25717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102" name="Равнобедренный треугольник 101"/>
            <p:cNvSpPr/>
            <p:nvPr/>
          </p:nvSpPr>
          <p:spPr>
            <a:xfrm rot="10800000">
              <a:off x="882241" y="2571750"/>
              <a:ext cx="504056" cy="28803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</p:grpSp>
      <p:grpSp>
        <p:nvGrpSpPr>
          <p:cNvPr id="97" name="Группа 96"/>
          <p:cNvGrpSpPr/>
          <p:nvPr/>
        </p:nvGrpSpPr>
        <p:grpSpPr>
          <a:xfrm flipV="1">
            <a:off x="2391520" y="2973570"/>
            <a:ext cx="2391520" cy="4335629"/>
            <a:chOff x="0" y="0"/>
            <a:chExt cx="2268538" cy="2859782"/>
          </a:xfrm>
          <a:solidFill>
            <a:srgbClr val="FF0000"/>
          </a:solidFill>
        </p:grpSpPr>
        <p:sp>
          <p:nvSpPr>
            <p:cNvPr id="98" name="Прямоугольник 97"/>
            <p:cNvSpPr/>
            <p:nvPr/>
          </p:nvSpPr>
          <p:spPr>
            <a:xfrm>
              <a:off x="0" y="0"/>
              <a:ext cx="2268538" cy="25717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99" name="Равнобедренный треугольник 98"/>
            <p:cNvSpPr/>
            <p:nvPr/>
          </p:nvSpPr>
          <p:spPr>
            <a:xfrm rot="10800000">
              <a:off x="882241" y="2571750"/>
              <a:ext cx="504056" cy="28803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0" y="0"/>
            <a:ext cx="2391520" cy="3813043"/>
            <a:chOff x="0" y="0"/>
            <a:chExt cx="2268538" cy="2859782"/>
          </a:xfrm>
          <a:solidFill>
            <a:srgbClr val="FF0000"/>
          </a:solidFill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2268538" cy="25717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 rot="10800000">
              <a:off x="882241" y="2571750"/>
              <a:ext cx="504056" cy="28803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</p:grpSp>
      <p:grpSp>
        <p:nvGrpSpPr>
          <p:cNvPr id="13" name="Группа 12"/>
          <p:cNvGrpSpPr/>
          <p:nvPr/>
        </p:nvGrpSpPr>
        <p:grpSpPr>
          <a:xfrm rot="10800000" flipV="1">
            <a:off x="9566078" y="-17722"/>
            <a:ext cx="2625921" cy="3813043"/>
            <a:chOff x="0" y="0"/>
            <a:chExt cx="2268538" cy="2859782"/>
          </a:xfrm>
          <a:solidFill>
            <a:srgbClr val="FF0000"/>
          </a:solidFill>
        </p:grpSpPr>
        <p:sp>
          <p:nvSpPr>
            <p:cNvPr id="14" name="Прямоугольник 13"/>
            <p:cNvSpPr/>
            <p:nvPr/>
          </p:nvSpPr>
          <p:spPr>
            <a:xfrm>
              <a:off x="0" y="0"/>
              <a:ext cx="2268538" cy="25717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 rot="10800000">
              <a:off x="882241" y="2571750"/>
              <a:ext cx="504056" cy="28803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</p:grpSp>
      <p:grpSp>
        <p:nvGrpSpPr>
          <p:cNvPr id="5139" name="Группа 5138"/>
          <p:cNvGrpSpPr/>
          <p:nvPr/>
        </p:nvGrpSpPr>
        <p:grpSpPr>
          <a:xfrm>
            <a:off x="214723" y="488947"/>
            <a:ext cx="1962076" cy="2210591"/>
            <a:chOff x="107504" y="123478"/>
            <a:chExt cx="1606774" cy="1810286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107504" y="123478"/>
              <a:ext cx="576064" cy="1386154"/>
              <a:chOff x="4003887" y="3579862"/>
              <a:chExt cx="576064" cy="1386154"/>
            </a:xfrm>
          </p:grpSpPr>
          <p:sp>
            <p:nvSpPr>
              <p:cNvPr id="17" name="Равнобедренный треугольник 16"/>
              <p:cNvSpPr/>
              <p:nvPr/>
            </p:nvSpPr>
            <p:spPr>
              <a:xfrm>
                <a:off x="4003887" y="3579862"/>
                <a:ext cx="576064" cy="104411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4255915" y="4623978"/>
                <a:ext cx="72008" cy="34203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4291919" y="3607618"/>
                <a:ext cx="0" cy="10441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V="1">
                <a:off x="4291919" y="3867894"/>
                <a:ext cx="64057" cy="720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>
                <a:endCxn id="17" idx="5"/>
              </p:cNvCxnSpPr>
              <p:nvPr/>
            </p:nvCxnSpPr>
            <p:spPr>
              <a:xfrm flipV="1">
                <a:off x="4291919" y="4101920"/>
                <a:ext cx="144016" cy="1260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flipV="1">
                <a:off x="4291919" y="4299942"/>
                <a:ext cx="208073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H="1" flipV="1">
                <a:off x="4082914" y="4299942"/>
                <a:ext cx="208074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H="1" flipV="1">
                <a:off x="4146540" y="4101920"/>
                <a:ext cx="144016" cy="1260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 flipH="1" flipV="1">
                <a:off x="4218548" y="3867894"/>
                <a:ext cx="64057" cy="720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Группа 25"/>
            <p:cNvGrpSpPr/>
            <p:nvPr/>
          </p:nvGrpSpPr>
          <p:grpSpPr>
            <a:xfrm>
              <a:off x="454212" y="502273"/>
              <a:ext cx="576064" cy="1386154"/>
              <a:chOff x="4003887" y="3579862"/>
              <a:chExt cx="576064" cy="1386154"/>
            </a:xfrm>
          </p:grpSpPr>
          <p:sp>
            <p:nvSpPr>
              <p:cNvPr id="27" name="Равнобедренный треугольник 26"/>
              <p:cNvSpPr/>
              <p:nvPr/>
            </p:nvSpPr>
            <p:spPr>
              <a:xfrm>
                <a:off x="4003887" y="3579862"/>
                <a:ext cx="576064" cy="104411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4255915" y="4623978"/>
                <a:ext cx="72008" cy="34203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cxnSp>
            <p:nvCxnSpPr>
              <p:cNvPr id="29" name="Прямая соединительная линия 28"/>
              <p:cNvCxnSpPr/>
              <p:nvPr/>
            </p:nvCxnSpPr>
            <p:spPr>
              <a:xfrm flipV="1">
                <a:off x="4291919" y="3607618"/>
                <a:ext cx="0" cy="10441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flipV="1">
                <a:off x="4291919" y="3867894"/>
                <a:ext cx="64057" cy="720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>
                <a:endCxn id="27" idx="5"/>
              </p:cNvCxnSpPr>
              <p:nvPr/>
            </p:nvCxnSpPr>
            <p:spPr>
              <a:xfrm flipV="1">
                <a:off x="4291919" y="4101920"/>
                <a:ext cx="144016" cy="1260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flipV="1">
                <a:off x="4291919" y="4299942"/>
                <a:ext cx="208073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H="1" flipV="1">
                <a:off x="4082914" y="4299942"/>
                <a:ext cx="208074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flipH="1" flipV="1">
                <a:off x="4146540" y="4101920"/>
                <a:ext cx="144016" cy="1260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flipH="1" flipV="1">
                <a:off x="4218548" y="3867894"/>
                <a:ext cx="64057" cy="720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Группа 35"/>
            <p:cNvGrpSpPr/>
            <p:nvPr/>
          </p:nvGrpSpPr>
          <p:grpSpPr>
            <a:xfrm>
              <a:off x="787645" y="187902"/>
              <a:ext cx="576064" cy="1386154"/>
              <a:chOff x="4003887" y="3579862"/>
              <a:chExt cx="576064" cy="1386154"/>
            </a:xfrm>
          </p:grpSpPr>
          <p:sp>
            <p:nvSpPr>
              <p:cNvPr id="37" name="Равнобедренный треугольник 36"/>
              <p:cNvSpPr/>
              <p:nvPr/>
            </p:nvSpPr>
            <p:spPr>
              <a:xfrm>
                <a:off x="4003887" y="3579862"/>
                <a:ext cx="576064" cy="104411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4255915" y="4623978"/>
                <a:ext cx="72008" cy="34203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cxnSp>
            <p:nvCxnSpPr>
              <p:cNvPr id="39" name="Прямая соединительная линия 38"/>
              <p:cNvCxnSpPr/>
              <p:nvPr/>
            </p:nvCxnSpPr>
            <p:spPr>
              <a:xfrm flipV="1">
                <a:off x="4291919" y="3607618"/>
                <a:ext cx="0" cy="10441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V="1">
                <a:off x="4291919" y="3867894"/>
                <a:ext cx="64057" cy="720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>
                <a:endCxn id="37" idx="5"/>
              </p:cNvCxnSpPr>
              <p:nvPr/>
            </p:nvCxnSpPr>
            <p:spPr>
              <a:xfrm flipV="1">
                <a:off x="4291919" y="4101920"/>
                <a:ext cx="144016" cy="1260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flipV="1">
                <a:off x="4291919" y="4299942"/>
                <a:ext cx="208073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flipH="1" flipV="1">
                <a:off x="4082914" y="4299942"/>
                <a:ext cx="208074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flipH="1" flipV="1">
                <a:off x="4146540" y="4101920"/>
                <a:ext cx="144016" cy="1260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flipH="1" flipV="1">
                <a:off x="4218548" y="3867894"/>
                <a:ext cx="64057" cy="720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Группа 45"/>
            <p:cNvGrpSpPr/>
            <p:nvPr/>
          </p:nvGrpSpPr>
          <p:grpSpPr>
            <a:xfrm>
              <a:off x="1138214" y="547610"/>
              <a:ext cx="576064" cy="1386154"/>
              <a:chOff x="4003887" y="3579862"/>
              <a:chExt cx="576064" cy="1386154"/>
            </a:xfrm>
          </p:grpSpPr>
          <p:sp>
            <p:nvSpPr>
              <p:cNvPr id="47" name="Равнобедренный треугольник 46"/>
              <p:cNvSpPr/>
              <p:nvPr/>
            </p:nvSpPr>
            <p:spPr>
              <a:xfrm>
                <a:off x="4003887" y="3579862"/>
                <a:ext cx="576064" cy="1044116"/>
              </a:xfrm>
              <a:prstGeom prst="triangl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4255915" y="4623978"/>
                <a:ext cx="72008" cy="342038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cxnSp>
            <p:nvCxnSpPr>
              <p:cNvPr id="49" name="Прямая соединительная линия 48"/>
              <p:cNvCxnSpPr/>
              <p:nvPr/>
            </p:nvCxnSpPr>
            <p:spPr>
              <a:xfrm flipV="1">
                <a:off x="4291919" y="3607618"/>
                <a:ext cx="0" cy="10441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flipV="1">
                <a:off x="4291919" y="3867894"/>
                <a:ext cx="64057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>
                <a:endCxn id="47" idx="5"/>
              </p:cNvCxnSpPr>
              <p:nvPr/>
            </p:nvCxnSpPr>
            <p:spPr>
              <a:xfrm flipV="1">
                <a:off x="4291919" y="4101920"/>
                <a:ext cx="144016" cy="1260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flipV="1">
                <a:off x="4291919" y="4299942"/>
                <a:ext cx="208073" cy="1440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H="1" flipV="1">
                <a:off x="4082914" y="4299942"/>
                <a:ext cx="208074" cy="1440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flipH="1" flipV="1">
                <a:off x="4146540" y="4101920"/>
                <a:ext cx="144016" cy="1260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flipH="1" flipV="1">
                <a:off x="4218548" y="3867894"/>
                <a:ext cx="64057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6" name="Picture 2" descr="C:\Users\Константин\Desktop\Power of power point\ЭКЗАМЕН\kissclipart-scalable-vector-graphics-clip-art-hammer-the-noun-a231d189739c78f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4960" y="2680391"/>
            <a:ext cx="1566857" cy="149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Константин\Desktop\Power of power point\ЭКЗАМЕН\hammer-png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8206" y="4129393"/>
            <a:ext cx="1746793" cy="173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25" name="Группа 5124"/>
          <p:cNvGrpSpPr/>
          <p:nvPr/>
        </p:nvGrpSpPr>
        <p:grpSpPr>
          <a:xfrm>
            <a:off x="3062562" y="4199592"/>
            <a:ext cx="1036049" cy="2008193"/>
            <a:chOff x="2921119" y="2848490"/>
            <a:chExt cx="898478" cy="1741536"/>
          </a:xfrm>
        </p:grpSpPr>
        <p:grpSp>
          <p:nvGrpSpPr>
            <p:cNvPr id="5124" name="Группа 5123"/>
            <p:cNvGrpSpPr/>
            <p:nvPr/>
          </p:nvGrpSpPr>
          <p:grpSpPr>
            <a:xfrm rot="19148149">
              <a:off x="2921119" y="2848490"/>
              <a:ext cx="817057" cy="1739808"/>
              <a:chOff x="725234" y="2975816"/>
              <a:chExt cx="817057" cy="1725304"/>
            </a:xfrm>
            <a:solidFill>
              <a:schemeClr val="tx1"/>
            </a:solidFill>
          </p:grpSpPr>
          <p:grpSp>
            <p:nvGrpSpPr>
              <p:cNvPr id="5121" name="Группа 5120"/>
              <p:cNvGrpSpPr/>
              <p:nvPr/>
            </p:nvGrpSpPr>
            <p:grpSpPr>
              <a:xfrm>
                <a:off x="994387" y="3538723"/>
                <a:ext cx="248984" cy="1162397"/>
                <a:chOff x="970709" y="3538723"/>
                <a:chExt cx="248984" cy="1162397"/>
              </a:xfrm>
              <a:grpFill/>
            </p:grpSpPr>
            <p:sp>
              <p:nvSpPr>
                <p:cNvPr id="57" name="Трапеция 56"/>
                <p:cNvSpPr/>
                <p:nvPr/>
              </p:nvSpPr>
              <p:spPr>
                <a:xfrm>
                  <a:off x="970709" y="3579862"/>
                  <a:ext cx="246532" cy="1080120"/>
                </a:xfrm>
                <a:prstGeom prst="trapezoid">
                  <a:avLst>
                    <a:gd name="adj" fmla="val 1432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58" name="Скругленный прямоугольник 57"/>
                <p:cNvSpPr/>
                <p:nvPr/>
              </p:nvSpPr>
              <p:spPr>
                <a:xfrm>
                  <a:off x="1002305" y="3538723"/>
                  <a:ext cx="177407" cy="82277"/>
                </a:xfrm>
                <a:prstGeom prst="roundRect">
                  <a:avLst>
                    <a:gd name="adj" fmla="val 48648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60" name="Скругленный прямоугольник 59"/>
                <p:cNvSpPr/>
                <p:nvPr/>
              </p:nvSpPr>
              <p:spPr>
                <a:xfrm>
                  <a:off x="970709" y="4618843"/>
                  <a:ext cx="248984" cy="82277"/>
                </a:xfrm>
                <a:prstGeom prst="roundRect">
                  <a:avLst>
                    <a:gd name="adj" fmla="val 48648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</p:grpSp>
          <p:grpSp>
            <p:nvGrpSpPr>
              <p:cNvPr id="5123" name="Группа 5122"/>
              <p:cNvGrpSpPr/>
              <p:nvPr/>
            </p:nvGrpSpPr>
            <p:grpSpPr>
              <a:xfrm>
                <a:off x="725234" y="2975816"/>
                <a:ext cx="817057" cy="566265"/>
                <a:chOff x="725234" y="2975816"/>
                <a:chExt cx="817057" cy="566265"/>
              </a:xfrm>
              <a:grpFill/>
            </p:grpSpPr>
            <p:sp>
              <p:nvSpPr>
                <p:cNvPr id="59" name="Прямоугольник 58"/>
                <p:cNvSpPr/>
                <p:nvPr/>
              </p:nvSpPr>
              <p:spPr>
                <a:xfrm>
                  <a:off x="1045474" y="3181132"/>
                  <a:ext cx="120690" cy="360949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62" name="Прямоугольник 61"/>
                <p:cNvSpPr/>
                <p:nvPr/>
              </p:nvSpPr>
              <p:spPr>
                <a:xfrm>
                  <a:off x="783383" y="3034051"/>
                  <a:ext cx="238841" cy="10801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63" name="Прямоугольник с двумя скругленными соседними углами 62"/>
                <p:cNvSpPr/>
                <p:nvPr/>
              </p:nvSpPr>
              <p:spPr>
                <a:xfrm rot="5400000">
                  <a:off x="690752" y="3033541"/>
                  <a:ext cx="176976" cy="108012"/>
                </a:xfrm>
                <a:prstGeom prst="round2SameRect">
                  <a:avLst>
                    <a:gd name="adj1" fmla="val 0"/>
                    <a:gd name="adj2" fmla="val 31729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5120" name="Месяц 5119"/>
                <p:cNvSpPr/>
                <p:nvPr/>
              </p:nvSpPr>
              <p:spPr>
                <a:xfrm rot="5400000">
                  <a:off x="1183457" y="2860988"/>
                  <a:ext cx="241740" cy="475929"/>
                </a:xfrm>
                <a:prstGeom prst="moon">
                  <a:avLst>
                    <a:gd name="adj" fmla="val 59524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66" name="Прямоугольник с двумя скругленными соседними углами 65"/>
                <p:cNvSpPr/>
                <p:nvPr/>
              </p:nvSpPr>
              <p:spPr>
                <a:xfrm rot="5400000">
                  <a:off x="1014431" y="2933864"/>
                  <a:ext cx="224484" cy="308387"/>
                </a:xfrm>
                <a:prstGeom prst="round2SameRect">
                  <a:avLst>
                    <a:gd name="adj1" fmla="val 0"/>
                    <a:gd name="adj2" fmla="val 31729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</p:grpSp>
        </p:grpSp>
        <p:grpSp>
          <p:nvGrpSpPr>
            <p:cNvPr id="81" name="Группа 80"/>
            <p:cNvGrpSpPr/>
            <p:nvPr/>
          </p:nvGrpSpPr>
          <p:grpSpPr>
            <a:xfrm rot="2451851" flipH="1">
              <a:off x="3002540" y="2850218"/>
              <a:ext cx="817057" cy="1739808"/>
              <a:chOff x="725234" y="2975816"/>
              <a:chExt cx="817057" cy="1725304"/>
            </a:xfrm>
            <a:solidFill>
              <a:schemeClr val="tx1"/>
            </a:solidFill>
          </p:grpSpPr>
          <p:grpSp>
            <p:nvGrpSpPr>
              <p:cNvPr id="82" name="Группа 81"/>
              <p:cNvGrpSpPr/>
              <p:nvPr/>
            </p:nvGrpSpPr>
            <p:grpSpPr>
              <a:xfrm>
                <a:off x="994387" y="3538723"/>
                <a:ext cx="248984" cy="1162397"/>
                <a:chOff x="970709" y="3538723"/>
                <a:chExt cx="248984" cy="1162397"/>
              </a:xfrm>
              <a:grpFill/>
            </p:grpSpPr>
            <p:sp>
              <p:nvSpPr>
                <p:cNvPr id="89" name="Трапеция 88"/>
                <p:cNvSpPr/>
                <p:nvPr/>
              </p:nvSpPr>
              <p:spPr>
                <a:xfrm>
                  <a:off x="970709" y="3579862"/>
                  <a:ext cx="246532" cy="1080120"/>
                </a:xfrm>
                <a:prstGeom prst="trapezoid">
                  <a:avLst>
                    <a:gd name="adj" fmla="val 1432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90" name="Скругленный прямоугольник 89"/>
                <p:cNvSpPr/>
                <p:nvPr/>
              </p:nvSpPr>
              <p:spPr>
                <a:xfrm>
                  <a:off x="1002305" y="3538723"/>
                  <a:ext cx="177407" cy="82277"/>
                </a:xfrm>
                <a:prstGeom prst="roundRect">
                  <a:avLst>
                    <a:gd name="adj" fmla="val 48648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91" name="Скругленный прямоугольник 90"/>
                <p:cNvSpPr/>
                <p:nvPr/>
              </p:nvSpPr>
              <p:spPr>
                <a:xfrm>
                  <a:off x="970709" y="4618843"/>
                  <a:ext cx="248984" cy="82277"/>
                </a:xfrm>
                <a:prstGeom prst="roundRect">
                  <a:avLst>
                    <a:gd name="adj" fmla="val 48648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</p:grpSp>
          <p:grpSp>
            <p:nvGrpSpPr>
              <p:cNvPr id="83" name="Группа 82"/>
              <p:cNvGrpSpPr/>
              <p:nvPr/>
            </p:nvGrpSpPr>
            <p:grpSpPr>
              <a:xfrm>
                <a:off x="725234" y="2975816"/>
                <a:ext cx="817057" cy="566265"/>
                <a:chOff x="725234" y="2975816"/>
                <a:chExt cx="817057" cy="566265"/>
              </a:xfrm>
              <a:grpFill/>
            </p:grpSpPr>
            <p:sp>
              <p:nvSpPr>
                <p:cNvPr id="84" name="Прямоугольник 83"/>
                <p:cNvSpPr/>
                <p:nvPr/>
              </p:nvSpPr>
              <p:spPr>
                <a:xfrm>
                  <a:off x="1045474" y="3181132"/>
                  <a:ext cx="120690" cy="360949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85" name="Прямоугольник 84"/>
                <p:cNvSpPr/>
                <p:nvPr/>
              </p:nvSpPr>
              <p:spPr>
                <a:xfrm>
                  <a:off x="783383" y="3034051"/>
                  <a:ext cx="238841" cy="10801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86" name="Прямоугольник с двумя скругленными соседними углами 85"/>
                <p:cNvSpPr/>
                <p:nvPr/>
              </p:nvSpPr>
              <p:spPr>
                <a:xfrm rot="5400000">
                  <a:off x="690752" y="3033541"/>
                  <a:ext cx="176976" cy="108012"/>
                </a:xfrm>
                <a:prstGeom prst="round2SameRect">
                  <a:avLst>
                    <a:gd name="adj1" fmla="val 0"/>
                    <a:gd name="adj2" fmla="val 31729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87" name="Месяц 86"/>
                <p:cNvSpPr/>
                <p:nvPr/>
              </p:nvSpPr>
              <p:spPr>
                <a:xfrm rot="5400000">
                  <a:off x="1183457" y="2860988"/>
                  <a:ext cx="241740" cy="475929"/>
                </a:xfrm>
                <a:prstGeom prst="moon">
                  <a:avLst>
                    <a:gd name="adj" fmla="val 59524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88" name="Прямоугольник с двумя скругленными соседними углами 87"/>
                <p:cNvSpPr/>
                <p:nvPr/>
              </p:nvSpPr>
              <p:spPr>
                <a:xfrm rot="5400000">
                  <a:off x="1014431" y="2933864"/>
                  <a:ext cx="224484" cy="308387"/>
                </a:xfrm>
                <a:prstGeom prst="round2SameRect">
                  <a:avLst>
                    <a:gd name="adj1" fmla="val 0"/>
                    <a:gd name="adj2" fmla="val 31729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</p:grpSp>
        </p:grpSp>
      </p:grpSp>
      <p:grpSp>
        <p:nvGrpSpPr>
          <p:cNvPr id="5138" name="Группа 5137"/>
          <p:cNvGrpSpPr/>
          <p:nvPr/>
        </p:nvGrpSpPr>
        <p:grpSpPr>
          <a:xfrm>
            <a:off x="5303216" y="668940"/>
            <a:ext cx="1351169" cy="1979209"/>
            <a:chOff x="700901" y="3080825"/>
            <a:chExt cx="1013377" cy="1484407"/>
          </a:xfrm>
        </p:grpSpPr>
        <p:sp>
          <p:nvSpPr>
            <p:cNvPr id="5131" name="Капля 5130"/>
            <p:cNvSpPr/>
            <p:nvPr/>
          </p:nvSpPr>
          <p:spPr>
            <a:xfrm rot="18952106">
              <a:off x="700901" y="3551855"/>
              <a:ext cx="1013377" cy="1013377"/>
            </a:xfrm>
            <a:prstGeom prst="teardrop">
              <a:avLst>
                <a:gd name="adj" fmla="val 94715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grpSp>
          <p:nvGrpSpPr>
            <p:cNvPr id="5137" name="Группа 5136"/>
            <p:cNvGrpSpPr/>
            <p:nvPr/>
          </p:nvGrpSpPr>
          <p:grpSpPr>
            <a:xfrm>
              <a:off x="908070" y="3080825"/>
              <a:ext cx="583676" cy="1303062"/>
              <a:chOff x="908070" y="3080825"/>
              <a:chExt cx="583676" cy="1303062"/>
            </a:xfrm>
          </p:grpSpPr>
          <p:sp>
            <p:nvSpPr>
              <p:cNvPr id="5130" name="Трапеция 5129"/>
              <p:cNvSpPr/>
              <p:nvPr/>
            </p:nvSpPr>
            <p:spPr>
              <a:xfrm rot="10800000">
                <a:off x="928632" y="3080825"/>
                <a:ext cx="563114" cy="337447"/>
              </a:xfrm>
              <a:prstGeom prst="trapezoid">
                <a:avLst>
                  <a:gd name="adj" fmla="val 72215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5136" name="TextBox 5135"/>
              <p:cNvSpPr txBox="1"/>
              <p:nvPr/>
            </p:nvSpPr>
            <p:spPr>
              <a:xfrm>
                <a:off x="908070" y="3483640"/>
                <a:ext cx="491541" cy="900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7200" dirty="0" smtClean="0">
                    <a:latin typeface="Play" pitchFamily="34" charset="0"/>
                  </a:rPr>
                  <a:t>С</a:t>
                </a:r>
                <a:endParaRPr lang="ru-RU" sz="7200" dirty="0">
                  <a:latin typeface="Play" pitchFamily="34" charset="0"/>
                </a:endParaRPr>
              </a:p>
            </p:txBody>
          </p:sp>
        </p:grpSp>
      </p:grpSp>
      <p:grpSp>
        <p:nvGrpSpPr>
          <p:cNvPr id="110" name="Группа 109"/>
          <p:cNvGrpSpPr/>
          <p:nvPr/>
        </p:nvGrpSpPr>
        <p:grpSpPr>
          <a:xfrm>
            <a:off x="7429732" y="4402532"/>
            <a:ext cx="2076891" cy="1439699"/>
            <a:chOff x="6584668" y="651224"/>
            <a:chExt cx="1731748" cy="1200446"/>
          </a:xfrm>
          <a:solidFill>
            <a:schemeClr val="bg1"/>
          </a:solidFill>
        </p:grpSpPr>
        <p:sp>
          <p:nvSpPr>
            <p:cNvPr id="111" name="Скругленный прямоугольник 110"/>
            <p:cNvSpPr/>
            <p:nvPr/>
          </p:nvSpPr>
          <p:spPr>
            <a:xfrm>
              <a:off x="6654443" y="651224"/>
              <a:ext cx="1450616" cy="840406"/>
            </a:xfrm>
            <a:prstGeom prst="roundRect">
              <a:avLst>
                <a:gd name="adj" fmla="val 8721"/>
              </a:avLst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112" name="Скругленный прямоугольник 111"/>
            <p:cNvSpPr/>
            <p:nvPr/>
          </p:nvSpPr>
          <p:spPr>
            <a:xfrm>
              <a:off x="6726451" y="715942"/>
              <a:ext cx="1301933" cy="703680"/>
            </a:xfrm>
            <a:prstGeom prst="roundRect">
              <a:avLst>
                <a:gd name="adj" fmla="val 8304"/>
              </a:avLst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6584668" y="1563638"/>
              <a:ext cx="1590166" cy="144016"/>
            </a:xfrm>
            <a:prstGeom prst="roundRect">
              <a:avLst>
                <a:gd name="adj" fmla="val 19493"/>
              </a:avLst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grpSp>
          <p:nvGrpSpPr>
            <p:cNvPr id="114" name="Группа 113"/>
            <p:cNvGrpSpPr/>
            <p:nvPr/>
          </p:nvGrpSpPr>
          <p:grpSpPr>
            <a:xfrm>
              <a:off x="7801904" y="1011264"/>
              <a:ext cx="514512" cy="840406"/>
              <a:chOff x="5940152" y="647579"/>
              <a:chExt cx="514512" cy="840406"/>
            </a:xfrm>
            <a:grpFill/>
          </p:grpSpPr>
          <p:sp>
            <p:nvSpPr>
              <p:cNvPr id="115" name="Скругленный прямоугольник 114"/>
              <p:cNvSpPr/>
              <p:nvPr/>
            </p:nvSpPr>
            <p:spPr>
              <a:xfrm>
                <a:off x="5940152" y="647579"/>
                <a:ext cx="514512" cy="840406"/>
              </a:xfrm>
              <a:prstGeom prst="roundRect">
                <a:avLst>
                  <a:gd name="adj" fmla="val 14880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116" name="Скругленный прямоугольник 115"/>
              <p:cNvSpPr/>
              <p:nvPr/>
            </p:nvSpPr>
            <p:spPr>
              <a:xfrm>
                <a:off x="6012160" y="699542"/>
                <a:ext cx="360040" cy="648072"/>
              </a:xfrm>
              <a:prstGeom prst="roundRect">
                <a:avLst>
                  <a:gd name="adj" fmla="val 0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117" name="Овал 116"/>
              <p:cNvSpPr/>
              <p:nvPr/>
            </p:nvSpPr>
            <p:spPr>
              <a:xfrm>
                <a:off x="6156176" y="1383618"/>
                <a:ext cx="72008" cy="72008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</p:grpSp>
      </p:grpSp>
      <p:sp>
        <p:nvSpPr>
          <p:cNvPr id="120" name="TextBox 119"/>
          <p:cNvSpPr txBox="1"/>
          <p:nvPr/>
        </p:nvSpPr>
        <p:spPr>
          <a:xfrm>
            <a:off x="2204705" y="788702"/>
            <a:ext cx="2688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Gilroy ExtraBold" panose="00000900000000000000" pitchFamily="50" charset="-52"/>
              </a:rPr>
              <a:t>Устный</a:t>
            </a:r>
          </a:p>
          <a:p>
            <a:pPr algn="ctr"/>
            <a:r>
              <a:rPr lang="ru-RU" sz="4800" b="1" dirty="0" smtClean="0">
                <a:latin typeface="Gilroy ExtraBold" panose="00000900000000000000" pitchFamily="50" charset="-52"/>
              </a:rPr>
              <a:t> ответ</a:t>
            </a:r>
            <a:endParaRPr lang="ru-RU" sz="4800" dirty="0">
              <a:latin typeface="Gilroy ExtraBold" panose="00000900000000000000" pitchFamily="50" charset="-52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-145824" y="4293334"/>
            <a:ext cx="2688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Gilroy ExtraBold" panose="00000900000000000000" pitchFamily="50" charset="-52"/>
              </a:rPr>
              <a:t>TED</a:t>
            </a:r>
            <a:endParaRPr lang="ru-RU" sz="4800" dirty="0">
              <a:latin typeface="Gilroy ExtraBold" panose="00000900000000000000" pitchFamily="50" charset="-52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742475" y="-646915"/>
            <a:ext cx="1292662" cy="473644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ru-RU" sz="3600" b="1" dirty="0" smtClean="0">
                <a:latin typeface="Gilroy ExtraBold" panose="00000900000000000000" pitchFamily="50" charset="-52"/>
              </a:rPr>
              <a:t>Проектная деятельность</a:t>
            </a:r>
            <a:endParaRPr lang="ru-RU" sz="3600" dirty="0">
              <a:latin typeface="Gilroy ExtraBold" panose="00000900000000000000" pitchFamily="50" charset="-52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0095845" y="2798885"/>
            <a:ext cx="1846659" cy="473644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ru-RU" sz="5400" b="1" dirty="0" smtClean="0">
                <a:latin typeface="Gilroy ExtraBold" panose="00000900000000000000" pitchFamily="50" charset="-52"/>
              </a:rPr>
              <a:t>Деловая</a:t>
            </a:r>
          </a:p>
          <a:p>
            <a:pPr algn="ctr"/>
            <a:r>
              <a:rPr lang="ru-RU" sz="5400" b="1" dirty="0" smtClean="0">
                <a:latin typeface="Gilroy ExtraBold" panose="00000900000000000000" pitchFamily="50" charset="-52"/>
              </a:rPr>
              <a:t>игра</a:t>
            </a:r>
            <a:endParaRPr lang="ru-RU" sz="5400" dirty="0">
              <a:latin typeface="Gilroy ExtraBold" panose="00000900000000000000" pitchFamily="50" charset="-52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211161" y="3481994"/>
            <a:ext cx="923330" cy="330189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ru-RU" sz="4800" b="1" dirty="0" smtClean="0">
                <a:latin typeface="Gilroy ExtraBold" panose="00000900000000000000" pitchFamily="50" charset="-52"/>
              </a:rPr>
              <a:t>сочинение</a:t>
            </a:r>
            <a:endParaRPr lang="ru-RU" sz="4800" dirty="0">
              <a:latin typeface="Gilroy ExtraBold" panose="00000900000000000000" pitchFamily="50" charset="-52"/>
            </a:endParaRPr>
          </a:p>
        </p:txBody>
      </p:sp>
      <p:pic>
        <p:nvPicPr>
          <p:cNvPr id="119" name="Рисунок 1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81" y="865296"/>
            <a:ext cx="1514986" cy="151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0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-339669" y="3135986"/>
            <a:ext cx="12772614" cy="12772614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306" y="3619500"/>
            <a:ext cx="1754028" cy="279958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76966" y="512064"/>
            <a:ext cx="67393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dirty="0" smtClean="0">
                <a:latin typeface="Rubik" panose="00000800000000000000" pitchFamily="2" charset="-79"/>
                <a:cs typeface="Rubik" panose="00000800000000000000" pitchFamily="2" charset="-79"/>
              </a:rPr>
              <a:t>Давайте же зажжём</a:t>
            </a:r>
          </a:p>
          <a:p>
            <a:pPr algn="ctr"/>
            <a:r>
              <a:rPr lang="ru-RU" sz="4800" dirty="0" smtClean="0">
                <a:latin typeface="Rubik" panose="00000800000000000000" pitchFamily="2" charset="-79"/>
                <a:cs typeface="Rubik" panose="00000800000000000000" pitchFamily="2" charset="-79"/>
              </a:rPr>
              <a:t>Наш </a:t>
            </a:r>
            <a:r>
              <a:rPr lang="ru-RU" sz="4800" b="1" dirty="0" smtClean="0">
                <a:solidFill>
                  <a:srgbClr val="FF0000"/>
                </a:solidFill>
                <a:latin typeface="Play-bold"/>
                <a:cs typeface="Rubik" panose="00000800000000000000" pitchFamily="2" charset="-79"/>
              </a:rPr>
              <a:t>КОСТЁР</a:t>
            </a:r>
            <a:endParaRPr lang="ru-RU" sz="4800" b="1" dirty="0">
              <a:solidFill>
                <a:srgbClr val="FF0000"/>
              </a:solidFill>
              <a:latin typeface="Play-bold"/>
              <a:cs typeface="Rubik" panose="000008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354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-941832" y="-3425952"/>
            <a:ext cx="8833104" cy="8833104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89704" y="1220724"/>
            <a:ext cx="8833104" cy="883310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990600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783836" y="585216"/>
            <a:ext cx="2624328" cy="262432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281928" y="3520440"/>
            <a:ext cx="2624328" cy="262432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311652" y="3520440"/>
            <a:ext cx="2624328" cy="262432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78180"/>
            <a:ext cx="2438400" cy="24384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420" y="4027932"/>
            <a:ext cx="1609344" cy="160934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054" y="4027932"/>
            <a:ext cx="1663524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0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6096000" y="622570"/>
            <a:ext cx="9319098" cy="931909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410" y="5751684"/>
            <a:ext cx="1048057" cy="104805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062" y="3231715"/>
            <a:ext cx="1398082" cy="13980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320" y="2260539"/>
            <a:ext cx="976529" cy="9765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790" y="4640240"/>
            <a:ext cx="930625" cy="930625"/>
          </a:xfrm>
          <a:prstGeom prst="rect">
            <a:avLst/>
          </a:prstGeom>
        </p:spPr>
      </p:pic>
      <p:sp>
        <p:nvSpPr>
          <p:cNvPr id="20" name="Овал 19"/>
          <p:cNvSpPr/>
          <p:nvPr/>
        </p:nvSpPr>
        <p:spPr>
          <a:xfrm>
            <a:off x="3165056" y="1638300"/>
            <a:ext cx="4426626" cy="442662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21" name="Овал 20"/>
          <p:cNvSpPr/>
          <p:nvPr/>
        </p:nvSpPr>
        <p:spPr>
          <a:xfrm>
            <a:off x="9540247" y="-1547374"/>
            <a:ext cx="3829110" cy="382911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0" dirty="0">
              <a:solidFill>
                <a:schemeClr val="tx1"/>
              </a:solidFill>
              <a:latin typeface="Gilroy ExtraBold" panose="00000900000000000000" pitchFamily="50" charset="-52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47435" y="2654319"/>
            <a:ext cx="23749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800" dirty="0" smtClean="0">
                <a:latin typeface="Gilroy ExtraBold" panose="00000900000000000000" pitchFamily="50" charset="-52"/>
              </a:rPr>
              <a:t>4K</a:t>
            </a:r>
            <a:endParaRPr lang="ru-RU" sz="13800" dirty="0">
              <a:latin typeface="Gilroy ExtraBold" panose="00000900000000000000" pitchFamily="50" charset="-5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800" y="392884"/>
            <a:ext cx="38507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/>
                </a:solidFill>
                <a:latin typeface="Gilroy ExtraBold" panose="00000900000000000000" pitchFamily="50" charset="-52"/>
              </a:rPr>
              <a:t>А зачем</a:t>
            </a:r>
            <a:r>
              <a:rPr lang="ru-RU" sz="6600" dirty="0">
                <a:solidFill>
                  <a:schemeClr val="bg1"/>
                </a:solidFill>
                <a:latin typeface="Gilroy ExtraBold" panose="00000900000000000000" pitchFamily="50" charset="-52"/>
              </a:rPr>
              <a:t>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78088" y="805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0766898" y="-144980"/>
            <a:ext cx="9492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  <a:latin typeface="Gilroy ExtraBold" panose="00000900000000000000" pitchFamily="50" charset="-52"/>
              </a:rPr>
              <a:t>#</a:t>
            </a:r>
            <a:endParaRPr lang="ru-RU" sz="9600" dirty="0">
              <a:solidFill>
                <a:schemeClr val="bg1"/>
              </a:solidFill>
              <a:latin typeface="Gilroy ExtraBold" panose="00000900000000000000" pitchFamily="50" charset="-5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65667" y="2494339"/>
            <a:ext cx="3110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Gilroy Light" panose="00000400000000000000" pitchFamily="50" charset="-52"/>
              </a:rPr>
              <a:t>Критическое мышление</a:t>
            </a:r>
            <a:endParaRPr lang="ru-RU" sz="2000" dirty="0">
              <a:latin typeface="Gilroy Light" panose="00000400000000000000" pitchFamily="50" charset="-5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65667" y="3703029"/>
            <a:ext cx="188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Gilroy Light" panose="00000400000000000000" pitchFamily="50" charset="-52"/>
              </a:rPr>
              <a:t>Креативность</a:t>
            </a:r>
            <a:endParaRPr lang="ru-RU" sz="2000" dirty="0">
              <a:latin typeface="Gilroy Light" panose="00000400000000000000" pitchFamily="50" charset="-5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965667" y="4890881"/>
            <a:ext cx="1954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Gilroy Light" panose="00000400000000000000" pitchFamily="50" charset="-52"/>
              </a:rPr>
              <a:t>Коммуникация</a:t>
            </a:r>
            <a:endParaRPr lang="ru-RU" sz="2000" dirty="0">
              <a:latin typeface="Gilroy Light" panose="00000400000000000000" pitchFamily="50" charset="-5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65667" y="6028367"/>
            <a:ext cx="1699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Gilroy Light" panose="00000400000000000000" pitchFamily="50" charset="-52"/>
              </a:rPr>
              <a:t>Кооперация</a:t>
            </a:r>
            <a:endParaRPr lang="ru-RU" sz="2000" dirty="0">
              <a:latin typeface="Gilroy Light" panose="000004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6096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-941832" y="-3425952"/>
            <a:ext cx="8833104" cy="8833104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89704" y="1220724"/>
            <a:ext cx="8833104" cy="883310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076" y="3408118"/>
            <a:ext cx="3214359" cy="321435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265" y="330741"/>
            <a:ext cx="24765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9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39967" y="1694047"/>
            <a:ext cx="531267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Play-bold"/>
              </a:rPr>
              <a:t>TED</a:t>
            </a:r>
            <a:endParaRPr lang="ru-RU" sz="20000" b="1" dirty="0">
              <a:solidFill>
                <a:srgbClr val="FF0000"/>
              </a:solidFill>
              <a:latin typeface="Play-bold"/>
            </a:endParaRPr>
          </a:p>
        </p:txBody>
      </p:sp>
    </p:spTree>
    <p:extLst>
      <p:ext uri="{BB962C8B-B14F-4D97-AF65-F5344CB8AC3E}">
        <p14:creationId xmlns:p14="http://schemas.microsoft.com/office/powerpoint/2010/main" val="39784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-339669" y="3135986"/>
            <a:ext cx="12772614" cy="12772614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306" y="3619500"/>
            <a:ext cx="1754028" cy="279958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937184" y="512064"/>
            <a:ext cx="82189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dirty="0" smtClean="0">
                <a:latin typeface="Rubik" panose="00000800000000000000" pitchFamily="2" charset="-79"/>
                <a:cs typeface="Rubik" panose="00000800000000000000" pitchFamily="2" charset="-79"/>
              </a:rPr>
              <a:t>Спасибо, что погрелись у</a:t>
            </a:r>
          </a:p>
          <a:p>
            <a:pPr algn="ctr"/>
            <a:r>
              <a:rPr lang="ru-RU" sz="4800" dirty="0" smtClean="0">
                <a:latin typeface="Rubik" panose="00000800000000000000" pitchFamily="2" charset="-79"/>
                <a:cs typeface="Rubik" panose="00000800000000000000" pitchFamily="2" charset="-79"/>
              </a:rPr>
              <a:t>нашего </a:t>
            </a:r>
            <a:r>
              <a:rPr lang="ru-RU" sz="4800" b="1" dirty="0" smtClean="0">
                <a:solidFill>
                  <a:srgbClr val="FF0000"/>
                </a:solidFill>
                <a:latin typeface="Play-bold"/>
                <a:cs typeface="Rubik" panose="00000800000000000000" pitchFamily="2" charset="-79"/>
              </a:rPr>
              <a:t>КОСТРА</a:t>
            </a:r>
            <a:endParaRPr lang="ru-RU" sz="4800" b="1" dirty="0">
              <a:solidFill>
                <a:srgbClr val="FF0000"/>
              </a:solidFill>
              <a:latin typeface="Play-bold"/>
              <a:cs typeface="Rubik" panose="000008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1484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7450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4351</TotalTime>
  <Words>59</Words>
  <Application>Microsoft Office PowerPoint</Application>
  <PresentationFormat>Произвольный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Константин Чекменёв</dc:creator>
  <cp:lastModifiedBy>student</cp:lastModifiedBy>
  <cp:revision>37</cp:revision>
  <dcterms:created xsi:type="dcterms:W3CDTF">2020-12-09T14:23:32Z</dcterms:created>
  <dcterms:modified xsi:type="dcterms:W3CDTF">2021-02-26T06:41:32Z</dcterms:modified>
</cp:coreProperties>
</file>