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A69D-6073-4B8D-B485-A383BAB6A4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A0DF7B5D-5EFE-411E-A0A7-3DDDC4770F93}">
      <dgm:prSet/>
      <dgm:spPr/>
      <dgm:t>
        <a:bodyPr/>
        <a:lstStyle/>
        <a:p>
          <a:r>
            <a:rPr lang="ru-RU" dirty="0"/>
            <a:t>Внешний облик</a:t>
          </a:r>
          <a:endParaRPr lang="en-US" dirty="0"/>
        </a:p>
      </dgm:t>
    </dgm:pt>
    <dgm:pt modelId="{F3EDBDB4-EB64-4891-9B5F-20B947E4A83B}" type="parTrans" cxnId="{E6C65F39-CDF9-469E-850C-15289EF30618}">
      <dgm:prSet/>
      <dgm:spPr/>
      <dgm:t>
        <a:bodyPr/>
        <a:lstStyle/>
        <a:p>
          <a:endParaRPr lang="en-US"/>
        </a:p>
      </dgm:t>
    </dgm:pt>
    <dgm:pt modelId="{47E37C3E-526E-4AB2-AA74-8E3DF2EDFF85}" type="sibTrans" cxnId="{E6C65F39-CDF9-469E-850C-15289EF30618}">
      <dgm:prSet/>
      <dgm:spPr/>
      <dgm:t>
        <a:bodyPr/>
        <a:lstStyle/>
        <a:p>
          <a:endParaRPr lang="en-US"/>
        </a:p>
      </dgm:t>
    </dgm:pt>
    <dgm:pt modelId="{38B36764-074C-4AD1-9443-6601E9FE101C}">
      <dgm:prSet/>
      <dgm:spPr/>
      <dgm:t>
        <a:bodyPr/>
        <a:lstStyle/>
        <a:p>
          <a:r>
            <a:rPr lang="ru-RU" dirty="0"/>
            <a:t>Использование вербальных и невербальных средств </a:t>
          </a:r>
          <a:r>
            <a:rPr lang="ru-RU" b="0" dirty="0"/>
            <a:t>общения</a:t>
          </a:r>
          <a:endParaRPr lang="en-US" b="0" dirty="0"/>
        </a:p>
      </dgm:t>
    </dgm:pt>
    <dgm:pt modelId="{FC3FBCCA-D44C-4665-8460-8195D0C1E9BE}" type="parTrans" cxnId="{7587324F-3DBE-4AA1-BE16-65609D5E81AF}">
      <dgm:prSet/>
      <dgm:spPr/>
      <dgm:t>
        <a:bodyPr/>
        <a:lstStyle/>
        <a:p>
          <a:endParaRPr lang="en-US"/>
        </a:p>
      </dgm:t>
    </dgm:pt>
    <dgm:pt modelId="{2D41F14A-C8F6-46B5-B476-A57A2F2871C5}" type="sibTrans" cxnId="{7587324F-3DBE-4AA1-BE16-65609D5E81AF}">
      <dgm:prSet/>
      <dgm:spPr/>
      <dgm:t>
        <a:bodyPr/>
        <a:lstStyle/>
        <a:p>
          <a:endParaRPr lang="en-US"/>
        </a:p>
      </dgm:t>
    </dgm:pt>
    <dgm:pt modelId="{049FF442-35B9-49B8-9586-82D707670607}">
      <dgm:prSet/>
      <dgm:spPr/>
      <dgm:t>
        <a:bodyPr/>
        <a:lstStyle/>
        <a:p>
          <a:r>
            <a:rPr lang="ru-RU"/>
            <a:t>Соответствие образа профессии внутреннему Я</a:t>
          </a:r>
          <a:endParaRPr lang="en-US"/>
        </a:p>
      </dgm:t>
    </dgm:pt>
    <dgm:pt modelId="{CC589FC4-99B7-4F87-B801-CAC798D09C08}" type="parTrans" cxnId="{F6B5A356-A54C-4E01-8918-733F6F20929B}">
      <dgm:prSet/>
      <dgm:spPr/>
      <dgm:t>
        <a:bodyPr/>
        <a:lstStyle/>
        <a:p>
          <a:endParaRPr lang="en-US"/>
        </a:p>
      </dgm:t>
    </dgm:pt>
    <dgm:pt modelId="{479EBD48-48C1-4806-8274-68DF5B415632}" type="sibTrans" cxnId="{F6B5A356-A54C-4E01-8918-733F6F20929B}">
      <dgm:prSet/>
      <dgm:spPr/>
      <dgm:t>
        <a:bodyPr/>
        <a:lstStyle/>
        <a:p>
          <a:endParaRPr lang="en-US"/>
        </a:p>
      </dgm:t>
    </dgm:pt>
    <dgm:pt modelId="{54284095-9F58-44ED-8C39-81AA8DDA9432}">
      <dgm:prSet/>
      <dgm:spPr/>
      <dgm:t>
        <a:bodyPr/>
        <a:lstStyle/>
        <a:p>
          <a:r>
            <a:rPr lang="ru-RU"/>
            <a:t>Личностные качества</a:t>
          </a:r>
          <a:endParaRPr lang="en-US"/>
        </a:p>
      </dgm:t>
    </dgm:pt>
    <dgm:pt modelId="{CF1BA76B-3622-4227-9CE8-6BD846BBBC03}" type="parTrans" cxnId="{382A9C51-F18A-4C9B-8194-0B9C063EAEE7}">
      <dgm:prSet/>
      <dgm:spPr/>
      <dgm:t>
        <a:bodyPr/>
        <a:lstStyle/>
        <a:p>
          <a:endParaRPr lang="en-US"/>
        </a:p>
      </dgm:t>
    </dgm:pt>
    <dgm:pt modelId="{495F88D2-624D-4912-8BCE-464D0BBBBC72}" type="sibTrans" cxnId="{382A9C51-F18A-4C9B-8194-0B9C063EAEE7}">
      <dgm:prSet/>
      <dgm:spPr/>
      <dgm:t>
        <a:bodyPr/>
        <a:lstStyle/>
        <a:p>
          <a:endParaRPr lang="en-US"/>
        </a:p>
      </dgm:t>
    </dgm:pt>
    <dgm:pt modelId="{A31503F4-F301-4173-9F2C-E50CACA3793F}">
      <dgm:prSet/>
      <dgm:spPr/>
      <dgm:t>
        <a:bodyPr/>
        <a:lstStyle/>
        <a:p>
          <a:r>
            <a:rPr lang="ru-RU"/>
            <a:t>Профессиональные умения</a:t>
          </a:r>
          <a:endParaRPr lang="en-US"/>
        </a:p>
      </dgm:t>
    </dgm:pt>
    <dgm:pt modelId="{ED08564E-4BBD-437D-8264-6BC4D3B237A8}" type="parTrans" cxnId="{8DAD94F4-4778-43D3-81E6-34582675F924}">
      <dgm:prSet/>
      <dgm:spPr/>
      <dgm:t>
        <a:bodyPr/>
        <a:lstStyle/>
        <a:p>
          <a:endParaRPr lang="en-US"/>
        </a:p>
      </dgm:t>
    </dgm:pt>
    <dgm:pt modelId="{E41CB6AB-EE1D-4242-A5F5-8CBAB9DAF8A5}" type="sibTrans" cxnId="{8DAD94F4-4778-43D3-81E6-34582675F924}">
      <dgm:prSet/>
      <dgm:spPr/>
      <dgm:t>
        <a:bodyPr/>
        <a:lstStyle/>
        <a:p>
          <a:endParaRPr lang="en-US"/>
        </a:p>
      </dgm:t>
    </dgm:pt>
    <dgm:pt modelId="{582D9D20-13AC-47CA-8670-60055F192686}">
      <dgm:prSet/>
      <dgm:spPr/>
      <dgm:t>
        <a:bodyPr/>
        <a:lstStyle/>
        <a:p>
          <a:r>
            <a:rPr lang="ru-RU"/>
            <a:t>Созданная среда</a:t>
          </a:r>
          <a:endParaRPr lang="en-US"/>
        </a:p>
      </dgm:t>
    </dgm:pt>
    <dgm:pt modelId="{428329AF-20C1-427E-9B66-24EA8F215921}" type="parTrans" cxnId="{4AE0ABA1-4108-414A-AC55-8980935198C0}">
      <dgm:prSet/>
      <dgm:spPr/>
      <dgm:t>
        <a:bodyPr/>
        <a:lstStyle/>
        <a:p>
          <a:endParaRPr lang="en-US"/>
        </a:p>
      </dgm:t>
    </dgm:pt>
    <dgm:pt modelId="{C7A2F8E0-7585-49D7-9718-AA49F19AD33F}" type="sibTrans" cxnId="{4AE0ABA1-4108-414A-AC55-8980935198C0}">
      <dgm:prSet/>
      <dgm:spPr/>
      <dgm:t>
        <a:bodyPr/>
        <a:lstStyle/>
        <a:p>
          <a:endParaRPr lang="en-US"/>
        </a:p>
      </dgm:t>
    </dgm:pt>
    <dgm:pt modelId="{006DB955-D38F-49F2-AB6C-B082C9902150}">
      <dgm:prSet/>
      <dgm:spPr/>
      <dgm:t>
        <a:bodyPr/>
        <a:lstStyle/>
        <a:p>
          <a:r>
            <a:rPr lang="ru-RU"/>
            <a:t>Продукты труда</a:t>
          </a:r>
          <a:endParaRPr lang="en-US"/>
        </a:p>
      </dgm:t>
    </dgm:pt>
    <dgm:pt modelId="{4097AF53-5EEC-4039-8C37-12F095F1661E}" type="parTrans" cxnId="{49727F10-DC0C-4E1B-8BA3-864FC7603568}">
      <dgm:prSet/>
      <dgm:spPr/>
      <dgm:t>
        <a:bodyPr/>
        <a:lstStyle/>
        <a:p>
          <a:endParaRPr lang="en-US"/>
        </a:p>
      </dgm:t>
    </dgm:pt>
    <dgm:pt modelId="{A71782D2-CC0F-4710-B5F7-B698CD13BDB0}" type="sibTrans" cxnId="{49727F10-DC0C-4E1B-8BA3-864FC7603568}">
      <dgm:prSet/>
      <dgm:spPr/>
      <dgm:t>
        <a:bodyPr/>
        <a:lstStyle/>
        <a:p>
          <a:endParaRPr lang="en-US"/>
        </a:p>
      </dgm:t>
    </dgm:pt>
    <dgm:pt modelId="{84985902-4000-403F-AEF4-2C01FFF98533}" type="pres">
      <dgm:prSet presAssocID="{4288A69D-6073-4B8D-B485-A383BAB6A4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E24B13C-AE0B-47FB-A730-93300ED41F97}" type="pres">
      <dgm:prSet presAssocID="{4288A69D-6073-4B8D-B485-A383BAB6A453}" presName="Name1" presStyleCnt="0"/>
      <dgm:spPr/>
    </dgm:pt>
    <dgm:pt modelId="{2EF92105-544C-407A-BCDA-A370ECF6A4D1}" type="pres">
      <dgm:prSet presAssocID="{4288A69D-6073-4B8D-B485-A383BAB6A453}" presName="cycle" presStyleCnt="0"/>
      <dgm:spPr/>
    </dgm:pt>
    <dgm:pt modelId="{C168D989-9527-4BF8-A52A-479AC680DB88}" type="pres">
      <dgm:prSet presAssocID="{4288A69D-6073-4B8D-B485-A383BAB6A453}" presName="srcNode" presStyleLbl="node1" presStyleIdx="0" presStyleCnt="7"/>
      <dgm:spPr/>
    </dgm:pt>
    <dgm:pt modelId="{6E6D4252-C918-423C-9716-F9F8EE921999}" type="pres">
      <dgm:prSet presAssocID="{4288A69D-6073-4B8D-B485-A383BAB6A453}" presName="conn" presStyleLbl="parChTrans1D2" presStyleIdx="0" presStyleCnt="1"/>
      <dgm:spPr/>
      <dgm:t>
        <a:bodyPr/>
        <a:lstStyle/>
        <a:p>
          <a:endParaRPr lang="ru-RU"/>
        </a:p>
      </dgm:t>
    </dgm:pt>
    <dgm:pt modelId="{3E2F4A36-5389-46D7-AC7B-334C71E43550}" type="pres">
      <dgm:prSet presAssocID="{4288A69D-6073-4B8D-B485-A383BAB6A453}" presName="extraNode" presStyleLbl="node1" presStyleIdx="0" presStyleCnt="7"/>
      <dgm:spPr/>
    </dgm:pt>
    <dgm:pt modelId="{815ED6DF-59D8-47E5-B330-1761AF259F3F}" type="pres">
      <dgm:prSet presAssocID="{4288A69D-6073-4B8D-B485-A383BAB6A453}" presName="dstNode" presStyleLbl="node1" presStyleIdx="0" presStyleCnt="7"/>
      <dgm:spPr/>
    </dgm:pt>
    <dgm:pt modelId="{EDB1FC38-914A-44F9-9D8A-D86F2F8A6502}" type="pres">
      <dgm:prSet presAssocID="{A0DF7B5D-5EFE-411E-A0A7-3DDDC4770F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D3D30-3449-4ADF-B6D4-88EDFB4EA716}" type="pres">
      <dgm:prSet presAssocID="{A0DF7B5D-5EFE-411E-A0A7-3DDDC4770F93}" presName="accent_1" presStyleCnt="0"/>
      <dgm:spPr/>
    </dgm:pt>
    <dgm:pt modelId="{078DD27F-4EFD-4EE3-A3D2-4243E6817085}" type="pres">
      <dgm:prSet presAssocID="{A0DF7B5D-5EFE-411E-A0A7-3DDDC4770F93}" presName="accentRepeatNode" presStyleLbl="solidFgAcc1" presStyleIdx="0" presStyleCnt="7"/>
      <dgm:spPr/>
    </dgm:pt>
    <dgm:pt modelId="{8F4A42D6-6E2F-448D-A729-099FEB40DF32}" type="pres">
      <dgm:prSet presAssocID="{38B36764-074C-4AD1-9443-6601E9FE101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F3F99-18EA-497D-9D8C-9FE1D313A5EB}" type="pres">
      <dgm:prSet presAssocID="{38B36764-074C-4AD1-9443-6601E9FE101C}" presName="accent_2" presStyleCnt="0"/>
      <dgm:spPr/>
    </dgm:pt>
    <dgm:pt modelId="{3EB66CDE-D46B-4C5B-B9C6-5528A8A46945}" type="pres">
      <dgm:prSet presAssocID="{38B36764-074C-4AD1-9443-6601E9FE101C}" presName="accentRepeatNode" presStyleLbl="solidFgAcc1" presStyleIdx="1" presStyleCnt="7"/>
      <dgm:spPr/>
    </dgm:pt>
    <dgm:pt modelId="{0F3CC820-FA8D-4D79-B5C6-FE11181143A4}" type="pres">
      <dgm:prSet presAssocID="{049FF442-35B9-49B8-9586-82D70767060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4A5CD-E49B-4F0E-9572-7C8BA9F2A703}" type="pres">
      <dgm:prSet presAssocID="{049FF442-35B9-49B8-9586-82D707670607}" presName="accent_3" presStyleCnt="0"/>
      <dgm:spPr/>
    </dgm:pt>
    <dgm:pt modelId="{356730E7-75BC-4ABF-9AB8-F30D6F5F8D91}" type="pres">
      <dgm:prSet presAssocID="{049FF442-35B9-49B8-9586-82D707670607}" presName="accentRepeatNode" presStyleLbl="solidFgAcc1" presStyleIdx="2" presStyleCnt="7"/>
      <dgm:spPr/>
    </dgm:pt>
    <dgm:pt modelId="{AB9C3856-63B0-47C8-AFD5-163A4E647742}" type="pres">
      <dgm:prSet presAssocID="{54284095-9F58-44ED-8C39-81AA8DDA943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CE8A-1DF9-4E25-9DF2-4313CF8E671A}" type="pres">
      <dgm:prSet presAssocID="{54284095-9F58-44ED-8C39-81AA8DDA9432}" presName="accent_4" presStyleCnt="0"/>
      <dgm:spPr/>
    </dgm:pt>
    <dgm:pt modelId="{9D5EA5B8-114F-4B2B-913C-BEE57BAB7005}" type="pres">
      <dgm:prSet presAssocID="{54284095-9F58-44ED-8C39-81AA8DDA9432}" presName="accentRepeatNode" presStyleLbl="solidFgAcc1" presStyleIdx="3" presStyleCnt="7"/>
      <dgm:spPr/>
    </dgm:pt>
    <dgm:pt modelId="{D9863E6C-CEC2-4775-967D-18F28F7AF890}" type="pres">
      <dgm:prSet presAssocID="{A31503F4-F301-4173-9F2C-E50CACA3793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9F11D-253E-4F61-BF1D-C734B05F8626}" type="pres">
      <dgm:prSet presAssocID="{A31503F4-F301-4173-9F2C-E50CACA3793F}" presName="accent_5" presStyleCnt="0"/>
      <dgm:spPr/>
    </dgm:pt>
    <dgm:pt modelId="{EE5F025E-825D-48B2-85AD-E36D49FF2FD9}" type="pres">
      <dgm:prSet presAssocID="{A31503F4-F301-4173-9F2C-E50CACA3793F}" presName="accentRepeatNode" presStyleLbl="solidFgAcc1" presStyleIdx="4" presStyleCnt="7"/>
      <dgm:spPr/>
    </dgm:pt>
    <dgm:pt modelId="{BCC4776E-34A3-4EB8-8E1D-5EA85C185B06}" type="pres">
      <dgm:prSet presAssocID="{582D9D20-13AC-47CA-8670-60055F19268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92E80-C113-4CEE-A84F-72DF57B35BC7}" type="pres">
      <dgm:prSet presAssocID="{582D9D20-13AC-47CA-8670-60055F192686}" presName="accent_6" presStyleCnt="0"/>
      <dgm:spPr/>
    </dgm:pt>
    <dgm:pt modelId="{E875D592-C967-4101-86AA-C432D41ED3D3}" type="pres">
      <dgm:prSet presAssocID="{582D9D20-13AC-47CA-8670-60055F192686}" presName="accentRepeatNode" presStyleLbl="solidFgAcc1" presStyleIdx="5" presStyleCnt="7"/>
      <dgm:spPr/>
    </dgm:pt>
    <dgm:pt modelId="{A66659B8-D1D9-45B9-A968-7E996216CBA8}" type="pres">
      <dgm:prSet presAssocID="{006DB955-D38F-49F2-AB6C-B082C990215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1A35C-3CBC-4604-94D2-C1965BFA7FA4}" type="pres">
      <dgm:prSet presAssocID="{006DB955-D38F-49F2-AB6C-B082C9902150}" presName="accent_7" presStyleCnt="0"/>
      <dgm:spPr/>
    </dgm:pt>
    <dgm:pt modelId="{0F2BFEF7-1F0D-4345-AB3A-C9DB4A6D06DD}" type="pres">
      <dgm:prSet presAssocID="{006DB955-D38F-49F2-AB6C-B082C9902150}" presName="accentRepeatNode" presStyleLbl="solidFgAcc1" presStyleIdx="6" presStyleCnt="7"/>
      <dgm:spPr/>
    </dgm:pt>
  </dgm:ptLst>
  <dgm:cxnLst>
    <dgm:cxn modelId="{382A9C51-F18A-4C9B-8194-0B9C063EAEE7}" srcId="{4288A69D-6073-4B8D-B485-A383BAB6A453}" destId="{54284095-9F58-44ED-8C39-81AA8DDA9432}" srcOrd="3" destOrd="0" parTransId="{CF1BA76B-3622-4227-9CE8-6BD846BBBC03}" sibTransId="{495F88D2-624D-4912-8BCE-464D0BBBBC72}"/>
    <dgm:cxn modelId="{BE7C5CD7-3EE3-46B4-9AE2-8ED61F305CE6}" type="presOf" srcId="{A0DF7B5D-5EFE-411E-A0A7-3DDDC4770F93}" destId="{EDB1FC38-914A-44F9-9D8A-D86F2F8A6502}" srcOrd="0" destOrd="0" presId="urn:microsoft.com/office/officeart/2008/layout/VerticalCurvedList"/>
    <dgm:cxn modelId="{46D19FD1-9DB3-4F31-ACA6-6AD06904543F}" type="presOf" srcId="{47E37C3E-526E-4AB2-AA74-8E3DF2EDFF85}" destId="{6E6D4252-C918-423C-9716-F9F8EE921999}" srcOrd="0" destOrd="0" presId="urn:microsoft.com/office/officeart/2008/layout/VerticalCurvedList"/>
    <dgm:cxn modelId="{D0EB1AC1-6C0F-42FC-9A7D-6CFE61B0B405}" type="presOf" srcId="{38B36764-074C-4AD1-9443-6601E9FE101C}" destId="{8F4A42D6-6E2F-448D-A729-099FEB40DF32}" srcOrd="0" destOrd="0" presId="urn:microsoft.com/office/officeart/2008/layout/VerticalCurvedList"/>
    <dgm:cxn modelId="{25DF3F2A-4E38-4619-B6E6-F267D1181617}" type="presOf" srcId="{582D9D20-13AC-47CA-8670-60055F192686}" destId="{BCC4776E-34A3-4EB8-8E1D-5EA85C185B06}" srcOrd="0" destOrd="0" presId="urn:microsoft.com/office/officeart/2008/layout/VerticalCurvedList"/>
    <dgm:cxn modelId="{2EF6C4C6-53FD-4F6E-ADFD-05CC1A970A30}" type="presOf" srcId="{4288A69D-6073-4B8D-B485-A383BAB6A453}" destId="{84985902-4000-403F-AEF4-2C01FFF98533}" srcOrd="0" destOrd="0" presId="urn:microsoft.com/office/officeart/2008/layout/VerticalCurvedList"/>
    <dgm:cxn modelId="{28CA0F11-5FFB-43F3-9EEE-FE0B7C58AD20}" type="presOf" srcId="{A31503F4-F301-4173-9F2C-E50CACA3793F}" destId="{D9863E6C-CEC2-4775-967D-18F28F7AF890}" srcOrd="0" destOrd="0" presId="urn:microsoft.com/office/officeart/2008/layout/VerticalCurvedList"/>
    <dgm:cxn modelId="{F6B5A356-A54C-4E01-8918-733F6F20929B}" srcId="{4288A69D-6073-4B8D-B485-A383BAB6A453}" destId="{049FF442-35B9-49B8-9586-82D707670607}" srcOrd="2" destOrd="0" parTransId="{CC589FC4-99B7-4F87-B801-CAC798D09C08}" sibTransId="{479EBD48-48C1-4806-8274-68DF5B415632}"/>
    <dgm:cxn modelId="{8DAD94F4-4778-43D3-81E6-34582675F924}" srcId="{4288A69D-6073-4B8D-B485-A383BAB6A453}" destId="{A31503F4-F301-4173-9F2C-E50CACA3793F}" srcOrd="4" destOrd="0" parTransId="{ED08564E-4BBD-437D-8264-6BC4D3B237A8}" sibTransId="{E41CB6AB-EE1D-4242-A5F5-8CBAB9DAF8A5}"/>
    <dgm:cxn modelId="{49727F10-DC0C-4E1B-8BA3-864FC7603568}" srcId="{4288A69D-6073-4B8D-B485-A383BAB6A453}" destId="{006DB955-D38F-49F2-AB6C-B082C9902150}" srcOrd="6" destOrd="0" parTransId="{4097AF53-5EEC-4039-8C37-12F095F1661E}" sibTransId="{A71782D2-CC0F-4710-B5F7-B698CD13BDB0}"/>
    <dgm:cxn modelId="{E6C65F39-CDF9-469E-850C-15289EF30618}" srcId="{4288A69D-6073-4B8D-B485-A383BAB6A453}" destId="{A0DF7B5D-5EFE-411E-A0A7-3DDDC4770F93}" srcOrd="0" destOrd="0" parTransId="{F3EDBDB4-EB64-4891-9B5F-20B947E4A83B}" sibTransId="{47E37C3E-526E-4AB2-AA74-8E3DF2EDFF85}"/>
    <dgm:cxn modelId="{2D3294DB-9847-43BF-9178-D0B23345F373}" type="presOf" srcId="{049FF442-35B9-49B8-9586-82D707670607}" destId="{0F3CC820-FA8D-4D79-B5C6-FE11181143A4}" srcOrd="0" destOrd="0" presId="urn:microsoft.com/office/officeart/2008/layout/VerticalCurvedList"/>
    <dgm:cxn modelId="{F484D1E1-4587-4BAD-B3C7-BBED877B901B}" type="presOf" srcId="{54284095-9F58-44ED-8C39-81AA8DDA9432}" destId="{AB9C3856-63B0-47C8-AFD5-163A4E647742}" srcOrd="0" destOrd="0" presId="urn:microsoft.com/office/officeart/2008/layout/VerticalCurvedList"/>
    <dgm:cxn modelId="{7587324F-3DBE-4AA1-BE16-65609D5E81AF}" srcId="{4288A69D-6073-4B8D-B485-A383BAB6A453}" destId="{38B36764-074C-4AD1-9443-6601E9FE101C}" srcOrd="1" destOrd="0" parTransId="{FC3FBCCA-D44C-4665-8460-8195D0C1E9BE}" sibTransId="{2D41F14A-C8F6-46B5-B476-A57A2F2871C5}"/>
    <dgm:cxn modelId="{4AE0ABA1-4108-414A-AC55-8980935198C0}" srcId="{4288A69D-6073-4B8D-B485-A383BAB6A453}" destId="{582D9D20-13AC-47CA-8670-60055F192686}" srcOrd="5" destOrd="0" parTransId="{428329AF-20C1-427E-9B66-24EA8F215921}" sibTransId="{C7A2F8E0-7585-49D7-9718-AA49F19AD33F}"/>
    <dgm:cxn modelId="{EECFE7BF-AD9B-437A-BCCE-F3B27A79E8C4}" type="presOf" srcId="{006DB955-D38F-49F2-AB6C-B082C9902150}" destId="{A66659B8-D1D9-45B9-A968-7E996216CBA8}" srcOrd="0" destOrd="0" presId="urn:microsoft.com/office/officeart/2008/layout/VerticalCurvedList"/>
    <dgm:cxn modelId="{B148F0C7-26B4-4FC6-AC85-396668F2DA6C}" type="presParOf" srcId="{84985902-4000-403F-AEF4-2C01FFF98533}" destId="{0E24B13C-AE0B-47FB-A730-93300ED41F97}" srcOrd="0" destOrd="0" presId="urn:microsoft.com/office/officeart/2008/layout/VerticalCurvedList"/>
    <dgm:cxn modelId="{6D678FE4-F338-4503-AADC-2994D69E51FD}" type="presParOf" srcId="{0E24B13C-AE0B-47FB-A730-93300ED41F97}" destId="{2EF92105-544C-407A-BCDA-A370ECF6A4D1}" srcOrd="0" destOrd="0" presId="urn:microsoft.com/office/officeart/2008/layout/VerticalCurvedList"/>
    <dgm:cxn modelId="{9BCD81FC-4957-4312-A3EE-4A59AB82552A}" type="presParOf" srcId="{2EF92105-544C-407A-BCDA-A370ECF6A4D1}" destId="{C168D989-9527-4BF8-A52A-479AC680DB88}" srcOrd="0" destOrd="0" presId="urn:microsoft.com/office/officeart/2008/layout/VerticalCurvedList"/>
    <dgm:cxn modelId="{A11EAC67-750C-417F-9326-F724B8CFFED9}" type="presParOf" srcId="{2EF92105-544C-407A-BCDA-A370ECF6A4D1}" destId="{6E6D4252-C918-423C-9716-F9F8EE921999}" srcOrd="1" destOrd="0" presId="urn:microsoft.com/office/officeart/2008/layout/VerticalCurvedList"/>
    <dgm:cxn modelId="{1766A791-F381-41D5-84A1-1CFAFB5A286E}" type="presParOf" srcId="{2EF92105-544C-407A-BCDA-A370ECF6A4D1}" destId="{3E2F4A36-5389-46D7-AC7B-334C71E43550}" srcOrd="2" destOrd="0" presId="urn:microsoft.com/office/officeart/2008/layout/VerticalCurvedList"/>
    <dgm:cxn modelId="{BB2D0574-EE30-46AC-9E95-BB963798E4F6}" type="presParOf" srcId="{2EF92105-544C-407A-BCDA-A370ECF6A4D1}" destId="{815ED6DF-59D8-47E5-B330-1761AF259F3F}" srcOrd="3" destOrd="0" presId="urn:microsoft.com/office/officeart/2008/layout/VerticalCurvedList"/>
    <dgm:cxn modelId="{257C6736-51DF-44B3-839F-5BDD40606B7C}" type="presParOf" srcId="{0E24B13C-AE0B-47FB-A730-93300ED41F97}" destId="{EDB1FC38-914A-44F9-9D8A-D86F2F8A6502}" srcOrd="1" destOrd="0" presId="urn:microsoft.com/office/officeart/2008/layout/VerticalCurvedList"/>
    <dgm:cxn modelId="{4AE09CF1-91EF-4291-90A2-D10B27A91BD8}" type="presParOf" srcId="{0E24B13C-AE0B-47FB-A730-93300ED41F97}" destId="{218D3D30-3449-4ADF-B6D4-88EDFB4EA716}" srcOrd="2" destOrd="0" presId="urn:microsoft.com/office/officeart/2008/layout/VerticalCurvedList"/>
    <dgm:cxn modelId="{B36866AC-04C4-41F4-BA5C-0F737DE98228}" type="presParOf" srcId="{218D3D30-3449-4ADF-B6D4-88EDFB4EA716}" destId="{078DD27F-4EFD-4EE3-A3D2-4243E6817085}" srcOrd="0" destOrd="0" presId="urn:microsoft.com/office/officeart/2008/layout/VerticalCurvedList"/>
    <dgm:cxn modelId="{BF0339E0-7442-4218-9486-ABCA525E28FB}" type="presParOf" srcId="{0E24B13C-AE0B-47FB-A730-93300ED41F97}" destId="{8F4A42D6-6E2F-448D-A729-099FEB40DF32}" srcOrd="3" destOrd="0" presId="urn:microsoft.com/office/officeart/2008/layout/VerticalCurvedList"/>
    <dgm:cxn modelId="{559C4BE1-C75F-4514-8B22-93E7F083FA16}" type="presParOf" srcId="{0E24B13C-AE0B-47FB-A730-93300ED41F97}" destId="{372F3F99-18EA-497D-9D8C-9FE1D313A5EB}" srcOrd="4" destOrd="0" presId="urn:microsoft.com/office/officeart/2008/layout/VerticalCurvedList"/>
    <dgm:cxn modelId="{CAE61F6D-30F3-436A-95B9-6DF2475CDD98}" type="presParOf" srcId="{372F3F99-18EA-497D-9D8C-9FE1D313A5EB}" destId="{3EB66CDE-D46B-4C5B-B9C6-5528A8A46945}" srcOrd="0" destOrd="0" presId="urn:microsoft.com/office/officeart/2008/layout/VerticalCurvedList"/>
    <dgm:cxn modelId="{D8C54F58-1E47-454C-8BA4-0E21F85D9E1E}" type="presParOf" srcId="{0E24B13C-AE0B-47FB-A730-93300ED41F97}" destId="{0F3CC820-FA8D-4D79-B5C6-FE11181143A4}" srcOrd="5" destOrd="0" presId="urn:microsoft.com/office/officeart/2008/layout/VerticalCurvedList"/>
    <dgm:cxn modelId="{F1FE31B6-F045-4254-BA53-2870CCAAFE88}" type="presParOf" srcId="{0E24B13C-AE0B-47FB-A730-93300ED41F97}" destId="{6034A5CD-E49B-4F0E-9572-7C8BA9F2A703}" srcOrd="6" destOrd="0" presId="urn:microsoft.com/office/officeart/2008/layout/VerticalCurvedList"/>
    <dgm:cxn modelId="{EE45ECFF-AA52-4EE0-857B-9D567FDD3569}" type="presParOf" srcId="{6034A5CD-E49B-4F0E-9572-7C8BA9F2A703}" destId="{356730E7-75BC-4ABF-9AB8-F30D6F5F8D91}" srcOrd="0" destOrd="0" presId="urn:microsoft.com/office/officeart/2008/layout/VerticalCurvedList"/>
    <dgm:cxn modelId="{42020D95-821B-49A4-97C5-72DDDE8763A2}" type="presParOf" srcId="{0E24B13C-AE0B-47FB-A730-93300ED41F97}" destId="{AB9C3856-63B0-47C8-AFD5-163A4E647742}" srcOrd="7" destOrd="0" presId="urn:microsoft.com/office/officeart/2008/layout/VerticalCurvedList"/>
    <dgm:cxn modelId="{4C55B8C2-E8B7-4D56-A02C-CD74F24735A3}" type="presParOf" srcId="{0E24B13C-AE0B-47FB-A730-93300ED41F97}" destId="{7C65CE8A-1DF9-4E25-9DF2-4313CF8E671A}" srcOrd="8" destOrd="0" presId="urn:microsoft.com/office/officeart/2008/layout/VerticalCurvedList"/>
    <dgm:cxn modelId="{DD3E4155-73A5-458F-B8E1-2C664FBC8885}" type="presParOf" srcId="{7C65CE8A-1DF9-4E25-9DF2-4313CF8E671A}" destId="{9D5EA5B8-114F-4B2B-913C-BEE57BAB7005}" srcOrd="0" destOrd="0" presId="urn:microsoft.com/office/officeart/2008/layout/VerticalCurvedList"/>
    <dgm:cxn modelId="{521B961F-F9AD-4517-923F-D5C11A0C4CB5}" type="presParOf" srcId="{0E24B13C-AE0B-47FB-A730-93300ED41F97}" destId="{D9863E6C-CEC2-4775-967D-18F28F7AF890}" srcOrd="9" destOrd="0" presId="urn:microsoft.com/office/officeart/2008/layout/VerticalCurvedList"/>
    <dgm:cxn modelId="{745ABCA8-AACF-4610-84BC-477A551AE428}" type="presParOf" srcId="{0E24B13C-AE0B-47FB-A730-93300ED41F97}" destId="{DFD9F11D-253E-4F61-BF1D-C734B05F8626}" srcOrd="10" destOrd="0" presId="urn:microsoft.com/office/officeart/2008/layout/VerticalCurvedList"/>
    <dgm:cxn modelId="{8DFA0A29-C76E-4E1D-9AEF-3D64AC49C2FD}" type="presParOf" srcId="{DFD9F11D-253E-4F61-BF1D-C734B05F8626}" destId="{EE5F025E-825D-48B2-85AD-E36D49FF2FD9}" srcOrd="0" destOrd="0" presId="urn:microsoft.com/office/officeart/2008/layout/VerticalCurvedList"/>
    <dgm:cxn modelId="{CF050950-8CB1-4E63-BB21-60AD6FFEEB51}" type="presParOf" srcId="{0E24B13C-AE0B-47FB-A730-93300ED41F97}" destId="{BCC4776E-34A3-4EB8-8E1D-5EA85C185B06}" srcOrd="11" destOrd="0" presId="urn:microsoft.com/office/officeart/2008/layout/VerticalCurvedList"/>
    <dgm:cxn modelId="{7DBFC831-F45F-4BC3-8115-B89403364156}" type="presParOf" srcId="{0E24B13C-AE0B-47FB-A730-93300ED41F97}" destId="{E1592E80-C113-4CEE-A84F-72DF57B35BC7}" srcOrd="12" destOrd="0" presId="urn:microsoft.com/office/officeart/2008/layout/VerticalCurvedList"/>
    <dgm:cxn modelId="{FEA21206-E856-46BA-97BB-0F2D942C3B86}" type="presParOf" srcId="{E1592E80-C113-4CEE-A84F-72DF57B35BC7}" destId="{E875D592-C967-4101-86AA-C432D41ED3D3}" srcOrd="0" destOrd="0" presId="urn:microsoft.com/office/officeart/2008/layout/VerticalCurvedList"/>
    <dgm:cxn modelId="{EAFC3299-2645-49E9-B87C-EF890B28EBC6}" type="presParOf" srcId="{0E24B13C-AE0B-47FB-A730-93300ED41F97}" destId="{A66659B8-D1D9-45B9-A968-7E996216CBA8}" srcOrd="13" destOrd="0" presId="urn:microsoft.com/office/officeart/2008/layout/VerticalCurvedList"/>
    <dgm:cxn modelId="{F717092E-2144-4AD6-AAC9-6DB2805BCF68}" type="presParOf" srcId="{0E24B13C-AE0B-47FB-A730-93300ED41F97}" destId="{D0D1A35C-3CBC-4604-94D2-C1965BFA7FA4}" srcOrd="14" destOrd="0" presId="urn:microsoft.com/office/officeart/2008/layout/VerticalCurvedList"/>
    <dgm:cxn modelId="{ADE9CC0A-D923-4488-B240-E6296850703D}" type="presParOf" srcId="{D0D1A35C-3CBC-4604-94D2-C1965BFA7FA4}" destId="{0F2BFEF7-1F0D-4345-AB3A-C9DB4A6D06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82D1E-3EEC-4802-A7B9-BD73930475D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69AD97-52A2-4878-B126-B1E140C264F0}">
      <dgm:prSet phldrT="[Текст]"/>
      <dgm:spPr/>
      <dgm:t>
        <a:bodyPr/>
        <a:lstStyle/>
        <a:p>
          <a:pPr algn="ctr"/>
          <a:r>
            <a:rPr lang="ru-RU" dirty="0"/>
            <a:t>Ведите общение в соответствии со своим социальным положением</a:t>
          </a:r>
        </a:p>
      </dgm:t>
    </dgm:pt>
    <dgm:pt modelId="{AEAC991D-8F2C-4D47-BA83-D999E15AF0E3}" type="parTrans" cxnId="{C39BC80F-39A0-4FFF-9CDC-D2FDC87C5165}">
      <dgm:prSet/>
      <dgm:spPr/>
      <dgm:t>
        <a:bodyPr/>
        <a:lstStyle/>
        <a:p>
          <a:endParaRPr lang="ru-RU"/>
        </a:p>
      </dgm:t>
    </dgm:pt>
    <dgm:pt modelId="{56BF40EF-1467-42D3-AA5A-7393C56AB9EF}" type="sibTrans" cxnId="{C39BC80F-39A0-4FFF-9CDC-D2FDC87C5165}">
      <dgm:prSet/>
      <dgm:spPr/>
      <dgm:t>
        <a:bodyPr/>
        <a:lstStyle/>
        <a:p>
          <a:endParaRPr lang="ru-RU"/>
        </a:p>
      </dgm:t>
    </dgm:pt>
    <dgm:pt modelId="{FB2F5B25-AF67-4512-AA3B-CA5BFD9F18E5}">
      <dgm:prSet phldrT="[Текст]"/>
      <dgm:spPr/>
      <dgm:t>
        <a:bodyPr/>
        <a:lstStyle/>
        <a:p>
          <a:pPr algn="ctr"/>
          <a:r>
            <a:rPr lang="ru-RU" dirty="0"/>
            <a:t>Поддерживайте моральный облик </a:t>
          </a:r>
          <a:r>
            <a:rPr lang="ru-RU" dirty="0" smtClean="0"/>
            <a:t>воспитателя</a:t>
          </a:r>
          <a:endParaRPr lang="ru-RU" dirty="0"/>
        </a:p>
      </dgm:t>
    </dgm:pt>
    <dgm:pt modelId="{5A8AA37A-08F0-430E-9BAA-95866BCE93F3}" type="parTrans" cxnId="{C73B22EC-F29A-43C9-B9C1-9152C43F1938}">
      <dgm:prSet/>
      <dgm:spPr/>
      <dgm:t>
        <a:bodyPr/>
        <a:lstStyle/>
        <a:p>
          <a:endParaRPr lang="ru-RU"/>
        </a:p>
      </dgm:t>
    </dgm:pt>
    <dgm:pt modelId="{5D79F1EE-B996-4C8B-BCF0-966CB46A9B92}" type="sibTrans" cxnId="{C73B22EC-F29A-43C9-B9C1-9152C43F1938}">
      <dgm:prSet/>
      <dgm:spPr/>
      <dgm:t>
        <a:bodyPr/>
        <a:lstStyle/>
        <a:p>
          <a:endParaRPr lang="ru-RU"/>
        </a:p>
      </dgm:t>
    </dgm:pt>
    <dgm:pt modelId="{BDA160A0-AB90-4A36-9A3A-EDE5A7CB388E}">
      <dgm:prSet phldrT="[Текст]"/>
      <dgm:spPr/>
      <dgm:t>
        <a:bodyPr/>
        <a:lstStyle/>
        <a:p>
          <a:pPr algn="ctr"/>
          <a:r>
            <a:rPr lang="ru-RU" dirty="0"/>
            <a:t>Не уподобляйтесь сороке-сплетнице </a:t>
          </a:r>
        </a:p>
      </dgm:t>
    </dgm:pt>
    <dgm:pt modelId="{8AA94C5A-EE9D-4DC3-A2D6-E89A1CD65C56}" type="parTrans" cxnId="{D91CF6E0-A3CA-4F78-BCFD-22FE9A5582DF}">
      <dgm:prSet/>
      <dgm:spPr/>
      <dgm:t>
        <a:bodyPr/>
        <a:lstStyle/>
        <a:p>
          <a:endParaRPr lang="ru-RU"/>
        </a:p>
      </dgm:t>
    </dgm:pt>
    <dgm:pt modelId="{0408D39A-AF8F-41DA-8981-3A102A464486}" type="sibTrans" cxnId="{D91CF6E0-A3CA-4F78-BCFD-22FE9A5582DF}">
      <dgm:prSet/>
      <dgm:spPr/>
      <dgm:t>
        <a:bodyPr/>
        <a:lstStyle/>
        <a:p>
          <a:endParaRPr lang="ru-RU"/>
        </a:p>
      </dgm:t>
    </dgm:pt>
    <dgm:pt modelId="{5371F992-5AEE-4283-BEA8-016E6101F9AA}">
      <dgm:prSet phldrT="[Текст]"/>
      <dgm:spPr/>
      <dgm:t>
        <a:bodyPr/>
        <a:lstStyle/>
        <a:p>
          <a:pPr algn="ctr"/>
          <a:r>
            <a:rPr lang="ru-RU" dirty="0"/>
            <a:t>Негатив в отношении других, в том числе </a:t>
          </a:r>
          <a:r>
            <a:rPr lang="ru-RU"/>
            <a:t>и </a:t>
          </a:r>
          <a:r>
            <a:rPr lang="ru-RU" smtClean="0"/>
            <a:t>воспитателей, </a:t>
          </a:r>
          <a:r>
            <a:rPr lang="ru-RU" dirty="0"/>
            <a:t>в соцсети недопустим</a:t>
          </a:r>
        </a:p>
      </dgm:t>
    </dgm:pt>
    <dgm:pt modelId="{3096CCE7-B1A7-47C6-A4F4-3AF8C173D5A0}" type="parTrans" cxnId="{F9E7016D-BD9B-45E2-96D7-5E859E49491E}">
      <dgm:prSet/>
      <dgm:spPr/>
      <dgm:t>
        <a:bodyPr/>
        <a:lstStyle/>
        <a:p>
          <a:endParaRPr lang="ru-RU"/>
        </a:p>
      </dgm:t>
    </dgm:pt>
    <dgm:pt modelId="{F6B66372-EB10-4C0A-AB7F-3D7BE1DDB144}" type="sibTrans" cxnId="{F9E7016D-BD9B-45E2-96D7-5E859E49491E}">
      <dgm:prSet/>
      <dgm:spPr/>
      <dgm:t>
        <a:bodyPr/>
        <a:lstStyle/>
        <a:p>
          <a:endParaRPr lang="ru-RU"/>
        </a:p>
      </dgm:t>
    </dgm:pt>
    <dgm:pt modelId="{1F429F24-4198-4817-86A9-84447BF414EE}" type="pres">
      <dgm:prSet presAssocID="{88082D1E-3EEC-4802-A7B9-BD73930475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E5B7A-38C3-4570-8472-89D327A305AD}" type="pres">
      <dgm:prSet presAssocID="{88082D1E-3EEC-4802-A7B9-BD73930475D7}" presName="dummyMaxCanvas" presStyleCnt="0">
        <dgm:presLayoutVars/>
      </dgm:prSet>
      <dgm:spPr/>
    </dgm:pt>
    <dgm:pt modelId="{48C0E8F6-7E94-47F9-8C8D-440037B11D1C}" type="pres">
      <dgm:prSet presAssocID="{88082D1E-3EEC-4802-A7B9-BD73930475D7}" presName="FourNodes_1" presStyleLbl="node1" presStyleIdx="0" presStyleCnt="4" custLinFactNeighborY="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6D22-2B77-4796-A90D-B3EA7CD3CEF2}" type="pres">
      <dgm:prSet presAssocID="{88082D1E-3EEC-4802-A7B9-BD73930475D7}" presName="FourNodes_2" presStyleLbl="node1" presStyleIdx="1" presStyleCnt="4" custLinFactNeighborY="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68262-BAD8-4702-BAFF-2981EA2EC64C}" type="pres">
      <dgm:prSet presAssocID="{88082D1E-3EEC-4802-A7B9-BD73930475D7}" presName="FourNodes_3" presStyleLbl="node1" presStyleIdx="2" presStyleCnt="4" custLinFactNeighborY="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EE73F-3A60-4EED-86CE-081A6E9A7E0B}" type="pres">
      <dgm:prSet presAssocID="{88082D1E-3EEC-4802-A7B9-BD73930475D7}" presName="FourNodes_4" presStyleLbl="node1" presStyleIdx="3" presStyleCnt="4" custLinFactNeighborY="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3354C-8926-499A-9A0E-68D76D195931}" type="pres">
      <dgm:prSet presAssocID="{88082D1E-3EEC-4802-A7B9-BD73930475D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36076-2F59-44B5-9037-11BE0E2C88BD}" type="pres">
      <dgm:prSet presAssocID="{88082D1E-3EEC-4802-A7B9-BD73930475D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4CAAF-9448-4507-ABF2-F0ECC12DDC84}" type="pres">
      <dgm:prSet presAssocID="{88082D1E-3EEC-4802-A7B9-BD73930475D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9576D-2444-495B-9DFC-8972D216C9FD}" type="pres">
      <dgm:prSet presAssocID="{88082D1E-3EEC-4802-A7B9-BD73930475D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571D-8C76-4E42-87F6-301F485D0371}" type="pres">
      <dgm:prSet presAssocID="{88082D1E-3EEC-4802-A7B9-BD73930475D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CE393-05A9-4834-A48A-42898C63C066}" type="pres">
      <dgm:prSet presAssocID="{88082D1E-3EEC-4802-A7B9-BD73930475D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1034-486A-4BB8-996C-31CBE9DEDAD5}" type="pres">
      <dgm:prSet presAssocID="{88082D1E-3EEC-4802-A7B9-BD73930475D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CF6E0-A3CA-4F78-BCFD-22FE9A5582DF}" srcId="{88082D1E-3EEC-4802-A7B9-BD73930475D7}" destId="{BDA160A0-AB90-4A36-9A3A-EDE5A7CB388E}" srcOrd="2" destOrd="0" parTransId="{8AA94C5A-EE9D-4DC3-A2D6-E89A1CD65C56}" sibTransId="{0408D39A-AF8F-41DA-8981-3A102A464486}"/>
    <dgm:cxn modelId="{2E20BC39-6418-410B-A062-9625EE110F69}" type="presOf" srcId="{5371F992-5AEE-4283-BEA8-016E6101F9AA}" destId="{144EE73F-3A60-4EED-86CE-081A6E9A7E0B}" srcOrd="0" destOrd="0" presId="urn:microsoft.com/office/officeart/2005/8/layout/vProcess5"/>
    <dgm:cxn modelId="{48E1DA72-11C6-42BA-B6B9-2040D8786838}" type="presOf" srcId="{BDA160A0-AB90-4A36-9A3A-EDE5A7CB388E}" destId="{AB968262-BAD8-4702-BAFF-2981EA2EC64C}" srcOrd="0" destOrd="0" presId="urn:microsoft.com/office/officeart/2005/8/layout/vProcess5"/>
    <dgm:cxn modelId="{71D36965-67F3-440C-91D8-E0E54699AC47}" type="presOf" srcId="{BDA160A0-AB90-4A36-9A3A-EDE5A7CB388E}" destId="{4ADCE393-05A9-4834-A48A-42898C63C066}" srcOrd="1" destOrd="0" presId="urn:microsoft.com/office/officeart/2005/8/layout/vProcess5"/>
    <dgm:cxn modelId="{C39BC80F-39A0-4FFF-9CDC-D2FDC87C5165}" srcId="{88082D1E-3EEC-4802-A7B9-BD73930475D7}" destId="{8569AD97-52A2-4878-B126-B1E140C264F0}" srcOrd="0" destOrd="0" parTransId="{AEAC991D-8F2C-4D47-BA83-D999E15AF0E3}" sibTransId="{56BF40EF-1467-42D3-AA5A-7393C56AB9EF}"/>
    <dgm:cxn modelId="{99F2C40B-EFA7-40DF-8E21-59257B05570E}" type="presOf" srcId="{5D79F1EE-B996-4C8B-BCF0-966CB46A9B92}" destId="{02036076-2F59-44B5-9037-11BE0E2C88BD}" srcOrd="0" destOrd="0" presId="urn:microsoft.com/office/officeart/2005/8/layout/vProcess5"/>
    <dgm:cxn modelId="{AF82D94E-BAEE-4532-8931-DEA24C328B59}" type="presOf" srcId="{8569AD97-52A2-4878-B126-B1E140C264F0}" destId="{48C0E8F6-7E94-47F9-8C8D-440037B11D1C}" srcOrd="0" destOrd="0" presId="urn:microsoft.com/office/officeart/2005/8/layout/vProcess5"/>
    <dgm:cxn modelId="{C73B22EC-F29A-43C9-B9C1-9152C43F1938}" srcId="{88082D1E-3EEC-4802-A7B9-BD73930475D7}" destId="{FB2F5B25-AF67-4512-AA3B-CA5BFD9F18E5}" srcOrd="1" destOrd="0" parTransId="{5A8AA37A-08F0-430E-9BAA-95866BCE93F3}" sibTransId="{5D79F1EE-B996-4C8B-BCF0-966CB46A9B92}"/>
    <dgm:cxn modelId="{B70A2768-4603-4678-B561-DA32DB848945}" type="presOf" srcId="{5371F992-5AEE-4283-BEA8-016E6101F9AA}" destId="{77C31034-486A-4BB8-996C-31CBE9DEDAD5}" srcOrd="1" destOrd="0" presId="urn:microsoft.com/office/officeart/2005/8/layout/vProcess5"/>
    <dgm:cxn modelId="{F9E7016D-BD9B-45E2-96D7-5E859E49491E}" srcId="{88082D1E-3EEC-4802-A7B9-BD73930475D7}" destId="{5371F992-5AEE-4283-BEA8-016E6101F9AA}" srcOrd="3" destOrd="0" parTransId="{3096CCE7-B1A7-47C6-A4F4-3AF8C173D5A0}" sibTransId="{F6B66372-EB10-4C0A-AB7F-3D7BE1DDB144}"/>
    <dgm:cxn modelId="{38B9055B-55F1-4ED4-B11D-94E7A1DF088E}" type="presOf" srcId="{88082D1E-3EEC-4802-A7B9-BD73930475D7}" destId="{1F429F24-4198-4817-86A9-84447BF414EE}" srcOrd="0" destOrd="0" presId="urn:microsoft.com/office/officeart/2005/8/layout/vProcess5"/>
    <dgm:cxn modelId="{A80D4F6D-E683-4A57-AC5E-E23CAA04288E}" type="presOf" srcId="{56BF40EF-1467-42D3-AA5A-7393C56AB9EF}" destId="{E2F3354C-8926-499A-9A0E-68D76D195931}" srcOrd="0" destOrd="0" presId="urn:microsoft.com/office/officeart/2005/8/layout/vProcess5"/>
    <dgm:cxn modelId="{EF5C32DC-1B00-4C4B-93E2-0F8671F629C8}" type="presOf" srcId="{8569AD97-52A2-4878-B126-B1E140C264F0}" destId="{FBC9576D-2444-495B-9DFC-8972D216C9FD}" srcOrd="1" destOrd="0" presId="urn:microsoft.com/office/officeart/2005/8/layout/vProcess5"/>
    <dgm:cxn modelId="{84B59C50-031F-478B-BA58-7DC67D849A11}" type="presOf" srcId="{FB2F5B25-AF67-4512-AA3B-CA5BFD9F18E5}" destId="{BA8E571D-8C76-4E42-87F6-301F485D0371}" srcOrd="1" destOrd="0" presId="urn:microsoft.com/office/officeart/2005/8/layout/vProcess5"/>
    <dgm:cxn modelId="{85449941-6569-4855-A6B1-9CF3CAEE85F8}" type="presOf" srcId="{0408D39A-AF8F-41DA-8981-3A102A464486}" destId="{DDD4CAAF-9448-4507-ABF2-F0ECC12DDC84}" srcOrd="0" destOrd="0" presId="urn:microsoft.com/office/officeart/2005/8/layout/vProcess5"/>
    <dgm:cxn modelId="{BC9C5B48-3FF6-4450-999A-48416F010359}" type="presOf" srcId="{FB2F5B25-AF67-4512-AA3B-CA5BFD9F18E5}" destId="{DB5C6D22-2B77-4796-A90D-B3EA7CD3CEF2}" srcOrd="0" destOrd="0" presId="urn:microsoft.com/office/officeart/2005/8/layout/vProcess5"/>
    <dgm:cxn modelId="{E07FE026-B7B8-4AE7-9D32-DF4AC3A9BECE}" type="presParOf" srcId="{1F429F24-4198-4817-86A9-84447BF414EE}" destId="{5F3E5B7A-38C3-4570-8472-89D327A305AD}" srcOrd="0" destOrd="0" presId="urn:microsoft.com/office/officeart/2005/8/layout/vProcess5"/>
    <dgm:cxn modelId="{117752F1-3D5F-4E2D-BC6F-42AB191D169C}" type="presParOf" srcId="{1F429F24-4198-4817-86A9-84447BF414EE}" destId="{48C0E8F6-7E94-47F9-8C8D-440037B11D1C}" srcOrd="1" destOrd="0" presId="urn:microsoft.com/office/officeart/2005/8/layout/vProcess5"/>
    <dgm:cxn modelId="{1CF624CB-67A1-4C54-B30E-5AA79E6D6F39}" type="presParOf" srcId="{1F429F24-4198-4817-86A9-84447BF414EE}" destId="{DB5C6D22-2B77-4796-A90D-B3EA7CD3CEF2}" srcOrd="2" destOrd="0" presId="urn:microsoft.com/office/officeart/2005/8/layout/vProcess5"/>
    <dgm:cxn modelId="{C4E97AB1-B60E-4008-8979-B5479313C233}" type="presParOf" srcId="{1F429F24-4198-4817-86A9-84447BF414EE}" destId="{AB968262-BAD8-4702-BAFF-2981EA2EC64C}" srcOrd="3" destOrd="0" presId="urn:microsoft.com/office/officeart/2005/8/layout/vProcess5"/>
    <dgm:cxn modelId="{B0B3973A-2C58-45CB-B208-6EAC984C9A19}" type="presParOf" srcId="{1F429F24-4198-4817-86A9-84447BF414EE}" destId="{144EE73F-3A60-4EED-86CE-081A6E9A7E0B}" srcOrd="4" destOrd="0" presId="urn:microsoft.com/office/officeart/2005/8/layout/vProcess5"/>
    <dgm:cxn modelId="{310B0F9F-EC20-4E71-97D3-1D85B9F6897E}" type="presParOf" srcId="{1F429F24-4198-4817-86A9-84447BF414EE}" destId="{E2F3354C-8926-499A-9A0E-68D76D195931}" srcOrd="5" destOrd="0" presId="urn:microsoft.com/office/officeart/2005/8/layout/vProcess5"/>
    <dgm:cxn modelId="{E83573A9-5966-4525-8D60-3987F81DB3CA}" type="presParOf" srcId="{1F429F24-4198-4817-86A9-84447BF414EE}" destId="{02036076-2F59-44B5-9037-11BE0E2C88BD}" srcOrd="6" destOrd="0" presId="urn:microsoft.com/office/officeart/2005/8/layout/vProcess5"/>
    <dgm:cxn modelId="{30E5480D-ED82-4657-A109-6B87D08D68D8}" type="presParOf" srcId="{1F429F24-4198-4817-86A9-84447BF414EE}" destId="{DDD4CAAF-9448-4507-ABF2-F0ECC12DDC84}" srcOrd="7" destOrd="0" presId="urn:microsoft.com/office/officeart/2005/8/layout/vProcess5"/>
    <dgm:cxn modelId="{72746121-B986-4A97-8CFB-87653DAAEC5E}" type="presParOf" srcId="{1F429F24-4198-4817-86A9-84447BF414EE}" destId="{FBC9576D-2444-495B-9DFC-8972D216C9FD}" srcOrd="8" destOrd="0" presId="urn:microsoft.com/office/officeart/2005/8/layout/vProcess5"/>
    <dgm:cxn modelId="{58EEA44B-771A-4152-9A9B-53956633D234}" type="presParOf" srcId="{1F429F24-4198-4817-86A9-84447BF414EE}" destId="{BA8E571D-8C76-4E42-87F6-301F485D0371}" srcOrd="9" destOrd="0" presId="urn:microsoft.com/office/officeart/2005/8/layout/vProcess5"/>
    <dgm:cxn modelId="{674D9211-4CF8-4909-913D-F3EC3CB20F75}" type="presParOf" srcId="{1F429F24-4198-4817-86A9-84447BF414EE}" destId="{4ADCE393-05A9-4834-A48A-42898C63C066}" srcOrd="10" destOrd="0" presId="urn:microsoft.com/office/officeart/2005/8/layout/vProcess5"/>
    <dgm:cxn modelId="{DCC97AA9-0614-4723-9CDE-0B7BA22D89A6}" type="presParOf" srcId="{1F429F24-4198-4817-86A9-84447BF414EE}" destId="{77C31034-486A-4BB8-996C-31CBE9DED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06C07-9517-4847-8EC2-E9FDF565A44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8CF32B-C1ED-43DA-AE88-920004166CDA}">
      <dgm:prSet custT="1"/>
      <dgm:spPr/>
      <dgm:t>
        <a:bodyPr/>
        <a:lstStyle/>
        <a:p>
          <a:r>
            <a:rPr lang="ru-RU" sz="1400" dirty="0"/>
            <a:t>Постоянно совершенствовать свой внешний облик </a:t>
          </a:r>
          <a:endParaRPr lang="en-US" sz="1400" dirty="0"/>
        </a:p>
      </dgm:t>
    </dgm:pt>
    <dgm:pt modelId="{064F6848-97A5-4C91-B43D-1668DD92B6D6}" type="parTrans" cxnId="{F62FE1D7-0991-4E1E-8D43-7F367E8D86AE}">
      <dgm:prSet/>
      <dgm:spPr/>
      <dgm:t>
        <a:bodyPr/>
        <a:lstStyle/>
        <a:p>
          <a:endParaRPr lang="en-US" sz="2400"/>
        </a:p>
      </dgm:t>
    </dgm:pt>
    <dgm:pt modelId="{99074F2D-BBF0-44AE-B239-47D3532895AF}" type="sibTrans" cxnId="{F62FE1D7-0991-4E1E-8D43-7F367E8D86AE}">
      <dgm:prSet/>
      <dgm:spPr/>
      <dgm:t>
        <a:bodyPr/>
        <a:lstStyle/>
        <a:p>
          <a:endParaRPr lang="en-US" sz="2400"/>
        </a:p>
      </dgm:t>
    </dgm:pt>
    <dgm:pt modelId="{A056C0A5-9C43-40D6-9651-30C428F3C431}">
      <dgm:prSet custT="1"/>
      <dgm:spPr/>
      <dgm:t>
        <a:bodyPr/>
        <a:lstStyle/>
        <a:p>
          <a:r>
            <a:rPr lang="ru-RU" sz="1400"/>
            <a:t>Развивать свои речевые характеристики </a:t>
          </a:r>
          <a:endParaRPr lang="en-US" sz="1400"/>
        </a:p>
      </dgm:t>
    </dgm:pt>
    <dgm:pt modelId="{71C2EEC8-C88F-4E7E-8FD6-6709160611E2}" type="parTrans" cxnId="{E791591A-5B87-4B30-ABEF-AE1A849F0575}">
      <dgm:prSet/>
      <dgm:spPr/>
      <dgm:t>
        <a:bodyPr/>
        <a:lstStyle/>
        <a:p>
          <a:endParaRPr lang="en-US" sz="2400"/>
        </a:p>
      </dgm:t>
    </dgm:pt>
    <dgm:pt modelId="{2BF847C4-C433-47C1-BECA-9A2C00717D95}" type="sibTrans" cxnId="{E791591A-5B87-4B30-ABEF-AE1A849F0575}">
      <dgm:prSet/>
      <dgm:spPr/>
      <dgm:t>
        <a:bodyPr/>
        <a:lstStyle/>
        <a:p>
          <a:endParaRPr lang="en-US" sz="2400"/>
        </a:p>
      </dgm:t>
    </dgm:pt>
    <dgm:pt modelId="{A85A5713-05DF-4DC7-B701-B9B0F9432C56}">
      <dgm:prSet custT="1"/>
      <dgm:spPr/>
      <dgm:t>
        <a:bodyPr/>
        <a:lstStyle/>
        <a:p>
          <a:r>
            <a:rPr lang="ru-RU" sz="1400"/>
            <a:t>Совершенствовать коммуникативные качества </a:t>
          </a:r>
          <a:endParaRPr lang="en-US" sz="1400"/>
        </a:p>
      </dgm:t>
    </dgm:pt>
    <dgm:pt modelId="{6B3C72D3-D772-4D5D-9238-D86A6B98A2B0}" type="parTrans" cxnId="{1864C2EA-7AEA-449E-8C75-8D7E5473FF89}">
      <dgm:prSet/>
      <dgm:spPr/>
      <dgm:t>
        <a:bodyPr/>
        <a:lstStyle/>
        <a:p>
          <a:endParaRPr lang="en-US" sz="2400"/>
        </a:p>
      </dgm:t>
    </dgm:pt>
    <dgm:pt modelId="{16DB621D-4B7B-4F55-9B8D-92AF21D74FAE}" type="sibTrans" cxnId="{1864C2EA-7AEA-449E-8C75-8D7E5473FF89}">
      <dgm:prSet/>
      <dgm:spPr/>
      <dgm:t>
        <a:bodyPr/>
        <a:lstStyle/>
        <a:p>
          <a:endParaRPr lang="en-US" sz="2400"/>
        </a:p>
      </dgm:t>
    </dgm:pt>
    <dgm:pt modelId="{C7E99561-92DB-4257-8420-70C3F2668D43}">
      <dgm:prSet custT="1"/>
      <dgm:spPr/>
      <dgm:t>
        <a:bodyPr/>
        <a:lstStyle/>
        <a:p>
          <a:r>
            <a:rPr lang="ru-RU" sz="1200" dirty="0"/>
            <a:t>Совершенствовать качества, характеризующие личность с точки зрения образования и воспитания </a:t>
          </a:r>
          <a:endParaRPr lang="en-US" sz="1200" dirty="0"/>
        </a:p>
      </dgm:t>
    </dgm:pt>
    <dgm:pt modelId="{93E68620-C5E1-4756-BE11-DA60E2BB2EEC}" type="parTrans" cxnId="{B985627F-3A3A-4702-AF94-98E7CDCE2E9E}">
      <dgm:prSet/>
      <dgm:spPr/>
      <dgm:t>
        <a:bodyPr/>
        <a:lstStyle/>
        <a:p>
          <a:endParaRPr lang="en-US" sz="2400"/>
        </a:p>
      </dgm:t>
    </dgm:pt>
    <dgm:pt modelId="{B0AB0125-90EE-41A5-B824-B6A91BAF56A1}" type="sibTrans" cxnId="{B985627F-3A3A-4702-AF94-98E7CDCE2E9E}">
      <dgm:prSet/>
      <dgm:spPr/>
      <dgm:t>
        <a:bodyPr/>
        <a:lstStyle/>
        <a:p>
          <a:endParaRPr lang="en-US" sz="2400"/>
        </a:p>
      </dgm:t>
    </dgm:pt>
    <dgm:pt modelId="{B8716DC0-2A8D-49BC-B1CE-88676A3AB15F}">
      <dgm:prSet custT="1"/>
      <dgm:spPr/>
      <dgm:t>
        <a:bodyPr/>
        <a:lstStyle/>
        <a:p>
          <a:r>
            <a:rPr lang="ru-RU" sz="1400"/>
            <a:t>Транслировать положительный образ педагога</a:t>
          </a:r>
          <a:endParaRPr lang="en-US" sz="1400"/>
        </a:p>
      </dgm:t>
    </dgm:pt>
    <dgm:pt modelId="{54D9DC2F-91FB-45C3-ABD7-FF1357250922}" type="parTrans" cxnId="{703B0959-A385-4236-AED7-B26755C40D5A}">
      <dgm:prSet/>
      <dgm:spPr/>
      <dgm:t>
        <a:bodyPr/>
        <a:lstStyle/>
        <a:p>
          <a:endParaRPr lang="en-US" sz="2400"/>
        </a:p>
      </dgm:t>
    </dgm:pt>
    <dgm:pt modelId="{EC84D52F-D4CB-421D-8350-69DFB7DCB607}" type="sibTrans" cxnId="{703B0959-A385-4236-AED7-B26755C40D5A}">
      <dgm:prSet/>
      <dgm:spPr/>
      <dgm:t>
        <a:bodyPr/>
        <a:lstStyle/>
        <a:p>
          <a:endParaRPr lang="en-US" sz="2400"/>
        </a:p>
      </dgm:t>
    </dgm:pt>
    <dgm:pt modelId="{A87DA0AB-675E-411C-8387-6380D3485AD4}">
      <dgm:prSet custT="1"/>
      <dgm:spPr/>
      <dgm:t>
        <a:bodyPr/>
        <a:lstStyle/>
        <a:p>
          <a:r>
            <a:rPr lang="ru-RU" sz="1200" dirty="0"/>
            <a:t>Профессиональное самосовершенствование </a:t>
          </a:r>
          <a:endParaRPr lang="en-US" sz="1200" dirty="0"/>
        </a:p>
      </dgm:t>
    </dgm:pt>
    <dgm:pt modelId="{6467CAA8-9142-429C-AC27-A59D29CD8C44}" type="parTrans" cxnId="{C09CB9CD-5CD4-4A1B-AA31-8FCF9733B1EE}">
      <dgm:prSet/>
      <dgm:spPr/>
      <dgm:t>
        <a:bodyPr/>
        <a:lstStyle/>
        <a:p>
          <a:endParaRPr lang="en-US" sz="2400"/>
        </a:p>
      </dgm:t>
    </dgm:pt>
    <dgm:pt modelId="{22762243-BCF9-45EE-AB04-800B03FEBAD5}" type="sibTrans" cxnId="{C09CB9CD-5CD4-4A1B-AA31-8FCF9733B1EE}">
      <dgm:prSet/>
      <dgm:spPr/>
      <dgm:t>
        <a:bodyPr/>
        <a:lstStyle/>
        <a:p>
          <a:endParaRPr lang="en-US" sz="2400"/>
        </a:p>
      </dgm:t>
    </dgm:pt>
    <dgm:pt modelId="{9E1FD4D0-1BE0-4CA3-9D60-EEEDD512657E}">
      <dgm:prSet custT="1"/>
      <dgm:spPr/>
      <dgm:t>
        <a:bodyPr/>
        <a:lstStyle/>
        <a:p>
          <a:r>
            <a:rPr lang="ru-RU" sz="1400"/>
            <a:t>Профессиональная и социальная компетентность</a:t>
          </a:r>
          <a:endParaRPr lang="en-US" sz="1400"/>
        </a:p>
      </dgm:t>
    </dgm:pt>
    <dgm:pt modelId="{11B235A2-8C4B-45A2-B9E6-952441F8352F}" type="parTrans" cxnId="{F13A6C4D-9219-49ED-9108-72ACCCE00422}">
      <dgm:prSet/>
      <dgm:spPr/>
      <dgm:t>
        <a:bodyPr/>
        <a:lstStyle/>
        <a:p>
          <a:endParaRPr lang="en-US" sz="2400"/>
        </a:p>
      </dgm:t>
    </dgm:pt>
    <dgm:pt modelId="{AC2A940B-2FC3-4E65-BDE0-066A44F7B1ED}" type="sibTrans" cxnId="{F13A6C4D-9219-49ED-9108-72ACCCE00422}">
      <dgm:prSet/>
      <dgm:spPr/>
      <dgm:t>
        <a:bodyPr/>
        <a:lstStyle/>
        <a:p>
          <a:endParaRPr lang="en-US" sz="2400"/>
        </a:p>
      </dgm:t>
    </dgm:pt>
    <dgm:pt modelId="{D9A7553C-1EAF-4FA7-B9C8-1A84C4A04CA2}">
      <dgm:prSet custT="1"/>
      <dgm:spPr/>
      <dgm:t>
        <a:bodyPr/>
        <a:lstStyle/>
        <a:p>
          <a:r>
            <a:rPr lang="ru-RU" sz="1400"/>
            <a:t>Обязательное отсутствие вредных привычек </a:t>
          </a:r>
          <a:endParaRPr lang="en-US" sz="1400"/>
        </a:p>
      </dgm:t>
    </dgm:pt>
    <dgm:pt modelId="{088165CB-75D2-44F3-B3D3-8B40E64917AE}" type="parTrans" cxnId="{A22E1EE6-2381-4062-A7DE-9BDE6DA9CA02}">
      <dgm:prSet/>
      <dgm:spPr/>
      <dgm:t>
        <a:bodyPr/>
        <a:lstStyle/>
        <a:p>
          <a:endParaRPr lang="en-US" sz="2400"/>
        </a:p>
      </dgm:t>
    </dgm:pt>
    <dgm:pt modelId="{5905B676-934C-4293-9270-9D8273E4C6B7}" type="sibTrans" cxnId="{A22E1EE6-2381-4062-A7DE-9BDE6DA9CA02}">
      <dgm:prSet/>
      <dgm:spPr/>
      <dgm:t>
        <a:bodyPr/>
        <a:lstStyle/>
        <a:p>
          <a:endParaRPr lang="en-US" sz="2400"/>
        </a:p>
      </dgm:t>
    </dgm:pt>
    <dgm:pt modelId="{DF2CCA64-D407-4597-9F0A-C2AB398BDB25}">
      <dgm:prSet custT="1"/>
      <dgm:spPr/>
      <dgm:t>
        <a:bodyPr/>
        <a:lstStyle/>
        <a:p>
          <a:r>
            <a:rPr lang="ru-RU" sz="1400"/>
            <a:t>Работать над своим духовным содержанием </a:t>
          </a:r>
          <a:endParaRPr lang="en-US" sz="1400"/>
        </a:p>
      </dgm:t>
    </dgm:pt>
    <dgm:pt modelId="{6924F7F2-0596-4737-A8EB-6AAE36EA510E}" type="parTrans" cxnId="{81E1F26A-63BC-446E-9132-B2D4BFA154BE}">
      <dgm:prSet/>
      <dgm:spPr/>
      <dgm:t>
        <a:bodyPr/>
        <a:lstStyle/>
        <a:p>
          <a:endParaRPr lang="en-US" sz="2400"/>
        </a:p>
      </dgm:t>
    </dgm:pt>
    <dgm:pt modelId="{A34C677B-A1B9-46E4-B6EA-FE5E68D9B49B}" type="sibTrans" cxnId="{81E1F26A-63BC-446E-9132-B2D4BFA154BE}">
      <dgm:prSet/>
      <dgm:spPr/>
      <dgm:t>
        <a:bodyPr/>
        <a:lstStyle/>
        <a:p>
          <a:endParaRPr lang="en-US" sz="2400"/>
        </a:p>
      </dgm:t>
    </dgm:pt>
    <dgm:pt modelId="{BE832675-4498-48DA-814F-A5070B79F27E}">
      <dgm:prSet custT="1"/>
      <dgm:spPr/>
      <dgm:t>
        <a:bodyPr/>
        <a:lstStyle/>
        <a:p>
          <a:r>
            <a:rPr lang="ru-RU" sz="1400"/>
            <a:t>Работать над своим имиджем и в социальных сетях </a:t>
          </a:r>
          <a:endParaRPr lang="en-US" sz="1400"/>
        </a:p>
      </dgm:t>
    </dgm:pt>
    <dgm:pt modelId="{A089EA8B-EFD7-472F-B297-87010678E637}" type="parTrans" cxnId="{BFF18569-713C-44E5-82DC-E588781AEBB2}">
      <dgm:prSet/>
      <dgm:spPr/>
      <dgm:t>
        <a:bodyPr/>
        <a:lstStyle/>
        <a:p>
          <a:endParaRPr lang="en-US" sz="2400"/>
        </a:p>
      </dgm:t>
    </dgm:pt>
    <dgm:pt modelId="{82774AF8-D07A-410A-A1B4-A5507F4A0D05}" type="sibTrans" cxnId="{BFF18569-713C-44E5-82DC-E588781AEBB2}">
      <dgm:prSet/>
      <dgm:spPr/>
      <dgm:t>
        <a:bodyPr/>
        <a:lstStyle/>
        <a:p>
          <a:endParaRPr lang="en-US" sz="2400"/>
        </a:p>
      </dgm:t>
    </dgm:pt>
    <dgm:pt modelId="{CFF9DA7A-684E-4CB6-9213-EBC0662C3237}">
      <dgm:prSet custT="1"/>
      <dgm:spPr/>
      <dgm:t>
        <a:bodyPr/>
        <a:lstStyle/>
        <a:p>
          <a:r>
            <a:rPr lang="ru-RU" sz="1400"/>
            <a:t>Педагог обязательно должен иметь хобби</a:t>
          </a:r>
          <a:endParaRPr lang="en-US" sz="1400"/>
        </a:p>
      </dgm:t>
    </dgm:pt>
    <dgm:pt modelId="{B5E6C062-D9D6-42C4-9903-9EDA5F356F90}" type="parTrans" cxnId="{48E22061-7CE2-4A9D-B91C-56E088B07E76}">
      <dgm:prSet/>
      <dgm:spPr/>
      <dgm:t>
        <a:bodyPr/>
        <a:lstStyle/>
        <a:p>
          <a:endParaRPr lang="en-US" sz="2400"/>
        </a:p>
      </dgm:t>
    </dgm:pt>
    <dgm:pt modelId="{9B69EB28-073A-4FBD-92D9-454A33B10EC3}" type="sibTrans" cxnId="{48E22061-7CE2-4A9D-B91C-56E088B07E76}">
      <dgm:prSet/>
      <dgm:spPr/>
      <dgm:t>
        <a:bodyPr/>
        <a:lstStyle/>
        <a:p>
          <a:endParaRPr lang="en-US" sz="2400"/>
        </a:p>
      </dgm:t>
    </dgm:pt>
    <dgm:pt modelId="{34B32F10-2E01-49BC-890C-E4A1CCCD4BF9}">
      <dgm:prSet custT="1"/>
      <dgm:spPr/>
      <dgm:t>
        <a:bodyPr/>
        <a:lstStyle/>
        <a:p>
          <a:r>
            <a:rPr lang="ru-RU" sz="1400"/>
            <a:t>Совершенствовать свое чувство юмора</a:t>
          </a:r>
          <a:endParaRPr lang="en-US" sz="1400"/>
        </a:p>
      </dgm:t>
    </dgm:pt>
    <dgm:pt modelId="{A7936250-A231-4678-BECB-B495C86DFCEE}" type="parTrans" cxnId="{2D8F240E-8717-4874-B7F1-3158BC3EC9D9}">
      <dgm:prSet/>
      <dgm:spPr/>
      <dgm:t>
        <a:bodyPr/>
        <a:lstStyle/>
        <a:p>
          <a:endParaRPr lang="en-US" sz="2400"/>
        </a:p>
      </dgm:t>
    </dgm:pt>
    <dgm:pt modelId="{F8BF9F63-EDA1-41EB-879C-DB9C50DEB842}" type="sibTrans" cxnId="{2D8F240E-8717-4874-B7F1-3158BC3EC9D9}">
      <dgm:prSet/>
      <dgm:spPr/>
      <dgm:t>
        <a:bodyPr/>
        <a:lstStyle/>
        <a:p>
          <a:endParaRPr lang="en-US" sz="2400"/>
        </a:p>
      </dgm:t>
    </dgm:pt>
    <dgm:pt modelId="{1CC0FC78-4FFE-4275-B639-3AFF182249E7}" type="pres">
      <dgm:prSet presAssocID="{63406C07-9517-4847-8EC2-E9FDF565A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FE84C-8936-4A94-B50F-9E6723812499}" type="pres">
      <dgm:prSet presAssocID="{D58CF32B-C1ED-43DA-AE88-920004166CD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DCD47-21B7-4C77-9919-6E1D5481714F}" type="pres">
      <dgm:prSet presAssocID="{99074F2D-BBF0-44AE-B239-47D3532895AF}" presName="sibTrans" presStyleCnt="0"/>
      <dgm:spPr/>
    </dgm:pt>
    <dgm:pt modelId="{2EEEEFA9-ABD1-4DF9-8C74-F9640BFD6F3D}" type="pres">
      <dgm:prSet presAssocID="{A056C0A5-9C43-40D6-9651-30C428F3C43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BDB51-2615-4F39-AE17-243FDE2AF1A4}" type="pres">
      <dgm:prSet presAssocID="{2BF847C4-C433-47C1-BECA-9A2C00717D95}" presName="sibTrans" presStyleCnt="0"/>
      <dgm:spPr/>
    </dgm:pt>
    <dgm:pt modelId="{6CA3EEEB-7F6B-4BD0-8147-A847CDBD1275}" type="pres">
      <dgm:prSet presAssocID="{A85A5713-05DF-4DC7-B701-B9B0F9432C5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A2AF2-1412-48D2-8CA3-E80B236724B1}" type="pres">
      <dgm:prSet presAssocID="{16DB621D-4B7B-4F55-9B8D-92AF21D74FAE}" presName="sibTrans" presStyleCnt="0"/>
      <dgm:spPr/>
    </dgm:pt>
    <dgm:pt modelId="{957977DB-1AB5-4736-9244-67C81C00C472}" type="pres">
      <dgm:prSet presAssocID="{C7E99561-92DB-4257-8420-70C3F2668D4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EBB34-5085-4BFA-8CA7-6E24078BBD0F}" type="pres">
      <dgm:prSet presAssocID="{B0AB0125-90EE-41A5-B824-B6A91BAF56A1}" presName="sibTrans" presStyleCnt="0"/>
      <dgm:spPr/>
    </dgm:pt>
    <dgm:pt modelId="{F6F5F1EC-3F7B-4CC9-B9C1-DCD24634D28A}" type="pres">
      <dgm:prSet presAssocID="{B8716DC0-2A8D-49BC-B1CE-88676A3AB15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839A4-1A34-451C-862C-022498AC5CA7}" type="pres">
      <dgm:prSet presAssocID="{EC84D52F-D4CB-421D-8350-69DFB7DCB607}" presName="sibTrans" presStyleCnt="0"/>
      <dgm:spPr/>
    </dgm:pt>
    <dgm:pt modelId="{DEC6485D-CF39-4C36-8004-804058DF528A}" type="pres">
      <dgm:prSet presAssocID="{A87DA0AB-675E-411C-8387-6380D3485AD4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301A1-186E-4A39-B859-5A9586271D12}" type="pres">
      <dgm:prSet presAssocID="{22762243-BCF9-45EE-AB04-800B03FEBAD5}" presName="sibTrans" presStyleCnt="0"/>
      <dgm:spPr/>
    </dgm:pt>
    <dgm:pt modelId="{839C5C5E-6C9C-4419-9A1B-3036283C321F}" type="pres">
      <dgm:prSet presAssocID="{9E1FD4D0-1BE0-4CA3-9D60-EEEDD512657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1CB89-7665-4721-83AF-42C2C7D97349}" type="pres">
      <dgm:prSet presAssocID="{AC2A940B-2FC3-4E65-BDE0-066A44F7B1ED}" presName="sibTrans" presStyleCnt="0"/>
      <dgm:spPr/>
    </dgm:pt>
    <dgm:pt modelId="{0F89E6B1-65D4-4755-881B-113D55808531}" type="pres">
      <dgm:prSet presAssocID="{D9A7553C-1EAF-4FA7-B9C8-1A84C4A04CA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3396C-C178-42FA-AD7D-A58E138C55AF}" type="pres">
      <dgm:prSet presAssocID="{5905B676-934C-4293-9270-9D8273E4C6B7}" presName="sibTrans" presStyleCnt="0"/>
      <dgm:spPr/>
    </dgm:pt>
    <dgm:pt modelId="{48E4407E-14C9-4751-915E-41C3DA281447}" type="pres">
      <dgm:prSet presAssocID="{DF2CCA64-D407-4597-9F0A-C2AB398BDB2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A3AC-E89E-4F4F-A6F9-53984BF4B687}" type="pres">
      <dgm:prSet presAssocID="{A34C677B-A1B9-46E4-B6EA-FE5E68D9B49B}" presName="sibTrans" presStyleCnt="0"/>
      <dgm:spPr/>
    </dgm:pt>
    <dgm:pt modelId="{57AB7D48-286E-4659-8A6C-00F151780E2E}" type="pres">
      <dgm:prSet presAssocID="{BE832675-4498-48DA-814F-A5070B79F27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ABB34-9D7A-484C-BE60-0EA14563E231}" type="pres">
      <dgm:prSet presAssocID="{82774AF8-D07A-410A-A1B4-A5507F4A0D05}" presName="sibTrans" presStyleCnt="0"/>
      <dgm:spPr/>
    </dgm:pt>
    <dgm:pt modelId="{C461D448-3CC7-4D18-B481-20A1FF66774F}" type="pres">
      <dgm:prSet presAssocID="{CFF9DA7A-684E-4CB6-9213-EBC0662C323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A150A-658F-4F18-8402-F5879A22DF3C}" type="pres">
      <dgm:prSet presAssocID="{9B69EB28-073A-4FBD-92D9-454A33B10EC3}" presName="sibTrans" presStyleCnt="0"/>
      <dgm:spPr/>
    </dgm:pt>
    <dgm:pt modelId="{CAABCA18-3E63-4077-83D6-42AE4BA9EEAC}" type="pres">
      <dgm:prSet presAssocID="{34B32F10-2E01-49BC-890C-E4A1CCCD4BF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95FA7-5EF9-4195-BB62-68E4F22E80CE}" type="presOf" srcId="{34B32F10-2E01-49BC-890C-E4A1CCCD4BF9}" destId="{CAABCA18-3E63-4077-83D6-42AE4BA9EEAC}" srcOrd="0" destOrd="0" presId="urn:microsoft.com/office/officeart/2005/8/layout/default"/>
    <dgm:cxn modelId="{E791591A-5B87-4B30-ABEF-AE1A849F0575}" srcId="{63406C07-9517-4847-8EC2-E9FDF565A449}" destId="{A056C0A5-9C43-40D6-9651-30C428F3C431}" srcOrd="1" destOrd="0" parTransId="{71C2EEC8-C88F-4E7E-8FD6-6709160611E2}" sibTransId="{2BF847C4-C433-47C1-BECA-9A2C00717D95}"/>
    <dgm:cxn modelId="{48E22061-7CE2-4A9D-B91C-56E088B07E76}" srcId="{63406C07-9517-4847-8EC2-E9FDF565A449}" destId="{CFF9DA7A-684E-4CB6-9213-EBC0662C3237}" srcOrd="10" destOrd="0" parTransId="{B5E6C062-D9D6-42C4-9903-9EDA5F356F90}" sibTransId="{9B69EB28-073A-4FBD-92D9-454A33B10EC3}"/>
    <dgm:cxn modelId="{07F9AF42-F29E-43FC-877C-951563FE1424}" type="presOf" srcId="{CFF9DA7A-684E-4CB6-9213-EBC0662C3237}" destId="{C461D448-3CC7-4D18-B481-20A1FF66774F}" srcOrd="0" destOrd="0" presId="urn:microsoft.com/office/officeart/2005/8/layout/default"/>
    <dgm:cxn modelId="{B5263767-354D-4EAC-949C-791B36C96FEE}" type="presOf" srcId="{DF2CCA64-D407-4597-9F0A-C2AB398BDB25}" destId="{48E4407E-14C9-4751-915E-41C3DA281447}" srcOrd="0" destOrd="0" presId="urn:microsoft.com/office/officeart/2005/8/layout/default"/>
    <dgm:cxn modelId="{F62FE1D7-0991-4E1E-8D43-7F367E8D86AE}" srcId="{63406C07-9517-4847-8EC2-E9FDF565A449}" destId="{D58CF32B-C1ED-43DA-AE88-920004166CDA}" srcOrd="0" destOrd="0" parTransId="{064F6848-97A5-4C91-B43D-1668DD92B6D6}" sibTransId="{99074F2D-BBF0-44AE-B239-47D3532895AF}"/>
    <dgm:cxn modelId="{BFF18569-713C-44E5-82DC-E588781AEBB2}" srcId="{63406C07-9517-4847-8EC2-E9FDF565A449}" destId="{BE832675-4498-48DA-814F-A5070B79F27E}" srcOrd="9" destOrd="0" parTransId="{A089EA8B-EFD7-472F-B297-87010678E637}" sibTransId="{82774AF8-D07A-410A-A1B4-A5507F4A0D05}"/>
    <dgm:cxn modelId="{48F0AC98-0623-49AE-AA21-4080BB3D9B82}" type="presOf" srcId="{BE832675-4498-48DA-814F-A5070B79F27E}" destId="{57AB7D48-286E-4659-8A6C-00F151780E2E}" srcOrd="0" destOrd="0" presId="urn:microsoft.com/office/officeart/2005/8/layout/default"/>
    <dgm:cxn modelId="{5D37B404-1BD6-4C6B-A3FE-48AA26DD54F1}" type="presOf" srcId="{D9A7553C-1EAF-4FA7-B9C8-1A84C4A04CA2}" destId="{0F89E6B1-65D4-4755-881B-113D55808531}" srcOrd="0" destOrd="0" presId="urn:microsoft.com/office/officeart/2005/8/layout/default"/>
    <dgm:cxn modelId="{C09CB9CD-5CD4-4A1B-AA31-8FCF9733B1EE}" srcId="{63406C07-9517-4847-8EC2-E9FDF565A449}" destId="{A87DA0AB-675E-411C-8387-6380D3485AD4}" srcOrd="5" destOrd="0" parTransId="{6467CAA8-9142-429C-AC27-A59D29CD8C44}" sibTransId="{22762243-BCF9-45EE-AB04-800B03FEBAD5}"/>
    <dgm:cxn modelId="{1E31E8A7-C35A-4560-890B-BDBEC3FF7133}" type="presOf" srcId="{B8716DC0-2A8D-49BC-B1CE-88676A3AB15F}" destId="{F6F5F1EC-3F7B-4CC9-B9C1-DCD24634D28A}" srcOrd="0" destOrd="0" presId="urn:microsoft.com/office/officeart/2005/8/layout/default"/>
    <dgm:cxn modelId="{1CE8C5B3-7804-4D4B-ABB0-B599D8328C07}" type="presOf" srcId="{A85A5713-05DF-4DC7-B701-B9B0F9432C56}" destId="{6CA3EEEB-7F6B-4BD0-8147-A847CDBD1275}" srcOrd="0" destOrd="0" presId="urn:microsoft.com/office/officeart/2005/8/layout/default"/>
    <dgm:cxn modelId="{3D8E3F71-1C3C-49A3-A3CE-942A309F6695}" type="presOf" srcId="{C7E99561-92DB-4257-8420-70C3F2668D43}" destId="{957977DB-1AB5-4736-9244-67C81C00C472}" srcOrd="0" destOrd="0" presId="urn:microsoft.com/office/officeart/2005/8/layout/default"/>
    <dgm:cxn modelId="{1172CE0B-D69C-4F5B-B6B0-231F81499D3A}" type="presOf" srcId="{9E1FD4D0-1BE0-4CA3-9D60-EEEDD512657E}" destId="{839C5C5E-6C9C-4419-9A1B-3036283C321F}" srcOrd="0" destOrd="0" presId="urn:microsoft.com/office/officeart/2005/8/layout/default"/>
    <dgm:cxn modelId="{1864C2EA-7AEA-449E-8C75-8D7E5473FF89}" srcId="{63406C07-9517-4847-8EC2-E9FDF565A449}" destId="{A85A5713-05DF-4DC7-B701-B9B0F9432C56}" srcOrd="2" destOrd="0" parTransId="{6B3C72D3-D772-4D5D-9238-D86A6B98A2B0}" sibTransId="{16DB621D-4B7B-4F55-9B8D-92AF21D74FAE}"/>
    <dgm:cxn modelId="{A22E1EE6-2381-4062-A7DE-9BDE6DA9CA02}" srcId="{63406C07-9517-4847-8EC2-E9FDF565A449}" destId="{D9A7553C-1EAF-4FA7-B9C8-1A84C4A04CA2}" srcOrd="7" destOrd="0" parTransId="{088165CB-75D2-44F3-B3D3-8B40E64917AE}" sibTransId="{5905B676-934C-4293-9270-9D8273E4C6B7}"/>
    <dgm:cxn modelId="{703B0959-A385-4236-AED7-B26755C40D5A}" srcId="{63406C07-9517-4847-8EC2-E9FDF565A449}" destId="{B8716DC0-2A8D-49BC-B1CE-88676A3AB15F}" srcOrd="4" destOrd="0" parTransId="{54D9DC2F-91FB-45C3-ABD7-FF1357250922}" sibTransId="{EC84D52F-D4CB-421D-8350-69DFB7DCB607}"/>
    <dgm:cxn modelId="{687D6ECE-22E8-4418-8418-B7C20384BE5E}" type="presOf" srcId="{A87DA0AB-675E-411C-8387-6380D3485AD4}" destId="{DEC6485D-CF39-4C36-8004-804058DF528A}" srcOrd="0" destOrd="0" presId="urn:microsoft.com/office/officeart/2005/8/layout/default"/>
    <dgm:cxn modelId="{2D8F240E-8717-4874-B7F1-3158BC3EC9D9}" srcId="{63406C07-9517-4847-8EC2-E9FDF565A449}" destId="{34B32F10-2E01-49BC-890C-E4A1CCCD4BF9}" srcOrd="11" destOrd="0" parTransId="{A7936250-A231-4678-BECB-B495C86DFCEE}" sibTransId="{F8BF9F63-EDA1-41EB-879C-DB9C50DEB842}"/>
    <dgm:cxn modelId="{F13A6C4D-9219-49ED-9108-72ACCCE00422}" srcId="{63406C07-9517-4847-8EC2-E9FDF565A449}" destId="{9E1FD4D0-1BE0-4CA3-9D60-EEEDD512657E}" srcOrd="6" destOrd="0" parTransId="{11B235A2-8C4B-45A2-B9E6-952441F8352F}" sibTransId="{AC2A940B-2FC3-4E65-BDE0-066A44F7B1ED}"/>
    <dgm:cxn modelId="{6B9FA537-636F-404A-96DC-193E40015412}" type="presOf" srcId="{A056C0A5-9C43-40D6-9651-30C428F3C431}" destId="{2EEEEFA9-ABD1-4DF9-8C74-F9640BFD6F3D}" srcOrd="0" destOrd="0" presId="urn:microsoft.com/office/officeart/2005/8/layout/default"/>
    <dgm:cxn modelId="{6474284A-FF5A-4489-890A-6F37FA8F5484}" type="presOf" srcId="{63406C07-9517-4847-8EC2-E9FDF565A449}" destId="{1CC0FC78-4FFE-4275-B639-3AFF182249E7}" srcOrd="0" destOrd="0" presId="urn:microsoft.com/office/officeart/2005/8/layout/default"/>
    <dgm:cxn modelId="{B985627F-3A3A-4702-AF94-98E7CDCE2E9E}" srcId="{63406C07-9517-4847-8EC2-E9FDF565A449}" destId="{C7E99561-92DB-4257-8420-70C3F2668D43}" srcOrd="3" destOrd="0" parTransId="{93E68620-C5E1-4756-BE11-DA60E2BB2EEC}" sibTransId="{B0AB0125-90EE-41A5-B824-B6A91BAF56A1}"/>
    <dgm:cxn modelId="{C10BAD8E-A2B8-4BA0-B1A8-1DAC04257B3C}" type="presOf" srcId="{D58CF32B-C1ED-43DA-AE88-920004166CDA}" destId="{93FFE84C-8936-4A94-B50F-9E6723812499}" srcOrd="0" destOrd="0" presId="urn:microsoft.com/office/officeart/2005/8/layout/default"/>
    <dgm:cxn modelId="{81E1F26A-63BC-446E-9132-B2D4BFA154BE}" srcId="{63406C07-9517-4847-8EC2-E9FDF565A449}" destId="{DF2CCA64-D407-4597-9F0A-C2AB398BDB25}" srcOrd="8" destOrd="0" parTransId="{6924F7F2-0596-4737-A8EB-6AAE36EA510E}" sibTransId="{A34C677B-A1B9-46E4-B6EA-FE5E68D9B49B}"/>
    <dgm:cxn modelId="{90C81544-F343-41CC-ADDF-CB2AC68B0491}" type="presParOf" srcId="{1CC0FC78-4FFE-4275-B639-3AFF182249E7}" destId="{93FFE84C-8936-4A94-B50F-9E6723812499}" srcOrd="0" destOrd="0" presId="urn:microsoft.com/office/officeart/2005/8/layout/default"/>
    <dgm:cxn modelId="{41182EBC-54BD-4A78-AF19-328F28BE4AEC}" type="presParOf" srcId="{1CC0FC78-4FFE-4275-B639-3AFF182249E7}" destId="{7DADCD47-21B7-4C77-9919-6E1D5481714F}" srcOrd="1" destOrd="0" presId="urn:microsoft.com/office/officeart/2005/8/layout/default"/>
    <dgm:cxn modelId="{075A0C71-8882-4B8D-909B-3369F4CF800A}" type="presParOf" srcId="{1CC0FC78-4FFE-4275-B639-3AFF182249E7}" destId="{2EEEEFA9-ABD1-4DF9-8C74-F9640BFD6F3D}" srcOrd="2" destOrd="0" presId="urn:microsoft.com/office/officeart/2005/8/layout/default"/>
    <dgm:cxn modelId="{2EDFBABF-96B9-4807-99D1-EDBC55475710}" type="presParOf" srcId="{1CC0FC78-4FFE-4275-B639-3AFF182249E7}" destId="{E94BDB51-2615-4F39-AE17-243FDE2AF1A4}" srcOrd="3" destOrd="0" presId="urn:microsoft.com/office/officeart/2005/8/layout/default"/>
    <dgm:cxn modelId="{DAAC0752-149B-4BA0-A03C-4B7C97475310}" type="presParOf" srcId="{1CC0FC78-4FFE-4275-B639-3AFF182249E7}" destId="{6CA3EEEB-7F6B-4BD0-8147-A847CDBD1275}" srcOrd="4" destOrd="0" presId="urn:microsoft.com/office/officeart/2005/8/layout/default"/>
    <dgm:cxn modelId="{A8EA8328-8ACC-49FC-AC93-79EFC461861E}" type="presParOf" srcId="{1CC0FC78-4FFE-4275-B639-3AFF182249E7}" destId="{8B1A2AF2-1412-48D2-8CA3-E80B236724B1}" srcOrd="5" destOrd="0" presId="urn:microsoft.com/office/officeart/2005/8/layout/default"/>
    <dgm:cxn modelId="{27C5D225-7D6B-4690-887F-2A41152EB082}" type="presParOf" srcId="{1CC0FC78-4FFE-4275-B639-3AFF182249E7}" destId="{957977DB-1AB5-4736-9244-67C81C00C472}" srcOrd="6" destOrd="0" presId="urn:microsoft.com/office/officeart/2005/8/layout/default"/>
    <dgm:cxn modelId="{50F24AE1-DED9-4F8A-86FC-01FB32B279DA}" type="presParOf" srcId="{1CC0FC78-4FFE-4275-B639-3AFF182249E7}" destId="{7C4EBB34-5085-4BFA-8CA7-6E24078BBD0F}" srcOrd="7" destOrd="0" presId="urn:microsoft.com/office/officeart/2005/8/layout/default"/>
    <dgm:cxn modelId="{DDF2FA44-1CD3-4D39-94C0-6D7B43B5D0CB}" type="presParOf" srcId="{1CC0FC78-4FFE-4275-B639-3AFF182249E7}" destId="{F6F5F1EC-3F7B-4CC9-B9C1-DCD24634D28A}" srcOrd="8" destOrd="0" presId="urn:microsoft.com/office/officeart/2005/8/layout/default"/>
    <dgm:cxn modelId="{0B50D50F-F67C-4634-9A74-A3366B08D5A0}" type="presParOf" srcId="{1CC0FC78-4FFE-4275-B639-3AFF182249E7}" destId="{328839A4-1A34-451C-862C-022498AC5CA7}" srcOrd="9" destOrd="0" presId="urn:microsoft.com/office/officeart/2005/8/layout/default"/>
    <dgm:cxn modelId="{812A7CEB-5AF3-4393-9451-6EF64D32A3CF}" type="presParOf" srcId="{1CC0FC78-4FFE-4275-B639-3AFF182249E7}" destId="{DEC6485D-CF39-4C36-8004-804058DF528A}" srcOrd="10" destOrd="0" presId="urn:microsoft.com/office/officeart/2005/8/layout/default"/>
    <dgm:cxn modelId="{21CB626E-45CE-46E5-8752-5076E24FE0D3}" type="presParOf" srcId="{1CC0FC78-4FFE-4275-B639-3AFF182249E7}" destId="{103301A1-186E-4A39-B859-5A9586271D12}" srcOrd="11" destOrd="0" presId="urn:microsoft.com/office/officeart/2005/8/layout/default"/>
    <dgm:cxn modelId="{9BA41208-A827-4B3C-9341-E98297926FCA}" type="presParOf" srcId="{1CC0FC78-4FFE-4275-B639-3AFF182249E7}" destId="{839C5C5E-6C9C-4419-9A1B-3036283C321F}" srcOrd="12" destOrd="0" presId="urn:microsoft.com/office/officeart/2005/8/layout/default"/>
    <dgm:cxn modelId="{D797870D-6FD2-407B-800E-887557A351EC}" type="presParOf" srcId="{1CC0FC78-4FFE-4275-B639-3AFF182249E7}" destId="{A231CB89-7665-4721-83AF-42C2C7D97349}" srcOrd="13" destOrd="0" presId="urn:microsoft.com/office/officeart/2005/8/layout/default"/>
    <dgm:cxn modelId="{8987E4F4-95A1-454F-A589-45074BC07F5D}" type="presParOf" srcId="{1CC0FC78-4FFE-4275-B639-3AFF182249E7}" destId="{0F89E6B1-65D4-4755-881B-113D55808531}" srcOrd="14" destOrd="0" presId="urn:microsoft.com/office/officeart/2005/8/layout/default"/>
    <dgm:cxn modelId="{9B1B5EC0-DAF0-4637-AA3D-17B8A6859043}" type="presParOf" srcId="{1CC0FC78-4FFE-4275-B639-3AFF182249E7}" destId="{6F63396C-C178-42FA-AD7D-A58E138C55AF}" srcOrd="15" destOrd="0" presId="urn:microsoft.com/office/officeart/2005/8/layout/default"/>
    <dgm:cxn modelId="{06DCE7E0-B919-46D1-BB06-8A026EB55E9A}" type="presParOf" srcId="{1CC0FC78-4FFE-4275-B639-3AFF182249E7}" destId="{48E4407E-14C9-4751-915E-41C3DA281447}" srcOrd="16" destOrd="0" presId="urn:microsoft.com/office/officeart/2005/8/layout/default"/>
    <dgm:cxn modelId="{ACFF2329-2859-43E7-8ADC-894B1DFD905E}" type="presParOf" srcId="{1CC0FC78-4FFE-4275-B639-3AFF182249E7}" destId="{45CEA3AC-E89E-4F4F-A6F9-53984BF4B687}" srcOrd="17" destOrd="0" presId="urn:microsoft.com/office/officeart/2005/8/layout/default"/>
    <dgm:cxn modelId="{1ABDD5BB-0E66-4CEF-90F6-D919EBEBFF5B}" type="presParOf" srcId="{1CC0FC78-4FFE-4275-B639-3AFF182249E7}" destId="{57AB7D48-286E-4659-8A6C-00F151780E2E}" srcOrd="18" destOrd="0" presId="urn:microsoft.com/office/officeart/2005/8/layout/default"/>
    <dgm:cxn modelId="{BC98F6EE-7A51-488B-936E-93B62F0885B3}" type="presParOf" srcId="{1CC0FC78-4FFE-4275-B639-3AFF182249E7}" destId="{9E7ABB34-9D7A-484C-BE60-0EA14563E231}" srcOrd="19" destOrd="0" presId="urn:microsoft.com/office/officeart/2005/8/layout/default"/>
    <dgm:cxn modelId="{7E8F3E36-7578-42FB-91C1-2315F9B1D286}" type="presParOf" srcId="{1CC0FC78-4FFE-4275-B639-3AFF182249E7}" destId="{C461D448-3CC7-4D18-B481-20A1FF66774F}" srcOrd="20" destOrd="0" presId="urn:microsoft.com/office/officeart/2005/8/layout/default"/>
    <dgm:cxn modelId="{349F97C6-57D7-4535-8D89-1FDCEB67F79E}" type="presParOf" srcId="{1CC0FC78-4FFE-4275-B639-3AFF182249E7}" destId="{4B0A150A-658F-4F18-8402-F5879A22DF3C}" srcOrd="21" destOrd="0" presId="urn:microsoft.com/office/officeart/2005/8/layout/default"/>
    <dgm:cxn modelId="{BC043E37-74F7-4453-A403-2F032B07EFEE}" type="presParOf" srcId="{1CC0FC78-4FFE-4275-B639-3AFF182249E7}" destId="{CAABCA18-3E63-4077-83D6-42AE4BA9EEA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D4252-C918-423C-9716-F9F8EE921999}">
      <dsp:nvSpPr>
        <dsp:cNvPr id="0" name=""/>
        <dsp:cNvSpPr/>
      </dsp:nvSpPr>
      <dsp:spPr>
        <a:xfrm>
          <a:off x="-6580172" y="-1007103"/>
          <a:ext cx="7838063" cy="7838063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1FC38-914A-44F9-9D8A-D86F2F8A6502}">
      <dsp:nvSpPr>
        <dsp:cNvPr id="0" name=""/>
        <dsp:cNvSpPr/>
      </dsp:nvSpPr>
      <dsp:spPr>
        <a:xfrm>
          <a:off x="408543" y="264752"/>
          <a:ext cx="6617089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Внешний облик</a:t>
          </a:r>
          <a:endParaRPr lang="en-US" sz="1600" kern="1200" dirty="0"/>
        </a:p>
      </dsp:txBody>
      <dsp:txXfrm>
        <a:off x="408543" y="264752"/>
        <a:ext cx="6617089" cy="529272"/>
      </dsp:txXfrm>
    </dsp:sp>
    <dsp:sp modelId="{078DD27F-4EFD-4EE3-A3D2-4243E6817085}">
      <dsp:nvSpPr>
        <dsp:cNvPr id="0" name=""/>
        <dsp:cNvSpPr/>
      </dsp:nvSpPr>
      <dsp:spPr>
        <a:xfrm>
          <a:off x="77748" y="198593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A42D6-6E2F-448D-A729-099FEB40DF32}">
      <dsp:nvSpPr>
        <dsp:cNvPr id="0" name=""/>
        <dsp:cNvSpPr/>
      </dsp:nvSpPr>
      <dsp:spPr>
        <a:xfrm>
          <a:off x="887846" y="1059126"/>
          <a:ext cx="6137786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Использование вербальных и невербальных средств </a:t>
          </a:r>
          <a:r>
            <a:rPr lang="ru-RU" sz="1600" b="0" kern="1200" dirty="0"/>
            <a:t>общения</a:t>
          </a:r>
          <a:endParaRPr lang="en-US" sz="1600" b="0" kern="1200" dirty="0"/>
        </a:p>
      </dsp:txBody>
      <dsp:txXfrm>
        <a:off x="887846" y="1059126"/>
        <a:ext cx="6137786" cy="529272"/>
      </dsp:txXfrm>
    </dsp:sp>
    <dsp:sp modelId="{3EB66CDE-D46B-4C5B-B9C6-5528A8A46945}">
      <dsp:nvSpPr>
        <dsp:cNvPr id="0" name=""/>
        <dsp:cNvSpPr/>
      </dsp:nvSpPr>
      <dsp:spPr>
        <a:xfrm>
          <a:off x="557051" y="992967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CC820-FA8D-4D79-B5C6-FE11181143A4}">
      <dsp:nvSpPr>
        <dsp:cNvPr id="0" name=""/>
        <dsp:cNvSpPr/>
      </dsp:nvSpPr>
      <dsp:spPr>
        <a:xfrm>
          <a:off x="1150502" y="1852918"/>
          <a:ext cx="5875130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Соответствие образа профессии внутреннему Я</a:t>
          </a:r>
          <a:endParaRPr lang="en-US" sz="1600" kern="1200"/>
        </a:p>
      </dsp:txBody>
      <dsp:txXfrm>
        <a:off x="1150502" y="1852918"/>
        <a:ext cx="5875130" cy="529272"/>
      </dsp:txXfrm>
    </dsp:sp>
    <dsp:sp modelId="{356730E7-75BC-4ABF-9AB8-F30D6F5F8D91}">
      <dsp:nvSpPr>
        <dsp:cNvPr id="0" name=""/>
        <dsp:cNvSpPr/>
      </dsp:nvSpPr>
      <dsp:spPr>
        <a:xfrm>
          <a:off x="819707" y="1786759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C3856-63B0-47C8-AFD5-163A4E647742}">
      <dsp:nvSpPr>
        <dsp:cNvPr id="0" name=""/>
        <dsp:cNvSpPr/>
      </dsp:nvSpPr>
      <dsp:spPr>
        <a:xfrm>
          <a:off x="1234366" y="2647292"/>
          <a:ext cx="5791267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Личностные качества</a:t>
          </a:r>
          <a:endParaRPr lang="en-US" sz="1600" kern="1200"/>
        </a:p>
      </dsp:txBody>
      <dsp:txXfrm>
        <a:off x="1234366" y="2647292"/>
        <a:ext cx="5791267" cy="529272"/>
      </dsp:txXfrm>
    </dsp:sp>
    <dsp:sp modelId="{9D5EA5B8-114F-4B2B-913C-BEE57BAB7005}">
      <dsp:nvSpPr>
        <dsp:cNvPr id="0" name=""/>
        <dsp:cNvSpPr/>
      </dsp:nvSpPr>
      <dsp:spPr>
        <a:xfrm>
          <a:off x="903571" y="2581133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63E6C-CEC2-4775-967D-18F28F7AF890}">
      <dsp:nvSpPr>
        <dsp:cNvPr id="0" name=""/>
        <dsp:cNvSpPr/>
      </dsp:nvSpPr>
      <dsp:spPr>
        <a:xfrm>
          <a:off x="1150502" y="3441666"/>
          <a:ext cx="5875130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Профессиональные умения</a:t>
          </a:r>
          <a:endParaRPr lang="en-US" sz="1600" kern="1200"/>
        </a:p>
      </dsp:txBody>
      <dsp:txXfrm>
        <a:off x="1150502" y="3441666"/>
        <a:ext cx="5875130" cy="529272"/>
      </dsp:txXfrm>
    </dsp:sp>
    <dsp:sp modelId="{EE5F025E-825D-48B2-85AD-E36D49FF2FD9}">
      <dsp:nvSpPr>
        <dsp:cNvPr id="0" name=""/>
        <dsp:cNvSpPr/>
      </dsp:nvSpPr>
      <dsp:spPr>
        <a:xfrm>
          <a:off x="819707" y="3375507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4776E-34A3-4EB8-8E1D-5EA85C185B06}">
      <dsp:nvSpPr>
        <dsp:cNvPr id="0" name=""/>
        <dsp:cNvSpPr/>
      </dsp:nvSpPr>
      <dsp:spPr>
        <a:xfrm>
          <a:off x="887846" y="4235458"/>
          <a:ext cx="6137786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Созданная среда</a:t>
          </a:r>
          <a:endParaRPr lang="en-US" sz="1600" kern="1200"/>
        </a:p>
      </dsp:txBody>
      <dsp:txXfrm>
        <a:off x="887846" y="4235458"/>
        <a:ext cx="6137786" cy="529272"/>
      </dsp:txXfrm>
    </dsp:sp>
    <dsp:sp modelId="{E875D592-C967-4101-86AA-C432D41ED3D3}">
      <dsp:nvSpPr>
        <dsp:cNvPr id="0" name=""/>
        <dsp:cNvSpPr/>
      </dsp:nvSpPr>
      <dsp:spPr>
        <a:xfrm>
          <a:off x="557051" y="4169299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659B8-D1D9-45B9-A968-7E996216CBA8}">
      <dsp:nvSpPr>
        <dsp:cNvPr id="0" name=""/>
        <dsp:cNvSpPr/>
      </dsp:nvSpPr>
      <dsp:spPr>
        <a:xfrm>
          <a:off x="408543" y="5029832"/>
          <a:ext cx="6617089" cy="529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1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Продукты труда</a:t>
          </a:r>
          <a:endParaRPr lang="en-US" sz="1600" kern="1200"/>
        </a:p>
      </dsp:txBody>
      <dsp:txXfrm>
        <a:off x="408543" y="5029832"/>
        <a:ext cx="6617089" cy="529272"/>
      </dsp:txXfrm>
    </dsp:sp>
    <dsp:sp modelId="{0F2BFEF7-1F0D-4345-AB3A-C9DB4A6D06DD}">
      <dsp:nvSpPr>
        <dsp:cNvPr id="0" name=""/>
        <dsp:cNvSpPr/>
      </dsp:nvSpPr>
      <dsp:spPr>
        <a:xfrm>
          <a:off x="77748" y="4963673"/>
          <a:ext cx="661590" cy="661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0E8F6-7E94-47F9-8C8D-440037B11D1C}">
      <dsp:nvSpPr>
        <dsp:cNvPr id="0" name=""/>
        <dsp:cNvSpPr/>
      </dsp:nvSpPr>
      <dsp:spPr>
        <a:xfrm>
          <a:off x="0" y="20716"/>
          <a:ext cx="6463191" cy="1000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Ведите общение в соответствии со своим социальным положением</a:t>
          </a:r>
        </a:p>
      </dsp:txBody>
      <dsp:txXfrm>
        <a:off x="29312" y="50028"/>
        <a:ext cx="5298700" cy="942159"/>
      </dsp:txXfrm>
    </dsp:sp>
    <dsp:sp modelId="{DB5C6D22-2B77-4796-A90D-B3EA7CD3CEF2}">
      <dsp:nvSpPr>
        <dsp:cNvPr id="0" name=""/>
        <dsp:cNvSpPr/>
      </dsp:nvSpPr>
      <dsp:spPr>
        <a:xfrm>
          <a:off x="541292" y="1203460"/>
          <a:ext cx="6463191" cy="1000783"/>
        </a:xfrm>
        <a:prstGeom prst="roundRect">
          <a:avLst>
            <a:gd name="adj" fmla="val 10000"/>
          </a:avLst>
        </a:prstGeom>
        <a:solidFill>
          <a:schemeClr val="accent2">
            <a:hueOff val="498861"/>
            <a:satOff val="3555"/>
            <a:lumOff val="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Поддерживайте моральный облик </a:t>
          </a:r>
          <a:r>
            <a:rPr lang="ru-RU" sz="2000" kern="1200" dirty="0" smtClean="0"/>
            <a:t>воспитателя</a:t>
          </a:r>
          <a:endParaRPr lang="ru-RU" sz="2000" kern="1200" dirty="0"/>
        </a:p>
      </dsp:txBody>
      <dsp:txXfrm>
        <a:off x="570604" y="1232772"/>
        <a:ext cx="5212765" cy="942159"/>
      </dsp:txXfrm>
    </dsp:sp>
    <dsp:sp modelId="{AB968262-BAD8-4702-BAFF-2981EA2EC64C}">
      <dsp:nvSpPr>
        <dsp:cNvPr id="0" name=""/>
        <dsp:cNvSpPr/>
      </dsp:nvSpPr>
      <dsp:spPr>
        <a:xfrm>
          <a:off x="1074505" y="2386205"/>
          <a:ext cx="6463191" cy="1000783"/>
        </a:xfrm>
        <a:prstGeom prst="roundRect">
          <a:avLst>
            <a:gd name="adj" fmla="val 10000"/>
          </a:avLst>
        </a:prstGeom>
        <a:solidFill>
          <a:schemeClr val="accent2">
            <a:hueOff val="997723"/>
            <a:satOff val="71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 уподобляйтесь сороке-сплетнице </a:t>
          </a:r>
        </a:p>
      </dsp:txBody>
      <dsp:txXfrm>
        <a:off x="1103817" y="2415517"/>
        <a:ext cx="5220844" cy="942159"/>
      </dsp:txXfrm>
    </dsp:sp>
    <dsp:sp modelId="{144EE73F-3A60-4EED-86CE-081A6E9A7E0B}">
      <dsp:nvSpPr>
        <dsp:cNvPr id="0" name=""/>
        <dsp:cNvSpPr/>
      </dsp:nvSpPr>
      <dsp:spPr>
        <a:xfrm>
          <a:off x="1615797" y="3548234"/>
          <a:ext cx="6463191" cy="1000783"/>
        </a:xfrm>
        <a:prstGeom prst="roundRect">
          <a:avLst>
            <a:gd name="adj" fmla="val 10000"/>
          </a:avLst>
        </a:prstGeom>
        <a:solidFill>
          <a:schemeClr val="accent2">
            <a:hueOff val="1496584"/>
            <a:satOff val="10666"/>
            <a:lumOff val="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Негатив в отношении других, в том числе </a:t>
          </a:r>
          <a:r>
            <a:rPr lang="ru-RU" sz="2000" kern="1200"/>
            <a:t>и </a:t>
          </a:r>
          <a:r>
            <a:rPr lang="ru-RU" sz="2000" kern="1200" smtClean="0"/>
            <a:t>воспитателей, </a:t>
          </a:r>
          <a:r>
            <a:rPr lang="ru-RU" sz="2000" kern="1200" dirty="0"/>
            <a:t>в соцсети недопустим</a:t>
          </a:r>
        </a:p>
      </dsp:txBody>
      <dsp:txXfrm>
        <a:off x="1645109" y="3577546"/>
        <a:ext cx="5212765" cy="942159"/>
      </dsp:txXfrm>
    </dsp:sp>
    <dsp:sp modelId="{E2F3354C-8926-499A-9A0E-68D76D195931}">
      <dsp:nvSpPr>
        <dsp:cNvPr id="0" name=""/>
        <dsp:cNvSpPr/>
      </dsp:nvSpPr>
      <dsp:spPr>
        <a:xfrm>
          <a:off x="5812681" y="766509"/>
          <a:ext cx="650509" cy="6505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959046" y="766509"/>
        <a:ext cx="357779" cy="489508"/>
      </dsp:txXfrm>
    </dsp:sp>
    <dsp:sp modelId="{02036076-2F59-44B5-9037-11BE0E2C88BD}">
      <dsp:nvSpPr>
        <dsp:cNvPr id="0" name=""/>
        <dsp:cNvSpPr/>
      </dsp:nvSpPr>
      <dsp:spPr>
        <a:xfrm>
          <a:off x="6353973" y="1949254"/>
          <a:ext cx="650509" cy="6505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3040"/>
            <a:satOff val="6403"/>
            <a:lumOff val="3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63040"/>
              <a:satOff val="6403"/>
              <a:lumOff val="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500338" y="1949254"/>
        <a:ext cx="357779" cy="489508"/>
      </dsp:txXfrm>
    </dsp:sp>
    <dsp:sp modelId="{DDD4CAAF-9448-4507-ABF2-F0ECC12DDC84}">
      <dsp:nvSpPr>
        <dsp:cNvPr id="0" name=""/>
        <dsp:cNvSpPr/>
      </dsp:nvSpPr>
      <dsp:spPr>
        <a:xfrm>
          <a:off x="6887187" y="3131998"/>
          <a:ext cx="650509" cy="6505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6081"/>
            <a:satOff val="12806"/>
            <a:lumOff val="7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26081"/>
              <a:satOff val="12806"/>
              <a:lumOff val="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033552" y="3131998"/>
        <a:ext cx="357779" cy="489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FE84C-8936-4A94-B50F-9E6723812499}">
      <dsp:nvSpPr>
        <dsp:cNvPr id="0" name=""/>
        <dsp:cNvSpPr/>
      </dsp:nvSpPr>
      <dsp:spPr>
        <a:xfrm>
          <a:off x="777073" y="515"/>
          <a:ext cx="2295931" cy="1377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Постоянно совершенствовать свой внешний облик </a:t>
          </a:r>
          <a:endParaRPr lang="en-US" sz="1400" kern="1200" dirty="0"/>
        </a:p>
      </dsp:txBody>
      <dsp:txXfrm>
        <a:off x="777073" y="515"/>
        <a:ext cx="2295931" cy="1377559"/>
      </dsp:txXfrm>
    </dsp:sp>
    <dsp:sp modelId="{2EEEEFA9-ABD1-4DF9-8C74-F9640BFD6F3D}">
      <dsp:nvSpPr>
        <dsp:cNvPr id="0" name=""/>
        <dsp:cNvSpPr/>
      </dsp:nvSpPr>
      <dsp:spPr>
        <a:xfrm>
          <a:off x="3302599" y="515"/>
          <a:ext cx="2295931" cy="13775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Развивать свои речевые характеристики </a:t>
          </a:r>
          <a:endParaRPr lang="en-US" sz="1400" kern="1200"/>
        </a:p>
      </dsp:txBody>
      <dsp:txXfrm>
        <a:off x="3302599" y="515"/>
        <a:ext cx="2295931" cy="1377559"/>
      </dsp:txXfrm>
    </dsp:sp>
    <dsp:sp modelId="{6CA3EEEB-7F6B-4BD0-8147-A847CDBD1275}">
      <dsp:nvSpPr>
        <dsp:cNvPr id="0" name=""/>
        <dsp:cNvSpPr/>
      </dsp:nvSpPr>
      <dsp:spPr>
        <a:xfrm>
          <a:off x="5828124" y="515"/>
          <a:ext cx="2295931" cy="1377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Совершенствовать коммуникативные качества </a:t>
          </a:r>
          <a:endParaRPr lang="en-US" sz="1400" kern="1200"/>
        </a:p>
      </dsp:txBody>
      <dsp:txXfrm>
        <a:off x="5828124" y="515"/>
        <a:ext cx="2295931" cy="1377559"/>
      </dsp:txXfrm>
    </dsp:sp>
    <dsp:sp modelId="{957977DB-1AB5-4736-9244-67C81C00C472}">
      <dsp:nvSpPr>
        <dsp:cNvPr id="0" name=""/>
        <dsp:cNvSpPr/>
      </dsp:nvSpPr>
      <dsp:spPr>
        <a:xfrm>
          <a:off x="8353649" y="515"/>
          <a:ext cx="2295931" cy="1377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Совершенствовать качества, характеризующие личность с точки зрения образования и воспитания </a:t>
          </a:r>
          <a:endParaRPr lang="en-US" sz="1200" kern="1200" dirty="0"/>
        </a:p>
      </dsp:txBody>
      <dsp:txXfrm>
        <a:off x="8353649" y="515"/>
        <a:ext cx="2295931" cy="1377559"/>
      </dsp:txXfrm>
    </dsp:sp>
    <dsp:sp modelId="{F6F5F1EC-3F7B-4CC9-B9C1-DCD24634D28A}">
      <dsp:nvSpPr>
        <dsp:cNvPr id="0" name=""/>
        <dsp:cNvSpPr/>
      </dsp:nvSpPr>
      <dsp:spPr>
        <a:xfrm>
          <a:off x="777073" y="1607667"/>
          <a:ext cx="2295931" cy="13775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Транслировать положительный образ педагога</a:t>
          </a:r>
          <a:endParaRPr lang="en-US" sz="1400" kern="1200"/>
        </a:p>
      </dsp:txBody>
      <dsp:txXfrm>
        <a:off x="777073" y="1607667"/>
        <a:ext cx="2295931" cy="1377559"/>
      </dsp:txXfrm>
    </dsp:sp>
    <dsp:sp modelId="{DEC6485D-CF39-4C36-8004-804058DF528A}">
      <dsp:nvSpPr>
        <dsp:cNvPr id="0" name=""/>
        <dsp:cNvSpPr/>
      </dsp:nvSpPr>
      <dsp:spPr>
        <a:xfrm>
          <a:off x="3302599" y="1607667"/>
          <a:ext cx="2295931" cy="1377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Профессиональное самосовершенствование </a:t>
          </a:r>
          <a:endParaRPr lang="en-US" sz="1200" kern="1200" dirty="0"/>
        </a:p>
      </dsp:txBody>
      <dsp:txXfrm>
        <a:off x="3302599" y="1607667"/>
        <a:ext cx="2295931" cy="1377559"/>
      </dsp:txXfrm>
    </dsp:sp>
    <dsp:sp modelId="{839C5C5E-6C9C-4419-9A1B-3036283C321F}">
      <dsp:nvSpPr>
        <dsp:cNvPr id="0" name=""/>
        <dsp:cNvSpPr/>
      </dsp:nvSpPr>
      <dsp:spPr>
        <a:xfrm>
          <a:off x="5828124" y="1607667"/>
          <a:ext cx="2295931" cy="13775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Профессиональная и социальная компетентность</a:t>
          </a:r>
          <a:endParaRPr lang="en-US" sz="1400" kern="1200"/>
        </a:p>
      </dsp:txBody>
      <dsp:txXfrm>
        <a:off x="5828124" y="1607667"/>
        <a:ext cx="2295931" cy="1377559"/>
      </dsp:txXfrm>
    </dsp:sp>
    <dsp:sp modelId="{0F89E6B1-65D4-4755-881B-113D55808531}">
      <dsp:nvSpPr>
        <dsp:cNvPr id="0" name=""/>
        <dsp:cNvSpPr/>
      </dsp:nvSpPr>
      <dsp:spPr>
        <a:xfrm>
          <a:off x="8353649" y="1607667"/>
          <a:ext cx="2295931" cy="1377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Обязательное отсутствие вредных привычек </a:t>
          </a:r>
          <a:endParaRPr lang="en-US" sz="1400" kern="1200"/>
        </a:p>
      </dsp:txBody>
      <dsp:txXfrm>
        <a:off x="8353649" y="1607667"/>
        <a:ext cx="2295931" cy="1377559"/>
      </dsp:txXfrm>
    </dsp:sp>
    <dsp:sp modelId="{48E4407E-14C9-4751-915E-41C3DA281447}">
      <dsp:nvSpPr>
        <dsp:cNvPr id="0" name=""/>
        <dsp:cNvSpPr/>
      </dsp:nvSpPr>
      <dsp:spPr>
        <a:xfrm>
          <a:off x="777073" y="3214819"/>
          <a:ext cx="2295931" cy="1377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Работать над своим духовным содержанием </a:t>
          </a:r>
          <a:endParaRPr lang="en-US" sz="1400" kern="1200"/>
        </a:p>
      </dsp:txBody>
      <dsp:txXfrm>
        <a:off x="777073" y="3214819"/>
        <a:ext cx="2295931" cy="1377559"/>
      </dsp:txXfrm>
    </dsp:sp>
    <dsp:sp modelId="{57AB7D48-286E-4659-8A6C-00F151780E2E}">
      <dsp:nvSpPr>
        <dsp:cNvPr id="0" name=""/>
        <dsp:cNvSpPr/>
      </dsp:nvSpPr>
      <dsp:spPr>
        <a:xfrm>
          <a:off x="3302599" y="3214819"/>
          <a:ext cx="2295931" cy="13775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Работать над своим имиджем и в социальных сетях </a:t>
          </a:r>
          <a:endParaRPr lang="en-US" sz="1400" kern="1200"/>
        </a:p>
      </dsp:txBody>
      <dsp:txXfrm>
        <a:off x="3302599" y="3214819"/>
        <a:ext cx="2295931" cy="1377559"/>
      </dsp:txXfrm>
    </dsp:sp>
    <dsp:sp modelId="{C461D448-3CC7-4D18-B481-20A1FF66774F}">
      <dsp:nvSpPr>
        <dsp:cNvPr id="0" name=""/>
        <dsp:cNvSpPr/>
      </dsp:nvSpPr>
      <dsp:spPr>
        <a:xfrm>
          <a:off x="5828124" y="3214819"/>
          <a:ext cx="2295931" cy="1377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Педагог обязательно должен иметь хобби</a:t>
          </a:r>
          <a:endParaRPr lang="en-US" sz="1400" kern="1200"/>
        </a:p>
      </dsp:txBody>
      <dsp:txXfrm>
        <a:off x="5828124" y="3214819"/>
        <a:ext cx="2295931" cy="1377559"/>
      </dsp:txXfrm>
    </dsp:sp>
    <dsp:sp modelId="{CAABCA18-3E63-4077-83D6-42AE4BA9EEAC}">
      <dsp:nvSpPr>
        <dsp:cNvPr id="0" name=""/>
        <dsp:cNvSpPr/>
      </dsp:nvSpPr>
      <dsp:spPr>
        <a:xfrm>
          <a:off x="8353649" y="3214819"/>
          <a:ext cx="2295931" cy="13775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Совершенствовать свое чувство юмора</a:t>
          </a:r>
          <a:endParaRPr lang="en-US" sz="1400" kern="1200"/>
        </a:p>
      </dsp:txBody>
      <dsp:txXfrm>
        <a:off x="8353649" y="3214819"/>
        <a:ext cx="2295931" cy="137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0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1/27/2023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9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83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7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353B12-AC5E-0CD2-F902-120040DB8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2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91F8D69-709A-4575-A393-B4C26481A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87A50C4-1191-461A-9E09-C8057F2AF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C87DA9F-8DB2-4D48-8716-A928FBB8A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95EA065-AC5D-431D-927E-87FF05884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6934B3C-D73F-4CD0-95B1-0244D662D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DB3DA-72D9-3D9D-5DB9-14B2CC53D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Имидж</a:t>
            </a:r>
            <a:r>
              <a:rPr lang="en-US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современного воспитателя</a:t>
            </a:r>
            <a:endParaRPr lang="ru-RU" sz="5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F3CC89-5CEB-9F52-7132-FEF0A6139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699" y="4802409"/>
            <a:ext cx="6953250" cy="862394"/>
          </a:xfrm>
        </p:spPr>
        <p:txBody>
          <a:bodyPr anchor="t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/>
              <a:t>Румянцева Ольга Владимировна</a:t>
            </a:r>
          </a:p>
          <a:p>
            <a:pPr algn="ctr">
              <a:lnSpc>
                <a:spcPct val="120000"/>
              </a:lnSpc>
            </a:pPr>
            <a:r>
              <a:rPr lang="ru-RU" sz="1800" b="1" dirty="0"/>
              <a:t>Заведующий МДОУ «Детский сад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800" b="1" dirty="0"/>
              <a:t>55»</a:t>
            </a:r>
          </a:p>
        </p:txBody>
      </p:sp>
    </p:spTree>
    <p:extLst>
      <p:ext uri="{BB962C8B-B14F-4D97-AF65-F5344CB8AC3E}">
        <p14:creationId xmlns:p14="http://schemas.microsoft.com/office/powerpoint/2010/main" val="4096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=""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353B12-AC5E-0CD2-F902-120040DB8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3" r="24684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8" name="Freeform: Shape 10">
            <a:extLst>
              <a:ext uri="{FF2B5EF4-FFF2-40B4-BE49-F238E27FC236}">
                <a16:creationId xmlns="" xmlns:a16="http://schemas.microsoft.com/office/drawing/2014/main" id="{DCD36D47-40B7-494B-B249-3CBA333DE2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="" xmlns:a16="http://schemas.microsoft.com/office/drawing/2014/main" id="{03AD0D1C-F8BA-4CD1-BC4D-BE1823F3EB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="" xmlns:a16="http://schemas.microsoft.com/office/drawing/2014/main" id="{FBA7E51E-7B6A-4A79-8F84-47C845C7A2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DB3DA-72D9-3D9D-5DB9-14B2CC53D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r>
              <a:rPr lang="ru-RU" sz="6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</a:t>
            </a:r>
            <a:r>
              <a:rPr lang="ru-RU" sz="6000" dirty="0">
                <a:ea typeface="Calibri" panose="020F0502020204030204" pitchFamily="34" charset="0"/>
                <a:cs typeface="Times New Roman" panose="02020603050405020304" pitchFamily="18" charset="0"/>
              </a:rPr>
              <a:t>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3469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="" xmlns:a16="http://schemas.microsoft.com/office/drawing/2014/main" id="{47FC6A8B-34F9-40FB-AA2D-E34168F528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AAFE5-0288-02D2-1C38-19A8264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ru-RU" dirty="0"/>
              <a:t>Что такое имидж?</a:t>
            </a:r>
          </a:p>
        </p:txBody>
      </p:sp>
      <p:grpSp>
        <p:nvGrpSpPr>
          <p:cNvPr id="28" name="Group 9">
            <a:extLst>
              <a:ext uri="{FF2B5EF4-FFF2-40B4-BE49-F238E27FC236}">
                <a16:creationId xmlns="" xmlns:a16="http://schemas.microsoft.com/office/drawing/2014/main" id="{D4D684F8-91BF-481C-A965-722756A383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5DF7B3C-29EF-4ADC-BFDC-C3A038AC43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11">
              <a:extLst>
                <a:ext uri="{FF2B5EF4-FFF2-40B4-BE49-F238E27FC236}">
                  <a16:creationId xmlns="" xmlns:a16="http://schemas.microsoft.com/office/drawing/2014/main" id="{20289037-6999-491E-AA63-CC1C3CBBF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97CF6DF-9FF9-4D10-B338-0BEFC0AA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3516E9-0089-1737-18EE-20608D72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338" y="1049312"/>
            <a:ext cx="6023854" cy="4910813"/>
          </a:xfrm>
        </p:spPr>
        <p:txBody>
          <a:bodyPr anchor="ctr"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1700" dirty="0"/>
              <a:t>ИМИДЖ - образ человека, включающий в себя внешность, манеру поведения, общения и т.п., способствующие воздействию на окружающих.</a:t>
            </a:r>
            <a:endParaRPr lang="en-US" sz="1700" dirty="0"/>
          </a:p>
          <a:p>
            <a:pPr>
              <a:lnSpc>
                <a:spcPct val="160000"/>
              </a:lnSpc>
            </a:pPr>
            <a:endParaRPr lang="en-US" sz="1700" dirty="0"/>
          </a:p>
          <a:p>
            <a:pPr>
              <a:lnSpc>
                <a:spcPct val="160000"/>
              </a:lnSpc>
            </a:pPr>
            <a:r>
              <a:rPr lang="ru-RU" sz="1700" dirty="0"/>
              <a:t>В переводе с английского имидж в буквальном смысле означает «образ».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C8E2A1-81BC-642F-47B6-6FAC082BE9BF}"/>
              </a:ext>
            </a:extLst>
          </p:cNvPr>
          <p:cNvSpPr txBox="1"/>
          <p:nvPr/>
        </p:nvSpPr>
        <p:spPr>
          <a:xfrm>
            <a:off x="5896356" y="4375528"/>
            <a:ext cx="6097836" cy="132019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b="0" spc="1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  <a:lvl2pPr marL="0" indent="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-32004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2024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6pPr>
            <a:lvl7pPr marL="224028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7pPr>
            <a:lvl8pPr marL="256032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>
                <a:solidFill>
                  <a:schemeClr val="accent1">
                    <a:lumMod val="75000"/>
                  </a:schemeClr>
                </a:solidFill>
              </a:defRPr>
            </a:lvl8pPr>
            <a:lvl9pPr marL="2880360"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>
                <a:solidFill>
                  <a:schemeClr val="accent1">
                    <a:lumMod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="" xmlns:a16="http://schemas.microsoft.com/office/drawing/2014/main" id="{AC14302F-E955-47D0-A56B-D1D1A6953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F0DA1A54-9FBE-4DAE-B253-1715AA029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63325" y="584218"/>
            <a:ext cx="5693134" cy="5480198"/>
            <a:chOff x="787179" y="834887"/>
            <a:chExt cx="5308821" cy="5110259"/>
          </a:xfrm>
        </p:grpSpPr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0A36CE68-CB3C-4699-9422-3073853CB6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0546" y="1057523"/>
              <a:ext cx="5009716" cy="474692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F356DA69-4637-40FE-A14B-5213BBB585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179" y="834887"/>
              <a:ext cx="5308821" cy="511025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364D709A-6610-48B7-9F98-AFA02ECB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73427" y="1200647"/>
              <a:ext cx="4675366" cy="4471706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AAFE5-0288-02D2-1C38-19A8264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212" y="1796995"/>
            <a:ext cx="4269851" cy="113221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/>
              <a:t>Имидж</a:t>
            </a:r>
            <a:r>
              <a:rPr lang="en-US" sz="2400" dirty="0"/>
              <a:t> в </a:t>
            </a:r>
            <a:r>
              <a:rPr lang="en-US" sz="2400" dirty="0" err="1"/>
              <a:t>сфере</a:t>
            </a:r>
            <a:r>
              <a:rPr lang="en-US" sz="2400" dirty="0"/>
              <a:t> </a:t>
            </a:r>
            <a:r>
              <a:rPr lang="en-US" sz="2400" dirty="0" err="1"/>
              <a:t>образования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3A30A-E379-84B4-2B0E-EBA79E9C350E}"/>
              </a:ext>
            </a:extLst>
          </p:cNvPr>
          <p:cNvSpPr txBox="1"/>
          <p:nvPr/>
        </p:nvSpPr>
        <p:spPr>
          <a:xfrm>
            <a:off x="1598212" y="3088465"/>
            <a:ext cx="4269851" cy="1897003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Современные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которых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мы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живем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трудимся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принципиально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отличаются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какие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были</a:t>
            </a:r>
            <a:r>
              <a:rPr lang="en-US" sz="17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раньше</a:t>
            </a:r>
            <a:endParaRPr lang="en-US" sz="17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Изображение выглядит как текст, шиферная плитка, векторная графика, визит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09DBD61-3496-3950-AB09-47C9F9407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2946697"/>
            <a:ext cx="3501668" cy="35016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1FA8356-1915-B66F-6C06-C89AE1587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89" y="412126"/>
            <a:ext cx="2956980" cy="29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AAFE5-0288-02D2-1C38-19A8264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766" y="643443"/>
            <a:ext cx="4269851" cy="113221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err="1"/>
              <a:t>Имидж</a:t>
            </a:r>
            <a:r>
              <a:rPr lang="en-US" sz="2800" dirty="0"/>
              <a:t> </a:t>
            </a:r>
            <a:r>
              <a:rPr lang="ru-RU" sz="2800" dirty="0"/>
              <a:t>воспитателя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3A30A-E379-84B4-2B0E-EBA79E9C350E}"/>
              </a:ext>
            </a:extLst>
          </p:cNvPr>
          <p:cNvSpPr txBox="1"/>
          <p:nvPr/>
        </p:nvSpPr>
        <p:spPr>
          <a:xfrm>
            <a:off x="213086" y="4558921"/>
            <a:ext cx="2474040" cy="145868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algn="ctr">
              <a:lnSpc>
                <a:spcPct val="140000"/>
              </a:lnSpc>
              <a:buFont typeface="Corbel" panose="020B0503020204020204" pitchFamily="34" charset="0"/>
            </a:pPr>
            <a:r>
              <a:rPr lang="ru-RU" sz="1600" b="1" dirty="0">
                <a:solidFill>
                  <a:srgbClr val="18181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</a:t>
            </a:r>
          </a:p>
          <a:p>
            <a:pPr algn="ctr">
              <a:lnSpc>
                <a:spcPct val="140000"/>
              </a:lnSpc>
              <a:buFont typeface="Corbel" panose="020B0503020204020204" pitchFamily="34" charset="0"/>
            </a:pPr>
            <a:r>
              <a:rPr lang="ru-RU" sz="1600" b="1" dirty="0">
                <a:solidFill>
                  <a:srgbClr val="18181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функция</a:t>
            </a:r>
            <a:endParaRPr lang="en-US" sz="16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389130-4194-4D58-D8C1-0122B07C8C5B}"/>
              </a:ext>
            </a:extLst>
          </p:cNvPr>
          <p:cNvSpPr txBox="1"/>
          <p:nvPr/>
        </p:nvSpPr>
        <p:spPr>
          <a:xfrm>
            <a:off x="9936671" y="2373182"/>
            <a:ext cx="1874330" cy="145868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defRPr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dirty="0">
                <a:latin typeface="+mn-lt"/>
              </a:rPr>
              <a:t>Визуальная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latin typeface="+mn-lt"/>
              </a:rPr>
              <a:t>функция</a:t>
            </a:r>
            <a:endParaRPr lang="en-US" sz="16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A22E84-242E-F5A1-952C-4F75092C8D6B}"/>
              </a:ext>
            </a:extLst>
          </p:cNvPr>
          <p:cNvSpPr txBox="1"/>
          <p:nvPr/>
        </p:nvSpPr>
        <p:spPr>
          <a:xfrm>
            <a:off x="6096000" y="4569711"/>
            <a:ext cx="3060873" cy="145868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defRPr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dirty="0">
                <a:latin typeface="+mn-lt"/>
              </a:rPr>
              <a:t>Духовно-нравственная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latin typeface="+mn-lt"/>
              </a:rPr>
              <a:t>функция</a:t>
            </a:r>
            <a:endParaRPr lang="en-US" sz="16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F95E82-6241-27E8-8EE5-EF99240BF45A}"/>
              </a:ext>
            </a:extLst>
          </p:cNvPr>
          <p:cNvSpPr txBox="1"/>
          <p:nvPr/>
        </p:nvSpPr>
        <p:spPr>
          <a:xfrm>
            <a:off x="3007746" y="2405791"/>
            <a:ext cx="2860316" cy="1240686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defRPr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dirty="0">
                <a:latin typeface="+mn-lt"/>
              </a:rPr>
              <a:t>Социальная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latin typeface="+mn-lt"/>
              </a:rPr>
              <a:t>функция</a:t>
            </a:r>
            <a:endParaRPr lang="en-US" sz="1600" b="1" dirty="0">
              <a:latin typeface="+mn-lt"/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3131787C-AB7C-73F8-B7B0-3B9C148E1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1" y="2233302"/>
            <a:ext cx="782394" cy="228436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6B4D3E9-FBC0-B5EC-3F63-B76CD9E7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9" y="3766196"/>
            <a:ext cx="2210157" cy="221015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4F781CA-5F48-1328-3A63-A09BCBC6B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16" y="2405791"/>
            <a:ext cx="2035874" cy="203587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грушк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C20DB86-9566-3064-AC66-C120D0B59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57" y="3476663"/>
            <a:ext cx="2210157" cy="22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AAFE5-0288-02D2-1C38-19A8264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04" y="518228"/>
            <a:ext cx="7176767" cy="113221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rgbClr val="111111"/>
                </a:solidFill>
              </a:rPr>
              <a:t>И</a:t>
            </a:r>
            <a:r>
              <a:rPr lang="ru-RU" sz="2800" b="1" dirty="0">
                <a:solidFill>
                  <a:srgbClr val="111111"/>
                </a:solidFill>
                <a:effectLst/>
                <a:ea typeface="Calibri" panose="020F0502020204030204" pitchFamily="34" charset="0"/>
              </a:rPr>
              <a:t>мидж современного воспитателя</a:t>
            </a:r>
            <a:endParaRPr lang="en-US" sz="4000" dirty="0"/>
          </a:p>
        </p:txBody>
      </p:sp>
      <p:pic>
        <p:nvPicPr>
          <p:cNvPr id="7" name="Рисунок 6" descr="Изображение выглядит как игрушк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EB21DCC-4F12-F231-5894-2301C7617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69" y="2213964"/>
            <a:ext cx="2210157" cy="22101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F696D08-05CD-1441-C186-86E4275C8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0" y="4129615"/>
            <a:ext cx="2210157" cy="221015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A678C87-57E6-C98E-9696-C3818F5A8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1" y="2543898"/>
            <a:ext cx="2318641" cy="2318641"/>
          </a:xfrm>
          <a:prstGeom prst="rect">
            <a:avLst/>
          </a:prstGeom>
        </p:spPr>
      </p:pic>
      <p:sp>
        <p:nvSpPr>
          <p:cNvPr id="15" name="Знак умножения 14">
            <a:extLst>
              <a:ext uri="{FF2B5EF4-FFF2-40B4-BE49-F238E27FC236}">
                <a16:creationId xmlns="" xmlns:a16="http://schemas.microsoft.com/office/drawing/2014/main" id="{3433B655-A55B-6EC9-7489-69971CD4EA68}"/>
              </a:ext>
            </a:extLst>
          </p:cNvPr>
          <p:cNvSpPr/>
          <p:nvPr/>
        </p:nvSpPr>
        <p:spPr>
          <a:xfrm>
            <a:off x="-240808" y="2074181"/>
            <a:ext cx="3478978" cy="3461272"/>
          </a:xfrm>
          <a:prstGeom prst="mathMultiply">
            <a:avLst>
              <a:gd name="adj1" fmla="val 4532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9C04479-3B26-FBE6-3B5E-9239CB74B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9" y="4298154"/>
            <a:ext cx="2210158" cy="2210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B65F53E-0671-952C-2849-AB8E8DE53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97" y="3153359"/>
            <a:ext cx="1860457" cy="18604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4644A5D-B2F2-8CDC-4D21-D92FBC82B49B}"/>
              </a:ext>
            </a:extLst>
          </p:cNvPr>
          <p:cNvSpPr txBox="1"/>
          <p:nvPr/>
        </p:nvSpPr>
        <p:spPr>
          <a:xfrm>
            <a:off x="-349204" y="5205239"/>
            <a:ext cx="3423220" cy="1333343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buFont typeface="Corbel" panose="020B0503020204020204" pitchFamily="34" charset="0"/>
              <a:defRPr sz="2000" b="1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+mn-lt"/>
              </a:rPr>
              <a:t>Визуальная привлекательность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B66AFD-09ED-3932-3810-94F10D7A11B3}"/>
              </a:ext>
            </a:extLst>
          </p:cNvPr>
          <p:cNvSpPr txBox="1"/>
          <p:nvPr/>
        </p:nvSpPr>
        <p:spPr>
          <a:xfrm>
            <a:off x="2782196" y="3432287"/>
            <a:ext cx="2426949" cy="99183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buFont typeface="Corbel" panose="020B0503020204020204" pitchFamily="34" charset="0"/>
              <a:defRPr sz="2000" b="1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+mn-lt"/>
              </a:rPr>
              <a:t>Красноречие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1645025-5E6F-A507-C1CD-046713DC9443}"/>
              </a:ext>
            </a:extLst>
          </p:cNvPr>
          <p:cNvSpPr txBox="1"/>
          <p:nvPr/>
        </p:nvSpPr>
        <p:spPr>
          <a:xfrm>
            <a:off x="5257083" y="4403236"/>
            <a:ext cx="2443866" cy="1132217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buFont typeface="Corbel" panose="020B0503020204020204" pitchFamily="34" charset="0"/>
              <a:defRPr sz="2000" b="1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+mn-lt"/>
              </a:rPr>
              <a:t>Невербальный имидж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78E3D0E-0557-7847-485C-3064EC20BE2B}"/>
              </a:ext>
            </a:extLst>
          </p:cNvPr>
          <p:cNvSpPr txBox="1"/>
          <p:nvPr/>
        </p:nvSpPr>
        <p:spPr>
          <a:xfrm>
            <a:off x="7490554" y="3153359"/>
            <a:ext cx="2931896" cy="1055017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buFont typeface="Corbel" panose="020B0503020204020204" pitchFamily="34" charset="0"/>
              <a:defRPr sz="2000" b="1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+mn-lt"/>
              </a:rPr>
              <a:t>Пространство жизнедеятельности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5623ABF-DC44-2F77-95D3-2804C0B79DA7}"/>
              </a:ext>
            </a:extLst>
          </p:cNvPr>
          <p:cNvSpPr txBox="1"/>
          <p:nvPr/>
        </p:nvSpPr>
        <p:spPr>
          <a:xfrm>
            <a:off x="9697329" y="4735287"/>
            <a:ext cx="2931896" cy="886528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buFont typeface="Corbel" panose="020B0503020204020204" pitchFamily="34" charset="0"/>
              <a:defRPr sz="2000" b="1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+mn-lt"/>
              </a:rPr>
              <a:t>Образ жизни </a:t>
            </a:r>
          </a:p>
        </p:txBody>
      </p:sp>
    </p:spTree>
    <p:extLst>
      <p:ext uri="{BB962C8B-B14F-4D97-AF65-F5344CB8AC3E}">
        <p14:creationId xmlns:p14="http://schemas.microsoft.com/office/powerpoint/2010/main" val="9668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AAFE5-0288-02D2-1C38-19A8264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3000" dirty="0" err="1"/>
              <a:t>И</a:t>
            </a:r>
            <a:r>
              <a:rPr lang="en-US" sz="3000" dirty="0" err="1">
                <a:effectLst/>
              </a:rPr>
              <a:t>мидж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современного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воспитателя</a:t>
            </a:r>
            <a:endParaRPr lang="en-US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93A30A-E379-84B4-2B0E-EBA79E9C350E}"/>
              </a:ext>
            </a:extLst>
          </p:cNvPr>
          <p:cNvSpPr txBox="1"/>
          <p:nvPr/>
        </p:nvSpPr>
        <p:spPr>
          <a:xfrm>
            <a:off x="914400" y="2496720"/>
            <a:ext cx="5181599" cy="346751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defPPr>
              <a:defRPr lang="ru-RU"/>
            </a:defPPr>
            <a:lvl1pPr algn="ctr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defRPr sz="1700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US" dirty="0" err="1"/>
              <a:t>Внешний</a:t>
            </a:r>
            <a:r>
              <a:rPr lang="en-US" dirty="0"/>
              <a:t> </a:t>
            </a:r>
            <a:r>
              <a:rPr lang="en-US" dirty="0" err="1"/>
              <a:t>облик</a:t>
            </a:r>
            <a:r>
              <a:rPr lang="en-US" dirty="0"/>
              <a:t> </a:t>
            </a:r>
            <a:r>
              <a:rPr lang="en-US" dirty="0" err="1"/>
              <a:t>помогает</a:t>
            </a:r>
            <a:r>
              <a:rPr lang="en-US" dirty="0"/>
              <a:t> </a:t>
            </a:r>
            <a:r>
              <a:rPr lang="en-US" dirty="0" err="1"/>
              <a:t>человеку</a:t>
            </a:r>
            <a:r>
              <a:rPr lang="en-US" dirty="0"/>
              <a:t> </a:t>
            </a:r>
            <a:r>
              <a:rPr lang="en-US" dirty="0" err="1"/>
              <a:t>привлечь</a:t>
            </a:r>
            <a:r>
              <a:rPr lang="en-US" dirty="0"/>
              <a:t> к </a:t>
            </a:r>
            <a:r>
              <a:rPr lang="en-US" dirty="0" err="1"/>
              <a:t>себе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, </a:t>
            </a:r>
            <a:r>
              <a:rPr lang="en-US" dirty="0" err="1"/>
              <a:t>создать</a:t>
            </a:r>
            <a:r>
              <a:rPr lang="en-US" dirty="0"/>
              <a:t> </a:t>
            </a:r>
            <a:r>
              <a:rPr lang="en-US" dirty="0" err="1"/>
              <a:t>положительный</a:t>
            </a:r>
            <a:r>
              <a:rPr lang="en-US" dirty="0"/>
              <a:t> </a:t>
            </a:r>
            <a:r>
              <a:rPr lang="en-US" dirty="0" err="1"/>
              <a:t>образ</a:t>
            </a:r>
            <a:r>
              <a:rPr lang="en-US" dirty="0"/>
              <a:t>, </a:t>
            </a:r>
            <a:r>
              <a:rPr lang="en-US" dirty="0" err="1"/>
              <a:t>показать</a:t>
            </a:r>
            <a:r>
              <a:rPr lang="en-US" dirty="0"/>
              <a:t>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симпатичным</a:t>
            </a:r>
            <a:r>
              <a:rPr lang="en-US" dirty="0"/>
              <a:t> </a:t>
            </a:r>
            <a:r>
              <a:rPr lang="en-US" dirty="0" err="1"/>
              <a:t>человеком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и </a:t>
            </a:r>
            <a:r>
              <a:rPr lang="en-US" dirty="0" err="1"/>
              <a:t>прекрасным</a:t>
            </a:r>
            <a:r>
              <a:rPr lang="en-US" dirty="0"/>
              <a:t> </a:t>
            </a:r>
            <a:r>
              <a:rPr lang="en-US" dirty="0" err="1"/>
              <a:t>педагогом</a:t>
            </a:r>
            <a:r>
              <a:rPr lang="en-US" dirty="0"/>
              <a:t>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45C2AEC-9E26-FC7C-A6A3-3771472C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06" y="1073827"/>
            <a:ext cx="2828621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10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8950AD4C-6AF3-49F8-94E1-DBCAFB394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extBox 20">
            <a:extLst>
              <a:ext uri="{FF2B5EF4-FFF2-40B4-BE49-F238E27FC236}">
                <a16:creationId xmlns="" xmlns:a16="http://schemas.microsoft.com/office/drawing/2014/main" id="{0EC7D143-DE7D-38AA-ED43-D22436AB2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862724"/>
              </p:ext>
            </p:extLst>
          </p:nvPr>
        </p:nvGraphicFramePr>
        <p:xfrm>
          <a:off x="4881790" y="664028"/>
          <a:ext cx="7103382" cy="582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F3C2653-B8B0-BAF1-6733-EFC0B363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22714"/>
            <a:ext cx="4272190" cy="211409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/>
            <a:r>
              <a:rPr lang="en-US" sz="3000" dirty="0" err="1"/>
              <a:t>И</a:t>
            </a:r>
            <a:r>
              <a:rPr lang="en-US" sz="3000" dirty="0" err="1">
                <a:effectLst/>
              </a:rPr>
              <a:t>мидж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современного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воспитателя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057537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F3C2653-B8B0-BAF1-6733-EFC0B363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813" y="87086"/>
            <a:ext cx="8316686" cy="211409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sz="3000" dirty="0" err="1"/>
              <a:t>И</a:t>
            </a:r>
            <a:r>
              <a:rPr lang="en-US" sz="3000" dirty="0" err="1">
                <a:effectLst/>
              </a:rPr>
              <a:t>мидж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современного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воспитателя</a:t>
            </a:r>
            <a:r>
              <a:rPr lang="ru-RU" sz="3000" dirty="0">
                <a:effectLst/>
              </a:rPr>
              <a:t> в онлайн пространстве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6D0A08-A262-4E84-224E-A98280676073}"/>
              </a:ext>
            </a:extLst>
          </p:cNvPr>
          <p:cNvSpPr txBox="1"/>
          <p:nvPr/>
        </p:nvSpPr>
        <p:spPr>
          <a:xfrm>
            <a:off x="0" y="5201254"/>
            <a:ext cx="3646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90 % </a:t>
            </a:r>
          </a:p>
          <a:p>
            <a:pPr algn="ctr"/>
            <a:r>
              <a:rPr lang="ru-RU" sz="2000" dirty="0"/>
              <a:t>педагогов используют </a:t>
            </a:r>
          </a:p>
          <a:p>
            <a:pPr algn="ctr"/>
            <a:r>
              <a:rPr lang="ru-RU" sz="2000" dirty="0"/>
              <a:t>социальные сети </a:t>
            </a:r>
          </a:p>
          <a:p>
            <a:pPr algn="ctr"/>
            <a:r>
              <a:rPr lang="ru-RU" sz="2000" b="1" dirty="0"/>
              <a:t>в личных целях</a:t>
            </a:r>
          </a:p>
        </p:txBody>
      </p:sp>
      <p:pic>
        <p:nvPicPr>
          <p:cNvPr id="5" name="Рисунок 4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6A4601F-43AD-EB93-32EE-D612FE81E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452584"/>
            <a:ext cx="3162328" cy="3162328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4CA0C4EF-7F7E-EA1D-107A-4E535DCAE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667146"/>
              </p:ext>
            </p:extLst>
          </p:nvPr>
        </p:nvGraphicFramePr>
        <p:xfrm>
          <a:off x="3873525" y="2201182"/>
          <a:ext cx="8078989" cy="454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1370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F3C2653-B8B0-BAF1-6733-EFC0B363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667" y="0"/>
            <a:ext cx="9066630" cy="211409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ru-RU" sz="3000" dirty="0"/>
              <a:t>Рекомендации по формированию профессионального имиджа педагога</a:t>
            </a:r>
            <a:endParaRPr lang="en-US" sz="3000" dirty="0"/>
          </a:p>
        </p:txBody>
      </p:sp>
      <p:graphicFrame>
        <p:nvGraphicFramePr>
          <p:cNvPr id="8" name="TextBox 3">
            <a:extLst>
              <a:ext uri="{FF2B5EF4-FFF2-40B4-BE49-F238E27FC236}">
                <a16:creationId xmlns="" xmlns:a16="http://schemas.microsoft.com/office/drawing/2014/main" id="{C4514CB5-2F6B-4694-8B22-DCE0FE28F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870963"/>
              </p:ext>
            </p:extLst>
          </p:nvPr>
        </p:nvGraphicFramePr>
        <p:xfrm>
          <a:off x="298498" y="2265106"/>
          <a:ext cx="11426655" cy="459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4542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1C2431"/>
      </a:dk2>
      <a:lt2>
        <a:srgbClr val="F3F2F0"/>
      </a:lt2>
      <a:accent1>
        <a:srgbClr val="2971E7"/>
      </a:accent1>
      <a:accent2>
        <a:srgbClr val="3B34DA"/>
      </a:accent2>
      <a:accent3>
        <a:srgbClr val="8029E7"/>
      </a:accent3>
      <a:accent4>
        <a:srgbClr val="BD17D5"/>
      </a:accent4>
      <a:accent5>
        <a:srgbClr val="E729B0"/>
      </a:accent5>
      <a:accent6>
        <a:srgbClr val="D5174F"/>
      </a:accent6>
      <a:hlink>
        <a:srgbClr val="AF833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ЯрГУ</Template>
  <TotalTime>142</TotalTime>
  <Words>258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Corbel</vt:lpstr>
      <vt:lpstr>Meiryo</vt:lpstr>
      <vt:lpstr>Times New Roman</vt:lpstr>
      <vt:lpstr>SketchLinesVTI</vt:lpstr>
      <vt:lpstr>Имидж  современного воспитателя</vt:lpstr>
      <vt:lpstr>Что такое имидж?</vt:lpstr>
      <vt:lpstr>Имидж в сфере образования</vt:lpstr>
      <vt:lpstr>Имидж воспитателя</vt:lpstr>
      <vt:lpstr>Имидж современного воспитателя</vt:lpstr>
      <vt:lpstr>Имидж современного воспитателя</vt:lpstr>
      <vt:lpstr>Имидж современного воспитателя</vt:lpstr>
      <vt:lpstr>Имидж современного воспитателя в онлайн пространстве</vt:lpstr>
      <vt:lpstr>Рекомендации по формированию профессионального имиджа педагога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Имидж-современного воспитателя</dc:title>
  <dc:creator>Сергей</dc:creator>
  <cp:lastModifiedBy>Windows User</cp:lastModifiedBy>
  <cp:revision>19</cp:revision>
  <dcterms:created xsi:type="dcterms:W3CDTF">2023-01-22T07:34:12Z</dcterms:created>
  <dcterms:modified xsi:type="dcterms:W3CDTF">2023-01-27T08:40:42Z</dcterms:modified>
</cp:coreProperties>
</file>