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JkXyrrUL3lI.jpg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85801"/>
            <a:ext cx="4114800" cy="617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038600" y="381000"/>
            <a:ext cx="5105400" cy="5745163"/>
          </a:xfrm>
        </p:spPr>
        <p:txBody>
          <a:bodyPr>
            <a:normAutofit fontScale="6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ru-RU" sz="39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Зыонг</a:t>
            </a:r>
            <a:r>
              <a:rPr lang="ru-RU" sz="3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Юлия </a:t>
            </a:r>
            <a:r>
              <a:rPr lang="ru-RU" sz="39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Мамовна</a:t>
            </a:r>
            <a:endParaRPr lang="ru-RU" sz="39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lnSpc>
                <a:spcPct val="170000"/>
              </a:lnSpc>
              <a:buNone/>
            </a:pPr>
            <a:r>
              <a:rPr lang="ru-RU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Руководитель объединений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«Робототехника»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«3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-моделирование 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прототипирование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«Создание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web-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сайтов»</a:t>
            </a:r>
          </a:p>
          <a:p>
            <a:pPr algn="ctr">
              <a:buNone/>
            </a:pP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sz="2600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sz="2600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sz="2600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ru-RU" sz="2600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ru-RU" sz="26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Муниципальное образовательное учреждение </a:t>
            </a:r>
          </a:p>
          <a:p>
            <a:pPr algn="ctr">
              <a:buNone/>
            </a:pPr>
            <a:r>
              <a:rPr lang="ru-RU" sz="26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дополнительного образования </a:t>
            </a:r>
          </a:p>
          <a:p>
            <a:pPr algn="ctr">
              <a:buNone/>
            </a:pPr>
            <a:r>
              <a:rPr lang="ru-RU" sz="26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«Городской центр технического творчества»</a:t>
            </a:r>
          </a:p>
          <a:p>
            <a:pPr algn="ctr">
              <a:buNone/>
            </a:pPr>
            <a:r>
              <a:rPr lang="ru-RU" sz="26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г. Ярославль</a:t>
            </a:r>
            <a:endParaRPr lang="ru-RU" sz="2600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" name="Рисунок 9" descr="лого ГЦТТ буквы (1)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980978" cy="1600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70104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Это у меня хорошо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получается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Содержимое 4" descr="5292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0600" y="1905000"/>
            <a:ext cx="7241541" cy="426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лого ГЦТТ буквы (1)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980978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059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2057400"/>
            <a:ext cx="3459389" cy="4612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лого ГЦТТ буквы (1)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800" y="0"/>
            <a:ext cx="2590800" cy="2092804"/>
          </a:xfrm>
          <a:prstGeom prst="rect">
            <a:avLst/>
          </a:prstGeom>
        </p:spPr>
      </p:pic>
      <p:pic>
        <p:nvPicPr>
          <p:cNvPr id="6" name="Рисунок 5" descr="20171124_085807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3505200"/>
            <a:ext cx="4936067" cy="335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ym-ruaIHLFg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953000" cy="3302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Игровая деятельность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19600" cy="4525963"/>
          </a:xfrm>
        </p:spPr>
        <p:txBody>
          <a:bodyPr/>
          <a:lstStyle/>
          <a:p>
            <a:r>
              <a:rPr lang="ru-RU" dirty="0" smtClean="0"/>
              <a:t>Работа в команде</a:t>
            </a:r>
          </a:p>
          <a:p>
            <a:r>
              <a:rPr lang="ru-RU" dirty="0" smtClean="0"/>
              <a:t>Слушать и быть услышанным</a:t>
            </a:r>
          </a:p>
          <a:p>
            <a:r>
              <a:rPr lang="ru-RU" dirty="0" smtClean="0"/>
              <a:t>Использование своих знаний</a:t>
            </a:r>
          </a:p>
          <a:p>
            <a:r>
              <a:rPr lang="ru-RU" dirty="0" smtClean="0"/>
              <a:t>Создание благоприятной атмосферы</a:t>
            </a:r>
            <a:endParaRPr lang="ru-RU" dirty="0"/>
          </a:p>
        </p:txBody>
      </p:sp>
      <p:pic>
        <p:nvPicPr>
          <p:cNvPr id="4" name="Рисунок 3" descr="лого ГЦТТ буквы (1)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980978" cy="1600200"/>
          </a:xfrm>
          <a:prstGeom prst="rect">
            <a:avLst/>
          </a:prstGeom>
        </p:spPr>
      </p:pic>
      <p:pic>
        <p:nvPicPr>
          <p:cNvPr id="9" name="Содержимое 8" descr="IMG_4090 — копия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096" y="1752600"/>
            <a:ext cx="4914903" cy="3276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Экскурсии для детей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Содержимое 4" descr="WCb-y7jV3g8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76400"/>
            <a:ext cx="4799663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лого ГЦТТ буквы (1)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980978" cy="1600200"/>
          </a:xfrm>
          <a:prstGeom prst="rect">
            <a:avLst/>
          </a:prstGeom>
        </p:spPr>
      </p:pic>
      <p:pic>
        <p:nvPicPr>
          <p:cNvPr id="6" name="Рисунок 5" descr="gkGbn4InESY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97995" y="3200400"/>
            <a:ext cx="4746005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Участие в мероприятиях,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конкурсах</a:t>
            </a:r>
            <a:endParaRPr lang="ru-RU" dirty="0"/>
          </a:p>
        </p:txBody>
      </p:sp>
      <p:pic>
        <p:nvPicPr>
          <p:cNvPr id="4" name="Рисунок 3" descr="лого ГЦТТ буквы (1)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980978" cy="1600200"/>
          </a:xfrm>
          <a:prstGeom prst="rect">
            <a:avLst/>
          </a:prstGeom>
        </p:spPr>
      </p:pic>
      <p:pic>
        <p:nvPicPr>
          <p:cNvPr id="8" name="Рисунок 7" descr="NkxntY9vic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38400"/>
            <a:ext cx="3198600" cy="426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Содержимое 6" descr="0sIF-sxOxxM.jpg"/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7400" y="1219200"/>
            <a:ext cx="3475630" cy="4257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bLKkOSVeLCg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5887" y="3657600"/>
            <a:ext cx="4808113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Ключевые компетенции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XXI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века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828800"/>
            <a:ext cx="4419600" cy="4525963"/>
          </a:xfrm>
        </p:spPr>
        <p:txBody>
          <a:bodyPr/>
          <a:lstStyle/>
          <a:p>
            <a:r>
              <a:rPr lang="ru-RU" dirty="0" smtClean="0"/>
              <a:t>Креативность</a:t>
            </a:r>
          </a:p>
          <a:p>
            <a:r>
              <a:rPr lang="ru-RU" dirty="0" smtClean="0"/>
              <a:t>Критичность мышления</a:t>
            </a:r>
          </a:p>
          <a:p>
            <a:r>
              <a:rPr lang="ru-RU" dirty="0" smtClean="0"/>
              <a:t>Коммуникация</a:t>
            </a:r>
          </a:p>
          <a:p>
            <a:r>
              <a:rPr lang="ru-RU" dirty="0" smtClean="0"/>
              <a:t>Командная работа</a:t>
            </a:r>
            <a:endParaRPr lang="ru-RU" dirty="0"/>
          </a:p>
        </p:txBody>
      </p:sp>
      <p:pic>
        <p:nvPicPr>
          <p:cNvPr id="5" name="Рисунок 4" descr="лого ГЦТТ буквы (1)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980978" cy="1600200"/>
          </a:xfrm>
          <a:prstGeom prst="rect">
            <a:avLst/>
          </a:prstGeom>
        </p:spPr>
      </p:pic>
      <p:pic>
        <p:nvPicPr>
          <p:cNvPr id="6" name="Рисунок 5" descr="IMG_411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8600" y="1828800"/>
            <a:ext cx="4343400" cy="482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30781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«Желание — тысяча возможностей, нежелание — тысяча причин»</a:t>
            </a:r>
          </a:p>
          <a:p>
            <a:pPr marL="0" algn="r">
              <a:spcBef>
                <a:spcPts val="0"/>
              </a:spcBef>
              <a:buNone/>
            </a:pPr>
            <a:endParaRPr lang="ru-RU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algn="r">
              <a:spcBef>
                <a:spcPts val="0"/>
              </a:spcBef>
              <a:buNone/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Дэвид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Мэйтланд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лого ГЦТТ буквы (1)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2452639" cy="19812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83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Это у меня хорошо  получается</vt:lpstr>
      <vt:lpstr>Презентация PowerPoint</vt:lpstr>
      <vt:lpstr>                    Игровая деятельность</vt:lpstr>
      <vt:lpstr>Экскурсии для детей</vt:lpstr>
      <vt:lpstr>Участие в мероприятиях,  конкурсах</vt:lpstr>
      <vt:lpstr>Ключевые компетенции  XXI века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Татьяна Александровна Лейнганг</cp:lastModifiedBy>
  <cp:revision>13</cp:revision>
  <dcterms:created xsi:type="dcterms:W3CDTF">2018-10-18T19:28:26Z</dcterms:created>
  <dcterms:modified xsi:type="dcterms:W3CDTF">2018-11-08T08:53:06Z</dcterms:modified>
</cp:coreProperties>
</file>