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4" r:id="rId4"/>
    <p:sldId id="277" r:id="rId5"/>
    <p:sldId id="276" r:id="rId6"/>
    <p:sldId id="265" r:id="rId7"/>
    <p:sldId id="272" r:id="rId8"/>
    <p:sldId id="275" r:id="rId9"/>
    <p:sldId id="278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3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432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261BA-982A-4713-8C57-89363DB5C9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22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24F66-67D7-4D78-9265-95C82B828E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05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1FDD5-FFC3-4708-B621-8C2B6B6143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36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244BB-33C3-4903-A205-2EF3BE8840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0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3DF26-2872-4FF6-A1BC-9CEC45601F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13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0A89B-BED2-4E5E-A636-EEB1A281B1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9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A4620-B203-48B0-A488-6D3139C107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568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D9FE0-BA80-4E86-9649-C83B396992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65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56A3F-D7A9-4213-8D85-1A339A3065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039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38ABC-8B86-489B-BAC2-A5EBC815BE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63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2E31B-F9D7-49B9-85FB-29CD0516A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46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0B8B946-130D-4179-9FF9-7AC325057E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52650"/>
            <a:ext cx="6348413" cy="20383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 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Региональный этап </a:t>
            </a:r>
            <a:b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Всероссийского конкурса</a:t>
            </a:r>
            <a:b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«Педагогический дебют – 2019»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Презентация из опыта работы </a:t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«У меня это хорошо получается»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267200"/>
            <a:ext cx="6908800" cy="14859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Колесова Кристина Витальевна, воспитатель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МДОУ «Детский сад №27 «Цветик-семицветик»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1800" dirty="0" err="1" smtClean="0"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Тутаевского</a:t>
            </a:r>
            <a:r>
              <a:rPr lang="ru-RU" sz="1800" dirty="0" smtClean="0"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муниципального района</a:t>
            </a:r>
          </a:p>
        </p:txBody>
      </p:sp>
      <p:pic>
        <p:nvPicPr>
          <p:cNvPr id="3076" name="Picture 7" descr="1534745768_debu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2286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Наблюдаем, играем, общаемся</a:t>
            </a:r>
          </a:p>
        </p:txBody>
      </p:sp>
      <p:pic>
        <p:nvPicPr>
          <p:cNvPr id="59396" name="Picture 4" descr="IMG_278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57400"/>
            <a:ext cx="4073525" cy="3054350"/>
          </a:xfrm>
          <a:noFill/>
        </p:spPr>
      </p:pic>
      <p:pic>
        <p:nvPicPr>
          <p:cNvPr id="7" name="Picture 5" descr="IMG_28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05606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effectLst/>
                <a:latin typeface="Arial" charset="0"/>
                <a:cs typeface="Arial" charset="0"/>
              </a:rPr>
              <a:t>Играем с парашютом</a:t>
            </a:r>
          </a:p>
        </p:txBody>
      </p:sp>
      <p:pic>
        <p:nvPicPr>
          <p:cNvPr id="60420" name="Picture 4" descr="IMG_279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09763"/>
            <a:ext cx="5410200" cy="405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533400"/>
            <a:ext cx="7786687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Маленькие успехи –</a:t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 это  любовь и доверие моих малышей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" name="Picture 5" descr="IMG_2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-1755" r="22191"/>
          <a:stretch>
            <a:fillRect/>
          </a:stretch>
        </p:blipFill>
        <p:spPr bwMode="auto">
          <a:xfrm>
            <a:off x="2732088" y="1676400"/>
            <a:ext cx="34512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endParaRPr lang="ru-RU" altLang="ru-RU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524000"/>
          <a:ext cx="82296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572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Рыбинский </a:t>
                      </a:r>
                      <a:r>
                        <a:rPr lang="ru-RU" sz="2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профессионально – 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педагогический </a:t>
                      </a:r>
                      <a:r>
                        <a:rPr lang="ru-RU" sz="2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колледж, 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 окончания -  2018 год.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Квалификация</a:t>
                      </a:r>
                      <a:r>
                        <a:rPr lang="ru-RU" sz="2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– воспитатель детей дошкольного возраста с отклонениями в развитии и с сохранным развитием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Поступила на дефектологический факультет Ярославского государственного педагогического университета им. К.Д. Ушинского, являюсь студентом 1 курса </a:t>
                      </a:r>
                      <a:endParaRPr lang="ru-RU" sz="2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828800"/>
            <a:ext cx="2286000" cy="304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343400" y="2133600"/>
            <a:ext cx="40386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Мой девиз:</a:t>
            </a:r>
          </a:p>
          <a:p>
            <a:pPr eaLnBrk="1" hangingPunct="1">
              <a:defRPr/>
            </a:pPr>
            <a:r>
              <a:rPr lang="ru-RU" sz="2800" b="1" i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defRPr/>
            </a:pPr>
            <a:r>
              <a:rPr lang="ru-RU" sz="2800" b="1" i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идти вперед, детей растить и радость жизни им открыть» 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effectLst/>
                <a:latin typeface="Arial" charset="0"/>
                <a:cs typeface="Arial" charset="0"/>
              </a:rPr>
              <a:t>Вместе путешествуем</a:t>
            </a:r>
          </a:p>
        </p:txBody>
      </p:sp>
      <p:pic>
        <p:nvPicPr>
          <p:cNvPr id="6147" name="Picture 2" descr="F:\Колесова К.В. фото с детьм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00200"/>
            <a:ext cx="5035550" cy="5062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6361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effectLst/>
                <a:latin typeface="Arial" charset="0"/>
                <a:cs typeface="Arial" charset="0"/>
              </a:rPr>
              <a:t>Создаем условия для развития детей</a:t>
            </a:r>
          </a:p>
        </p:txBody>
      </p:sp>
      <p:pic>
        <p:nvPicPr>
          <p:cNvPr id="7171" name="Picture 2" descr="G:\DCIM\157___10\IMG_29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2400" b="12302"/>
          <a:stretch>
            <a:fillRect/>
          </a:stretch>
        </p:blipFill>
        <p:spPr>
          <a:xfrm>
            <a:off x="1397000" y="1524000"/>
            <a:ext cx="6881813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Игры с блоками </a:t>
            </a:r>
            <a:r>
              <a:rPr lang="ru-RU" sz="2800" b="1" dirty="0" err="1" smtClean="0">
                <a:effectLst/>
                <a:latin typeface="Arial" pitchFamily="34" charset="0"/>
                <a:cs typeface="Arial" pitchFamily="34" charset="0"/>
              </a:rPr>
              <a:t>Дьенеша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«Прятки», </a:t>
            </a:r>
            <a:r>
              <a:rPr lang="ru-RU" sz="2800" b="1" smtClean="0">
                <a:effectLst/>
                <a:latin typeface="Arial" pitchFamily="34" charset="0"/>
                <a:cs typeface="Arial" pitchFamily="34" charset="0"/>
              </a:rPr>
              <a:t>«Дополни 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картинку»</a:t>
            </a:r>
          </a:p>
        </p:txBody>
      </p:sp>
      <p:pic>
        <p:nvPicPr>
          <p:cNvPr id="57348" name="Picture 4" descr="IMG_285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57400"/>
            <a:ext cx="3052763" cy="4070350"/>
          </a:xfrm>
          <a:noFill/>
        </p:spPr>
      </p:pic>
      <p:pic>
        <p:nvPicPr>
          <p:cNvPr id="7" name="Picture 4" descr="IMG_28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70225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effectLst/>
                <a:latin typeface="Arial" charset="0"/>
                <a:cs typeface="Arial" charset="0"/>
              </a:rPr>
              <a:t>Мы сортируем фигурки по цветам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4516" name="Picture 4" descr="IMG_28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624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IMG_28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3048000"/>
            <a:ext cx="405606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effectLst/>
                <a:latin typeface="Arial" charset="0"/>
                <a:cs typeface="Arial" charset="0"/>
              </a:rPr>
              <a:t>Вместе с нами играют наши  мамы</a:t>
            </a:r>
          </a:p>
        </p:txBody>
      </p:sp>
      <p:pic>
        <p:nvPicPr>
          <p:cNvPr id="10243" name="Picture 2" descr="C:\Users\Юлия\Desktop\фото группа\IMG_20181016_1642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3341688" cy="4456113"/>
          </a:xfrm>
          <a:noFill/>
        </p:spPr>
      </p:pic>
      <p:pic>
        <p:nvPicPr>
          <p:cNvPr id="10244" name="Picture 3" descr="C:\Users\Юлия\Desktop\фото группа\IMG_20181016_164125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4067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вместе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рассказываем сказки</a:t>
            </a:r>
          </a:p>
        </p:txBody>
      </p:sp>
      <p:pic>
        <p:nvPicPr>
          <p:cNvPr id="11267" name="Picture 2" descr="F:\+фото в презентацию что у меня получается хорошо фото дети гр.№13 (2)\IMG_29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4672"/>
          <a:stretch>
            <a:fillRect/>
          </a:stretch>
        </p:blipFill>
        <p:spPr>
          <a:xfrm>
            <a:off x="533400" y="2057400"/>
            <a:ext cx="3962400" cy="3662363"/>
          </a:xfrm>
          <a:noFill/>
        </p:spPr>
      </p:pic>
      <p:pic>
        <p:nvPicPr>
          <p:cNvPr id="11268" name="Picture 3" descr="F:\+фото в презентацию что у меня получается хорошо фото дети гр.№13 (2)\IMG_2930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22433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492</TotalTime>
  <Words>78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Verdana</vt:lpstr>
      <vt:lpstr>Arial</vt:lpstr>
      <vt:lpstr>Calibri</vt:lpstr>
      <vt:lpstr>Times New Roman</vt:lpstr>
      <vt:lpstr>Шары</vt:lpstr>
      <vt:lpstr>                  Региональный этап  Всероссийского конкурса «Педагогический дебют – 2019»     Презентация из опыта работы  «У меня это хорошо получается» </vt:lpstr>
      <vt:lpstr>  Образование   </vt:lpstr>
      <vt:lpstr>Презентация PowerPoint</vt:lpstr>
      <vt:lpstr>Вместе путешествуем</vt:lpstr>
      <vt:lpstr>Создаем условия для развития детей</vt:lpstr>
      <vt:lpstr> Игры с блоками Дьенеша «Прятки», «Дополни картинку»</vt:lpstr>
      <vt:lpstr>Мы сортируем фигурки по цветам</vt:lpstr>
      <vt:lpstr>Вместе с нами играют наши  мамы</vt:lpstr>
      <vt:lpstr>Мы вместе  рассказываем сказки</vt:lpstr>
      <vt:lpstr>Наблюдаем, играем, общаемся</vt:lpstr>
      <vt:lpstr>Играем с парашютом</vt:lpstr>
      <vt:lpstr>           Маленькие успехи –  это  любовь и доверие моих малышей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 Александровна Лейнганг</dc:creator>
  <cp:lastModifiedBy>Татьяна Александровна Лейнганг</cp:lastModifiedBy>
  <cp:revision>18</cp:revision>
  <cp:lastPrinted>1601-01-01T00:00:00Z</cp:lastPrinted>
  <dcterms:created xsi:type="dcterms:W3CDTF">1601-01-01T00:00:00Z</dcterms:created>
  <dcterms:modified xsi:type="dcterms:W3CDTF">2018-11-08T07:41:04Z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