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comments/comment2.xml" ContentType="application/vnd.openxmlformats-officedocument.presentationml.comment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omments/comment3.xml" ContentType="application/vnd.openxmlformats-officedocument.presentationml.comments+xml"/>
  <Override PartName="/ppt/tags/tag6.xml" ContentType="application/vnd.openxmlformats-officedocument.presentationml.tags+xml"/>
  <Override PartName="/ppt/comments/comment4.xml" ContentType="application/vnd.openxmlformats-officedocument.presentationml.comments+xml"/>
  <Override PartName="/ppt/tags/tag7.xml" ContentType="application/vnd.openxmlformats-officedocument.presentationml.tags+xml"/>
  <Override PartName="/ppt/comments/comment5.xml" ContentType="application/vnd.openxmlformats-officedocument.presentationml.comments+xml"/>
  <Override PartName="/ppt/tags/tag8.xml" ContentType="application/vnd.openxmlformats-officedocument.presentationml.tag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tags/tag9.xml" ContentType="application/vnd.openxmlformats-officedocument.presentationml.tag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85" r:id="rId3"/>
    <p:sldId id="289" r:id="rId4"/>
    <p:sldId id="290" r:id="rId5"/>
    <p:sldId id="277" r:id="rId6"/>
    <p:sldId id="259" r:id="rId7"/>
    <p:sldId id="283" r:id="rId8"/>
    <p:sldId id="292" r:id="rId9"/>
    <p:sldId id="273" r:id="rId10"/>
    <p:sldId id="274" r:id="rId11"/>
    <p:sldId id="262" r:id="rId12"/>
    <p:sldId id="276" r:id="rId13"/>
    <p:sldId id="291" r:id="rId14"/>
    <p:sldId id="286" r:id="rId15"/>
    <p:sldId id="278" r:id="rId16"/>
    <p:sldId id="263" r:id="rId17"/>
    <p:sldId id="265" r:id="rId18"/>
    <p:sldId id="279" r:id="rId19"/>
    <p:sldId id="268" r:id="rId20"/>
    <p:sldId id="280" r:id="rId21"/>
    <p:sldId id="287" r:id="rId22"/>
    <p:sldId id="270" r:id="rId23"/>
    <p:sldId id="281" r:id="rId24"/>
    <p:sldId id="296" r:id="rId25"/>
    <p:sldId id="297" r:id="rId26"/>
    <p:sldId id="272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B08ED4-F0E7-4E8D-95D9-416A0DDF8097}">
          <p14:sldIdLst>
            <p14:sldId id="275"/>
            <p14:sldId id="285"/>
            <p14:sldId id="289"/>
            <p14:sldId id="290"/>
            <p14:sldId id="277"/>
            <p14:sldId id="259"/>
            <p14:sldId id="283"/>
            <p14:sldId id="292"/>
            <p14:sldId id="273"/>
            <p14:sldId id="274"/>
            <p14:sldId id="262"/>
            <p14:sldId id="276"/>
            <p14:sldId id="291"/>
            <p14:sldId id="286"/>
            <p14:sldId id="278"/>
            <p14:sldId id="263"/>
            <p14:sldId id="265"/>
            <p14:sldId id="279"/>
            <p14:sldId id="268"/>
            <p14:sldId id="280"/>
            <p14:sldId id="287"/>
            <p14:sldId id="270"/>
            <p14:sldId id="281"/>
            <p14:sldId id="296"/>
            <p14:sldId id="297"/>
            <p14:sldId id="272"/>
            <p14:sldId id="282"/>
          </p14:sldIdLst>
        </p14:section>
        <p14:section name="Раздел без заголовка" id="{01E798A6-6EC8-4B83-8D3F-88471AE01C5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5">
    <p:pos x="7680" y="0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6">
    <p:pos x="7680" y="0"/>
    <p:text/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6">
    <p:pos x="7680" y="0"/>
    <p:text/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6">
    <p:pos x="7680" y="0"/>
    <p:text/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4:33:50.459" idx="8">
    <p:pos x="7680" y="0"/>
    <p:text/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4:33:50.459" idx="2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11">
    <p:pos x="7680" y="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7">
    <p:pos x="7680" y="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9">
    <p:pos x="7680" y="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9">
    <p:pos x="7680" y="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3">
    <p:pos x="7680" y="0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4">
    <p:pos x="7680" y="0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7T13:54:14.514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F79C0-0952-4F3C-AD1D-BC9C96D5B914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6CCDC-342E-4D1A-99FE-C0E80BD9AE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7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13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17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3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4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44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9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86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5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66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3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8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8E54-FC5F-4CEB-85C6-FAE1AE452A09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848D-BD8C-48D6-8A15-4378D0BDA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19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comments" Target="../comments/comment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comments" Target="../comments/commen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comments" Target="../comments/commen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comments" Target="../comments/commen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3" y="163772"/>
            <a:ext cx="117370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Александрова                    Мария Александровна</a:t>
            </a:r>
          </a:p>
          <a:p>
            <a:pPr algn="ctr"/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endParaRPr lang="ru-RU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5 «Лесовичок» г. Данилова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20866"/>
            <a:ext cx="9144000" cy="60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123\Desktop\0014-033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687" y="50563"/>
            <a:ext cx="3846271" cy="4920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11" y="1146411"/>
            <a:ext cx="7952065" cy="528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6966" y="368156"/>
            <a:ext cx="8570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Рисуем мыльными пузырями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7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71" y="192774"/>
            <a:ext cx="8761863" cy="657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914" y="250169"/>
            <a:ext cx="8796026" cy="635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8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3396">
            <a:off x="592655" y="383837"/>
            <a:ext cx="4167139" cy="58897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2688">
            <a:off x="7607644" y="354394"/>
            <a:ext cx="4036418" cy="5948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715" y="168309"/>
            <a:ext cx="4049786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1" y="1565564"/>
            <a:ext cx="10293927" cy="813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200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аучности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доступности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систематичности и последовательности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индивидуально-личностной ориентации воспитания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целостности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активного обучения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креативности</a:t>
            </a:r>
            <a:endParaRPr lang="ru-RU" sz="4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4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4000" i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4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4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405" y="304800"/>
            <a:ext cx="11600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Принципы опытно-экспериментальной деятельности: </a:t>
            </a:r>
          </a:p>
          <a:p>
            <a:pPr algn="ctr"/>
            <a:endParaRPr lang="ru-RU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0945" y="487326"/>
            <a:ext cx="11637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Цель</a:t>
            </a: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 развитие познавательной активности детей, посредством метода экспериментирования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505" y="1233054"/>
            <a:ext cx="119144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 Развивать познавательный интерес в процессе опытно-экспериментальной деятельности.</a:t>
            </a:r>
          </a:p>
          <a:p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 Формировать диалектическое мышление, т.е. способность видеть многообразие мира в системе взаимосвязей и взаимозависимостей.</a:t>
            </a:r>
          </a:p>
          <a:p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3. Развивать собственный познавательный опыт в обобщенном виде с помощью наглядных средств.</a:t>
            </a:r>
          </a:p>
          <a:p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4. Воспитывать самостоятельность, инициативу, сообразительность, пытливость, критичность.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4837" y="189207"/>
            <a:ext cx="989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Проект: «Изучаем кристаллы соли»</a:t>
            </a:r>
            <a:endParaRPr lang="ru-RU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123\Desktop\соль готов\DSC_08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930" y="1114457"/>
            <a:ext cx="4174561" cy="277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23\Desktop\соль готов\DSC_09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645" y="1059358"/>
            <a:ext cx="4053409" cy="269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123\Desktop\соль готов\DSC_08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10" y="3906978"/>
            <a:ext cx="4100406" cy="272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123\Desktop\соль готов\DSC_08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055" y="3907124"/>
            <a:ext cx="3818760" cy="276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96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123\Desktop\соль готов\DSC_0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987" y="2238660"/>
            <a:ext cx="6093820" cy="435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07" y="526528"/>
            <a:ext cx="4615538" cy="615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96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89" y="798063"/>
            <a:ext cx="713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Проект</a:t>
            </a:r>
            <a:r>
              <a:rPr lang="ru-RU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: «Каким бывает снег»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89" y="1985748"/>
            <a:ext cx="6241577" cy="468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479" y="798063"/>
            <a:ext cx="4768834" cy="384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8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_20181018_163705_vHDR_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03" y="344607"/>
            <a:ext cx="8529851" cy="651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18" y="2587078"/>
            <a:ext cx="5659618" cy="376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539" y="220754"/>
            <a:ext cx="4099715" cy="336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219" y="3629891"/>
            <a:ext cx="4390907" cy="297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0927" y="382755"/>
            <a:ext cx="6669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Интерактивная игра «Путешествие Лимончика»</a:t>
            </a:r>
            <a:endParaRPr lang="ru-RU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0419">
            <a:off x="2042841" y="4466934"/>
            <a:ext cx="2346960" cy="215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67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2" y="276040"/>
            <a:ext cx="1163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Развлечение «Как получаются мыльные пузыри?»</a:t>
            </a:r>
            <a:endParaRPr lang="ru-RU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58" y="2147455"/>
            <a:ext cx="3170907" cy="427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456" y="2216727"/>
            <a:ext cx="3167892" cy="427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6" y="2086857"/>
            <a:ext cx="3333984" cy="432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8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094" y="133065"/>
            <a:ext cx="8784609" cy="658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7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395" y="313898"/>
            <a:ext cx="8361527" cy="627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71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91" y="109182"/>
            <a:ext cx="8689075" cy="651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02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28" y="387927"/>
            <a:ext cx="10645254" cy="598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7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2" y="2402006"/>
            <a:ext cx="10385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_20181018_163337_vHDR_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359" y="182879"/>
            <a:ext cx="8581291" cy="643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_20181018_162909_vHDR_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57" y="214952"/>
            <a:ext cx="8602639" cy="645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27" y="1638816"/>
            <a:ext cx="3731775" cy="503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974" y="1638815"/>
            <a:ext cx="3631377" cy="490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37" y="1690255"/>
            <a:ext cx="3583570" cy="476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37855" y="237944"/>
            <a:ext cx="8797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Сегодня мы варим мыло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7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96291" y="720436"/>
            <a:ext cx="96427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«Самое лучшее открытие – то, которое ребенок делает сам»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30393" y="5848988"/>
            <a:ext cx="4095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Ральф У. </a:t>
            </a:r>
            <a:r>
              <a:rPr lang="ru-RU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Эмерсон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896" y="471055"/>
            <a:ext cx="8857740" cy="613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21" y="0"/>
            <a:ext cx="4585647" cy="343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111" y="242751"/>
            <a:ext cx="4179173" cy="563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452" y="3061014"/>
            <a:ext cx="4817659" cy="394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6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455" y="498764"/>
            <a:ext cx="108251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Опытно-экспериментальная деятельность влияет на</a:t>
            </a:r>
            <a:r>
              <a:rPr lang="ru-RU" sz="4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endParaRPr lang="ru-RU" sz="3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ru-RU" sz="4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эмоциональную сферу ребенка</a:t>
            </a:r>
          </a:p>
          <a:p>
            <a:r>
              <a:rPr lang="ru-RU" sz="4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на развитие творческих способностей</a:t>
            </a:r>
          </a:p>
          <a:p>
            <a:r>
              <a:rPr lang="ru-RU" sz="4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на формирование трудовых навыков</a:t>
            </a:r>
            <a:endParaRPr lang="ru-RU" sz="4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175</Words>
  <Application>Microsoft Office PowerPoint</Application>
  <PresentationFormat>Произвольный</PresentationFormat>
  <Paragraphs>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«Самое лучшее открытие – то, которое ребенок делает сам».  Ральф У. Эмерсон</dc:title>
  <dc:creator>Пользователь Windows</dc:creator>
  <cp:lastModifiedBy>Татьяна Александровна Лейнганг</cp:lastModifiedBy>
  <cp:revision>84</cp:revision>
  <dcterms:created xsi:type="dcterms:W3CDTF">2018-10-17T10:30:17Z</dcterms:created>
  <dcterms:modified xsi:type="dcterms:W3CDTF">2018-11-08T09:36:44Z</dcterms:modified>
</cp:coreProperties>
</file>