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6" r:id="rId15"/>
    <p:sldId id="297" r:id="rId16"/>
    <p:sldId id="298" r:id="rId17"/>
    <p:sldId id="299" r:id="rId18"/>
    <p:sldId id="270" r:id="rId19"/>
    <p:sldId id="279" r:id="rId20"/>
    <p:sldId id="278" r:id="rId21"/>
    <p:sldId id="281" r:id="rId22"/>
    <p:sldId id="280" r:id="rId23"/>
    <p:sldId id="271" r:id="rId24"/>
    <p:sldId id="282" r:id="rId25"/>
    <p:sldId id="272" r:id="rId26"/>
    <p:sldId id="284" r:id="rId27"/>
    <p:sldId id="285" r:id="rId28"/>
    <p:sldId id="283" r:id="rId29"/>
    <p:sldId id="286" r:id="rId30"/>
    <p:sldId id="300" r:id="rId31"/>
    <p:sldId id="287" r:id="rId32"/>
    <p:sldId id="288" r:id="rId33"/>
    <p:sldId id="289" r:id="rId34"/>
    <p:sldId id="291" r:id="rId35"/>
    <p:sldId id="292" r:id="rId36"/>
    <p:sldId id="290" r:id="rId37"/>
    <p:sldId id="273" r:id="rId38"/>
    <p:sldId id="301" r:id="rId39"/>
    <p:sldId id="293" r:id="rId40"/>
    <p:sldId id="302" r:id="rId41"/>
    <p:sldId id="274" r:id="rId42"/>
    <p:sldId id="296" r:id="rId43"/>
    <p:sldId id="277" r:id="rId44"/>
    <p:sldId id="268" r:id="rId45"/>
    <p:sldId id="294" r:id="rId46"/>
    <p:sldId id="29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60" d="100"/>
          <a:sy n="60" d="100"/>
        </p:scale>
        <p:origin x="-3084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10" Type="http://schemas.openxmlformats.org/officeDocument/2006/relationships/image" Target="../media/image100.pn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jpe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1.png"/><Relationship Id="rId7" Type="http://schemas.openxmlformats.org/officeDocument/2006/relationships/image" Target="../media/image145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666" y="116632"/>
            <a:ext cx="886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Ярославской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Рыбинский полиграфический колледж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904" y="6330250"/>
            <a:ext cx="8783353" cy="3356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556792"/>
            <a:ext cx="7272808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660066"/>
                </a:solidFill>
              </a:rPr>
              <a:t>Проектная деятельность как форма развития творческих способностей </a:t>
            </a:r>
            <a:r>
              <a:rPr lang="ru-RU" sz="2800" b="1" dirty="0" smtClean="0">
                <a:solidFill>
                  <a:srgbClr val="660066"/>
                </a:solidFill>
              </a:rPr>
              <a:t>студентов специальности «Туризм»</a:t>
            </a:r>
            <a:endParaRPr lang="ru-RU" sz="2800" b="1" dirty="0">
              <a:solidFill>
                <a:srgbClr val="660066"/>
              </a:solidFill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/>
              <a:t>Преподаватель общепрофессиональных </a:t>
            </a:r>
            <a:r>
              <a:rPr lang="ru-RU" b="1" dirty="0" smtClean="0"/>
              <a:t>дисциплин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и профессиональных модулей</a:t>
            </a:r>
          </a:p>
          <a:p>
            <a:pPr algn="r"/>
            <a:r>
              <a:rPr lang="ru-RU" b="1" dirty="0"/>
              <a:t>ГПОУ ЯО Рыбинского полиграфического колледжа</a:t>
            </a:r>
          </a:p>
          <a:p>
            <a:pPr algn="r"/>
            <a:r>
              <a:rPr lang="ru-RU" b="1" dirty="0"/>
              <a:t>Новикова Ксения </a:t>
            </a:r>
            <a:r>
              <a:rPr lang="ru-RU" b="1" dirty="0" smtClean="0"/>
              <a:t>Андреевна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3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259673"/>
            <a:ext cx="3572065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259673"/>
            <a:ext cx="3669685" cy="497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2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туристской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занятие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муниципальной программы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туристской привлекательности городского округа город Рыбинск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2016-2019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800" y="1728163"/>
            <a:ext cx="2911267" cy="2198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1408" y="1728162"/>
            <a:ext cx="3435088" cy="2198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585" y="4226010"/>
            <a:ext cx="3456384" cy="237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8039" y="4217798"/>
            <a:ext cx="3572353" cy="2379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240" y="1428736"/>
            <a:ext cx="252202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студента.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проблемы  развития туризма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Рыбинск и предложение её решения в виде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98482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курс: «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Туроперейтинг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занятие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проблемы развития туристской инфраструктуры в стране.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7059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 для себя регион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развития туризма в регионе.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и перспективы туризма в выбранном регионе.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является: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туристский маршрут по выбранному региону на 7 дней 6 ночей.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889" y="4177702"/>
            <a:ext cx="3888432" cy="263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1" y="1484783"/>
            <a:ext cx="3206160" cy="2229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353" y="4177702"/>
            <a:ext cx="3781087" cy="263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276872"/>
            <a:ext cx="4618856" cy="706090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курсовых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dreamtours.by/images/tours/0/13/base_58f00002aadb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39388"/>
            <a:ext cx="2880320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0515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www.travelnews24.ru/wp-content/uploads/2015/03/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3" y="260649"/>
            <a:ext cx="2232248" cy="1443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9893" y="1772816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 descr="https://wallbox.ru/wallpapers/main2/201704/14852793865887909ad3e208.680571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39389"/>
            <a:ext cx="2202420" cy="1468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28184" y="20515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8" name="Picture 12" descr="http://in-voskresensk.ru/upload/page/472/54472_picture_096befd531c20fc70cca00c98a541f23c69be970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163" y="2879715"/>
            <a:ext cx="2341269" cy="22467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8177" y="523094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0" name="Picture 14" descr="https://sochipoplanu.ru/uploads/gallery/sochi-krasnaya-polyana-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595858"/>
            <a:ext cx="2896173" cy="16707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83869" y="6300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2" name="Picture 16" descr="http://www.obmendomami.ru/upload2/500/556665653362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20365"/>
            <a:ext cx="2340259" cy="17478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71171" y="47988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2" y="476672"/>
            <a:ext cx="3899507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 по междисциплинарному курсу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Туроперейтинг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1" y="2056284"/>
            <a:ext cx="3960439" cy="130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 по междисциплинарному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экскурсионного обслуживания»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9985" y="4581128"/>
            <a:ext cx="315678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Дипломное проектирование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5776" y="1412776"/>
            <a:ext cx="561256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411760" y="3477371"/>
            <a:ext cx="936104" cy="95974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548680"/>
            <a:ext cx="3688080" cy="5096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Ксения\Полиграфический колледж\2Т-2\Концерт 8 марта\Музей Полиграфии\12-10-2018_16-53-14\7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420" y="809468"/>
            <a:ext cx="3685348" cy="514680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Ксения\Полиграфический колледж\2Т-2\Концерт 8 марта\Музей Полиграфии\12-10-2018_16-53-14\8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6931" y="783259"/>
            <a:ext cx="3639485" cy="51730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Ксения\Полиграфический колледж\2Т-2\Концерт 8 марта\Музей Полиграфии\12-10-2018_16-53-14\9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28" y="580762"/>
            <a:ext cx="3636448" cy="515249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Ксения\Полиграфический колледж\2Т-2\Концерт 8 марта\Музей Полиграфии\12-10-2018_16-53-14\20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6558" y="583452"/>
            <a:ext cx="3861866" cy="515249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Ксения\Полиграфический колледж\2Т-2\Концерт 8 марта\Музей Полиграфии\12-10-2018_16-53-14\28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734517"/>
            <a:ext cx="3886200" cy="519934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обзорной экскурсии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городу Рыбинск</a:t>
            </a:r>
          </a:p>
        </p:txBody>
      </p:sp>
      <p:pic>
        <p:nvPicPr>
          <p:cNvPr id="5" name="Рисунок 4" descr="https://img-fotki.yandex.ru/get/6434/24925674.a2/0_10f9c0_486223ae_ori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92" y="1398028"/>
            <a:ext cx="2592288" cy="152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http://domofoto.ru/photo/00/12/28/1228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275" y="1398028"/>
            <a:ext cx="2169853" cy="152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http://obzor-mest.ru/wp-content/uploads/2014/03/dom-popova-v-rybinske-517x3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36" y="1398028"/>
            <a:ext cx="2247348" cy="152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http://rybinsk-review.ru/wp-content/uploads/muz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264734" cy="1657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http://rybinsk.ru/images/stories/users/foto/okrug/doct/dost_1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42" y="3013016"/>
            <a:ext cx="2664296" cy="1641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://www.2rybinsk.ru/wp-content/uploads/mychnoi-ghostin-dvor-s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411" y="2998009"/>
            <a:ext cx="2160240" cy="1657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http://old.planetadorog.ru/img/reports/841/img/1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52" y="4767256"/>
            <a:ext cx="2288737" cy="156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 descr="http://www.sergiev.ru/media/images/39/093_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400" y="4767256"/>
            <a:ext cx="2240247" cy="156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Рисунок 13" descr="http://img-fotki.yandex.ru/get/2814/eluny.1b/0_3e71f_4daa2096_XL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960" y="4767256"/>
            <a:ext cx="3047678" cy="156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0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957" y="1196752"/>
            <a:ext cx="6735445" cy="298386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3881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маршрута экскурсии по историческому центру города Рыбинск</a:t>
            </a:r>
          </a:p>
        </p:txBody>
      </p:sp>
      <p:pic>
        <p:nvPicPr>
          <p:cNvPr id="6" name="Picture 2" descr="https://pp.userapi.com/c626529/v626529702/55a90/whuCxIVqBa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2884325" cy="21602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p.userapi.com/c626529/v626529702/55a87/xjoxm7xZkl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365104"/>
            <a:ext cx="2091399" cy="218761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994122"/>
          </a:xfrm>
        </p:spPr>
        <p:txBody>
          <a:bodyPr/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понятием «Проект» в 2007 году.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«Социально-культурный сервис и туризм»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spir.ru/images/cache/rectangle/GB9enjmy0hgKHBl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64251"/>
            <a:ext cx="3183120" cy="19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ybinsk-portal.ru/images/list/firms/firm81/photo_2264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004" y="4095009"/>
            <a:ext cx="3748829" cy="2502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stnik.nppsatek.com/wp-content/uploads/2018/03/14327151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929" y="1540725"/>
            <a:ext cx="4161127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week.ru/wp-content/uploads/2015/05/RGAT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81" y="4095009"/>
            <a:ext cx="3278728" cy="2500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Ксения\Полиграфический колледж\2Т-2\Концерт 8 марта\Музей Полиграфии\12-10-2018_16-53-14\5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764704"/>
            <a:ext cx="3550314" cy="49685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сения\Полиграфический колледж\2Т-2\Концерт 8 марта\Музей Полиграфии\12-10-2018_16-53-14\36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0803" y="764704"/>
            <a:ext cx="3498870" cy="49685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IMG_20171018_142952.jpg?id=15083519730000000457%3B0%3B4&amp;x-email=ksenya.novikova.8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IMG_20171018_142952.jpg?id=15083519730000000457%3B0%3B4&amp;x-email=ksenya.novikova.87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IMG_20171018_142952.jpg?id=15083519730000000457%3B0%3B4&amp;x-email=ksenya.novikova.87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D:\Ксения\Полиграфический колледж\2Т-2\Концерт 8 марта\Музей Полиграфии\12-10-2018_16-53-14\IMG_20171018_142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2738"/>
            <a:ext cx="3240360" cy="18227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Ксения\Полиграфический колледж\2Т-2\Концерт 8 марта\Музей Полиграфии\12-10-2018_16-53-14\34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575" y="465137"/>
            <a:ext cx="3736082" cy="53282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s://apf.mail.ru/cgi-bin/readmsg/IMG_20171018_150651.jpg?id=15083519730000000457%3B0%3B21&amp;x-email=ksenya.novikova.87%40mail.ru&amp;exif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D:\Ксения\Полиграфический колледж\2Т-2\Концерт 8 марта\Музей Полиграфии\12-10-2018_16-53-14\IMG_20171018_1506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45473"/>
            <a:ext cx="3240360" cy="18227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Ксения\Полиграфический колледж\2Т-2\Концерт 8 марта\Музей Полиграфии\12-10-2018_16-53-14\IMG_20171018_1555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76844"/>
            <a:ext cx="3240360" cy="18227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сения\Полиграфический колледж\2Т-2\Концерт 8 марта\Музей Полиграфии\12-10-2018_16-53-14\31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086" y="789209"/>
            <a:ext cx="3742682" cy="52075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сения\Полиграфический колледж\2Т-2\Концерт 8 марта\Музей Полиграфии\12-10-2018_16-53-14\IMG_20171206_160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380" y="332656"/>
            <a:ext cx="3456384" cy="19442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сения\Полиграфический колледж\2Т-2\Концерт 8 марта\Музей Полиграфии\12-10-2018_16-53-14\IMG_20171206_154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97380" y="2420889"/>
            <a:ext cx="3456384" cy="194421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сения\Полиграфический колледж\2Т-2\Концерт 8 марта\Музей Полиграфии\12-10-2018_16-53-14\IMG_20171206_1531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736" y="4545957"/>
            <a:ext cx="3447028" cy="19389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Экскурсия по микрорайону 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«Полиграф»</a:t>
            </a:r>
            <a:endParaRPr lang="ru-RU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inforybinsk.ru/upload/medialibrary/50e/50eb7ef9ecfad8d9ee467ed1892520f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01077"/>
            <a:ext cx="2784839" cy="2088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week.ru/wp-content/uploads/2017/09/fejgin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442" y="1412776"/>
            <a:ext cx="2787300" cy="20904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0732081970bd17ad7b2185ae1c689250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703" y="1412776"/>
            <a:ext cx="2787301" cy="20904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bzor-mest.ru/wp-content/uploads/2014/03/vodonapornaya-bashnya-v-rybinsk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559" y="3694271"/>
            <a:ext cx="3006678" cy="225500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golddomes.ru/rybinsk/ryb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734" y="3688000"/>
            <a:ext cx="3329266" cy="22183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сения\Полиграфический колледж\2Т-2\Концерт 8 марта\Музей Полиграфии\12-10-2018_16-53-14\35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633408"/>
            <a:ext cx="3672408" cy="51725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Ксения\Полиграфический колледж\2Т-2\Концерт 8 марта\Музей Полиграфии\IMG_20180516_11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62382"/>
            <a:ext cx="3600399" cy="20252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Ксения\Полиграфический колледж\2Т-2\Концерт 8 марта\Музей Полиграфии\IMG_20180516_1129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9751"/>
            <a:ext cx="3600399" cy="20252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сения\Полиграфический колледж\2Т-2\Концерт 8 марта\Музей Полиграфии\IMG_20180516_1136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4594630"/>
            <a:ext cx="3600399" cy="20252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43192" cy="1143000"/>
          </a:xfrm>
        </p:spPr>
        <p:txBody>
          <a:bodyPr/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страна – моя Россия»</a:t>
            </a:r>
          </a:p>
        </p:txBody>
      </p:sp>
      <p:pic>
        <p:nvPicPr>
          <p:cNvPr id="9218" name="Picture 2" descr="D:\Ксения\Полиграфический колледж\2Т-2\Концерт 8 марта\Музей Полиграфии\12-10-2018_16-53-14\23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8838" y="1362704"/>
            <a:ext cx="2013987" cy="27966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Ксения\Полиграфический колледж\2Т-2\Концерт 8 марта\Музей Полиграфии\12-10-2018_16-53-14\24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93301" y="3974123"/>
            <a:ext cx="2096649" cy="287861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Ксения\Полиграфический колледж\2Т-2\Концерт 8 марта\Музей Полиграфии\12-10-2018_16-53-14\25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69409" y="1248126"/>
            <a:ext cx="2108581" cy="293504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Ксения\Полиграфический колледж\2Т-2\Концерт 8 марта\Музей Полиграфии\12-10-2018_16-53-14\26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47625" y="3595360"/>
            <a:ext cx="2014651" cy="26984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Ксения\Полиграфический колледж\2Т-2\Концерт 8 марта\Музей Полиграфии\12-10-2018_16-53-14\21.jpe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83975" y="3553479"/>
            <a:ext cx="1981628" cy="27821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p.userapi.com/c621515/v621515702/f3e/JSh8V96I7M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185" y="1916832"/>
            <a:ext cx="3035487" cy="22766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D:\Ксения\Полиграфический колледж\2Т-2\Концерт 8 марта\Анкеты\Рябинина\gOtW0Ftg0R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413" y="0"/>
            <a:ext cx="1940362" cy="24254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730" y="23817"/>
            <a:ext cx="6203032" cy="778098"/>
          </a:xfrm>
        </p:spPr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Рябинина Арина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980728"/>
            <a:ext cx="2836652" cy="2102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526" y="3861048"/>
            <a:ext cx="2791505" cy="210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2758" y="4668233"/>
            <a:ext cx="2757949" cy="2013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148586"/>
            <a:ext cx="2808312" cy="2108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391" y="4683291"/>
            <a:ext cx="2734406" cy="2058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053" y="2171578"/>
            <a:ext cx="2891117" cy="2146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31649"/>
            <a:ext cx="6203032" cy="778098"/>
          </a:xfrm>
        </p:spPr>
        <p:txBody>
          <a:bodyPr/>
          <a:lstStyle/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pp.userapi.com/c844721/v844721355/1029ce/jhkUuiM-jv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052228" cy="2736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694184"/>
            <a:ext cx="3096344" cy="172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377" y="2581492"/>
            <a:ext cx="2984805" cy="178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328" y="2581492"/>
            <a:ext cx="2982530" cy="178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5672" y="2581492"/>
            <a:ext cx="2930248" cy="178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4470289"/>
            <a:ext cx="3011940" cy="169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5790" y="4470288"/>
            <a:ext cx="2966068" cy="1645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8681" y="4443766"/>
            <a:ext cx="2947240" cy="1658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731094"/>
            <a:ext cx="3009944" cy="1689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сения\Полиграфический колледж\2Т-2\Концерт 8 марта\Музей Полиграфии\12-10-2018_16-53-14\6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88640"/>
            <a:ext cx="4825157" cy="6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152" y="1052736"/>
            <a:ext cx="3391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Т-1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 Ярославского края»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место.</a:t>
            </a:r>
          </a:p>
        </p:txBody>
      </p:sp>
    </p:spTree>
    <p:extLst>
      <p:ext uri="{BB962C8B-B14F-4D97-AF65-F5344CB8AC3E}">
        <p14:creationId xmlns:p14="http://schemas.microsoft.com/office/powerpoint/2010/main" val="6327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3792" y="44624"/>
            <a:ext cx="4762872" cy="850106"/>
          </a:xfrm>
        </p:spPr>
        <p:txBody>
          <a:bodyPr/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Евгения</a:t>
            </a:r>
          </a:p>
        </p:txBody>
      </p:sp>
      <p:pic>
        <p:nvPicPr>
          <p:cNvPr id="12290" name="Picture 2" descr="https://sun1-7.userapi.com/c831209/v831209734/33cc1/pXKG8Bsp65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763"/>
            <a:ext cx="2153938" cy="2736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7" y="792676"/>
            <a:ext cx="2761542" cy="2069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601747"/>
            <a:ext cx="2704393" cy="2049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562" y="4735795"/>
            <a:ext cx="2736644" cy="2009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735795"/>
            <a:ext cx="2706662" cy="2030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6676" y="4735795"/>
            <a:ext cx="2627772" cy="2010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764457"/>
            <a:ext cx="2823821" cy="2027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564904"/>
            <a:ext cx="2751783" cy="205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564904"/>
            <a:ext cx="2741695" cy="205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2464296"/>
            <a:ext cx="7200799" cy="146876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Проекты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направлены на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ормирование социально-культурного облика города Рыбинск.</a:t>
            </a:r>
            <a:endParaRPr lang="ru-RU" sz="24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egodnyaprazdnik.com/wp-content/uploads/Gorod-Ryibin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5886"/>
            <a:ext cx="3528392" cy="2155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ersonalguide.ru/dir_images/photo_file_51981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933056"/>
            <a:ext cx="3398454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amiedem.com/wp-content/uploads/2017/08/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473" y="175887"/>
            <a:ext cx="3232891" cy="2155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.pfst.net/2015.01/73798078806595067038cc65de03318ce7b0b866d21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935" y="3933056"/>
            <a:ext cx="3357409" cy="2283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сения\Полиграфический колледж\2Т-2\Концерт 8 марта\Музей Полиграфии\_UnSolQvpe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39553" y="1988840"/>
            <a:ext cx="4219800" cy="29065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52395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Евгения принимала участие в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студенческой научно-практической конференции «Практико-ориентированный подход в образовательном процессе» </a:t>
            </a:r>
          </a:p>
        </p:txBody>
      </p:sp>
      <p:pic>
        <p:nvPicPr>
          <p:cNvPr id="6" name="Picture 7" descr="D:\Ксения\Полиграфический колледж\2Т-2\Концерт 8 марта\Музей Полиграфии\12-10-2018_16-53-14\27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221729"/>
            <a:ext cx="3716522" cy="512445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1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548" y="116632"/>
            <a:ext cx="5482952" cy="706090"/>
          </a:xfrm>
        </p:spPr>
        <p:txBody>
          <a:bodyPr/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Любовь</a:t>
            </a:r>
          </a:p>
        </p:txBody>
      </p:sp>
      <p:pic>
        <p:nvPicPr>
          <p:cNvPr id="13314" name="Picture 2" descr="https://pp.userapi.com/c841436/v841436368/17aba/VDESiYV1Gd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3957"/>
            <a:ext cx="2520317" cy="236927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764705"/>
            <a:ext cx="2625401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496403"/>
            <a:ext cx="2664297" cy="1980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9853" y="2780928"/>
            <a:ext cx="2664295" cy="187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780928"/>
            <a:ext cx="2520280" cy="1915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204" y="4581128"/>
            <a:ext cx="2612596" cy="1949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3805" y="4758998"/>
            <a:ext cx="2738315" cy="2054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7" y="4813524"/>
            <a:ext cx="2664295" cy="2012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7425" y="764706"/>
            <a:ext cx="2558671" cy="1918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userapi.com/c621515/v621515702/f66/JKbY7IhN3-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06" y="833304"/>
            <a:ext cx="3832627" cy="25421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621515/v621515702/f5c/ecMF-ivxE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683" y="833304"/>
            <a:ext cx="3887575" cy="25421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4343" y="373074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Виноградова была одной из 10 приглашенных на встречу с Владимиром Владимировичем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Аристарховым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2013 года по 20 июня 2018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первый заместитель министра культуры РФ. </a:t>
            </a:r>
          </a:p>
        </p:txBody>
      </p:sp>
    </p:spTree>
    <p:extLst>
      <p:ext uri="{BB962C8B-B14F-4D97-AF65-F5344CB8AC3E}">
        <p14:creationId xmlns:p14="http://schemas.microsoft.com/office/powerpoint/2010/main" val="1271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05506"/>
            <a:ext cx="5546360" cy="505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1935" y="5157192"/>
            <a:ext cx="6325850" cy="1663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студенческой научно-практической конференции «Практико-ориентированный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образовательном процессе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Любовь Виноградова заняла первое место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pp.userapi.com/c626528/v626528702/5a85e/wwjsLnphNW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24" y="1221730"/>
            <a:ext cx="3744415" cy="249530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pp.userapi.com/c626528/v626528702/5a868/0TRJ_aXqU5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53" y="3880695"/>
            <a:ext cx="3752414" cy="250063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сения\Полиграфический колледж\2Т-2\Концерт 8 марта\Музей Полиграфии\acvEscK_OA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7832" y="1444478"/>
            <a:ext cx="3456384" cy="47928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Межрегиональной ассоциации образовательных учреждений «Непрерывное профессиональное образование. Юность. Наука. Культура».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4-е место</a:t>
            </a:r>
          </a:p>
        </p:txBody>
      </p:sp>
      <p:pic>
        <p:nvPicPr>
          <p:cNvPr id="18434" name="Picture 2" descr="D:\Ксения\Полиграфический колледж\2Т-2\Концерт 8 марта\Музей Полиграфии\12-10-2018_16-53-14\29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72" y="1403431"/>
            <a:ext cx="3816424" cy="513082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сения\Полиграфический колледж\2Т-2\Концерт 8 марта\Музей Полиграфии\12-10-2018_16-53-14\30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16632"/>
            <a:ext cx="4752527" cy="65729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3265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специальности «Туризм» среди студентов профессиональных образовательных организаций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35069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– 2 студента.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домашнее задание: подготовить проект согласно основной тематике конкурса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184576" cy="3888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11560" y="44624"/>
            <a:ext cx="741682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литературы: «Экскурсионная программа, посвященная поэту-песеннику </a:t>
            </a:r>
          </a:p>
          <a:p>
            <a:pPr marL="0" indent="0" algn="ctr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Льву Ивановичу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Ошанину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s://yarwiki.ru/uploaded/4/5/453cc40d6fb35f118ef156aaedbc805d-1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397" y="1508726"/>
            <a:ext cx="2565043" cy="341920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lets-adm.ru/assets/images/resources/4449/4bf7e038fb4405141b266f8cd931efd7065235d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3" y="5229200"/>
            <a:ext cx="1920213" cy="10801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rweek.ru/wp-content/uploads/2017/05/07_%D0%94%D0%BE%D0%BC-%D0%B2-%D0%A0%D1%8B%D0%B1%D0%B8%D0%BD%D1%81%D0%BA%D0%B5-%D0%B3%D0%B4%D0%B5-%D0%BF%D1%80%D0%BE%D1%88%D0%BB%D0%BE-%D0%B4%D0%B5%D1%82%D1%81%D0%BA%D0%B8%D0%B5-%D0%B3%D0%BE%D0%B4%D1%8B-%D0%9B%D1%8C%D0%B2%D0%B0-%D0%9E%D1%88%D0%B0%D0%BD%D0%B8%D0%BD%D0%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55" y="1706937"/>
            <a:ext cx="2198708" cy="14352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http://photo.qip.ru/photo/nordprod/115812231/xlarge/2086416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://photo.qip.ru/photo/nordprod/115812231/xlarge/2086416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9643" y="1494132"/>
            <a:ext cx="2944794" cy="1860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http://blog.yarcenter.ru/media/blog/oshininoshinin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3501008"/>
            <a:ext cx="2427287" cy="323638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tourbina.ru/photos.2/44340/big.photo/Rybinsk-Alleya-Slavy-le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2429872" cy="323638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23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сения\Полиграфический колледж\2Т-2\Концерт 8 марта\Музей Полиграфии\12-10-2018_16-53-14\4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5" y="908719"/>
            <a:ext cx="3730122" cy="503415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Ксения\Полиграфический колледж\2Т-2\Концерт 8 марта\Музей Полиграфии\12-10-2018_16-53-14\3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43027"/>
            <a:ext cx="3574152" cy="499984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курсовой проект по предмету «Анимационный сервис»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вечер по тематике фильмов Леонида Гайдая.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mtdata.ru/u3/photo7E6C/20438624251-0/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23027"/>
            <a:ext cx="2474105" cy="15119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00.yaplakal.com/pics/pics_original/2/9/9/56709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672" y="1337775"/>
            <a:ext cx="2304255" cy="153617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td3.mycdn.me/image?id=851555922930&amp;t=20&amp;plc=WEB&amp;tkn=*VfQBXraQSwcl1cA4Y_J7R-FaA5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681" y="1337775"/>
            <a:ext cx="2640965" cy="1511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agspace.ru/uploads/2016/09/26/23-39738917e538cc31af662c3e141361da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948" y="2904929"/>
            <a:ext cx="2507985" cy="1824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mg.labirint.ru/images/comments_pic/1817/3_987b196635741bbf287d803df4af157e_15246184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09704"/>
            <a:ext cx="2503319" cy="1830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magspace.ru/uploads/2016/09/26/auto_23-339ff286dd75bba5afc42dd221db85124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898" y="2935682"/>
            <a:ext cx="2372029" cy="1805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foto174.ru/fwd/strob/430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708" y="4787109"/>
            <a:ext cx="7536219" cy="1882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ovoronezh.ru/images/News/5849098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697" y="5386213"/>
            <a:ext cx="1952719" cy="135515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6814" y="188640"/>
            <a:ext cx="5559481" cy="562074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кино: 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Экскурсионная программа «Город Рыбинск </a:t>
            </a:r>
            <a:r>
              <a:rPr lang="ru-RU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кино»</a:t>
            </a:r>
            <a:endParaRPr lang="ru-RU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yarwiki.ru/uploaded/9/4/x941611b17ab4eed60783cf01d87eba5b-1000.png.pagespeed.ic.NsJ1bA_Cs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46" y="3658021"/>
            <a:ext cx="3168352" cy="23762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okolniki.vaonews.ru/wp-content/uploads/sites/17/2016/06/%D1%81%D0%BE%D0%B2%D0%B5%D1%82%D1%81%D0%BA%D0%B0%D1%8F-%D0%B2%D1%8B%D1%81%D1%82%D0%B0%D0%B2%D0%BA%D0%B0-%D1%81%D0%BE%D0%BA%D0%BE%D0%BB%D1%8C%D0%BD%D0%B8%D0%BA%D0%B8-%D0%BC%D1%83%D0%B7%D0%B5%D0%B9-%D0%BF%D0%B0%D1%80%D0%B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616393" cy="196229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tdata.ru/u24/photo81FF/20663751433-0/origin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495" y="1340768"/>
            <a:ext cx="2615689" cy="186834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ytimg.com/vi/nmN-I3r1po4/maxresdefaul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60651"/>
            <a:ext cx="3321508" cy="186834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xbt.photo/photo/819871/60398XLIJzp0Dm6/1199094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714" y="3025254"/>
            <a:ext cx="3257178" cy="21767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jplus.ru/img3/a/l/al_31f/stul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023" y="4679320"/>
            <a:ext cx="2520280" cy="20620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04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сения\Полиграфический колледж\2Т-2\Концерт 8 марта\Музей Полиграфии\12-10-2018_16-53-14\11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17941" y="1283357"/>
            <a:ext cx="3059645" cy="42484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Ксения\Полиграфический колледж\2Т-2\Концерт 8 марта\Музей Полиграфии\12-10-2018_16-53-14\14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1588" y="548680"/>
            <a:ext cx="3986876" cy="564408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60648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студенческая научно-практическая конференция «Профессиональные компетенции. Творчество. Карьера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D:\Ксения\Полиграфический колледж\2Т-2\Концерт 8 марта\Музей Полиграфии\12-10-2018_16-53-14\33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6868" y="1549327"/>
            <a:ext cx="3570879" cy="499000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D:\Ксения\Полиграфический колледж\2Т-2\Концерт 8 марта\Музей Полиграфии\12-10-2018_16-53-14\32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114" y="1549327"/>
            <a:ext cx="3638236" cy="499000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Концерт приуроченный к 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Международному </a:t>
            </a:r>
            <a:r>
              <a:rPr lang="ru-RU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женскому 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дню 8 марта</a:t>
            </a:r>
            <a:b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 :</a:t>
            </a:r>
            <a:r>
              <a:rPr lang="ru-RU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«Анимационный сервис»</a:t>
            </a:r>
            <a:endParaRPr lang="ru-RU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30" name="Picture 2" descr="D:\Ксения\Полиграфический колледж\2Т-2\Концерт 8 марта\педагогический дебют\07mkclEvh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00724"/>
            <a:ext cx="3384376" cy="225536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Ксения\Полиграфический колледж\2Т-2\Концерт 8 марта\педагогический дебют\AGS53SEt9U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7625" y="1375831"/>
            <a:ext cx="2788718" cy="225536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pp.userapi.com/c637618/v637618702/3a02c/-2p0vG_8-0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462" y="4166694"/>
            <a:ext cx="3948236" cy="23586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145004"/>
            <a:ext cx="3099832" cy="2411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640" y="3068960"/>
            <a:ext cx="2868983" cy="2255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сения\Полиграфический колледж\2Т-2\Концерт 8 марта\Музей Полиграфии\12-10-2018_16-53-14\1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2920"/>
            <a:ext cx="4896544" cy="67227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«Музейная деятельность»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Выставка «Здравствуйте, мы – современное поколение»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www.projectmate.ru/wp-content/uploads/2014/05/v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68915"/>
            <a:ext cx="2592288" cy="6504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im0-tub-ru.yandex.net/i?id=69788a71b1d1a1d33e9d97dbe152d0f3&amp;n=13&amp;exp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672" y="3090304"/>
            <a:ext cx="995104" cy="99510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static.megashara.com/screenshots/1435863_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89527"/>
            <a:ext cx="3071899" cy="172794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fiction-books.ru/img/10169583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9774" y="1124744"/>
            <a:ext cx="1980030" cy="296974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psifactor.info/wp-content/uploads/2017/08/Igra-Prestolov-_1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07" y="2047471"/>
            <a:ext cx="3071898" cy="204701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https://hdwallsbox.com/wallpapers/l/1920x1200/62/dota-2-1920x1200-61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://www.kartinkijane.ru/download.php?file=201411/1920x1080/kartinkijane.ru-744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289527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30016"/>
            <a:ext cx="8229600" cy="1143000"/>
          </a:xfrm>
        </p:spPr>
        <p:txBody>
          <a:bodyPr/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38" y="404664"/>
            <a:ext cx="8229600" cy="129614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Рыбинский полиграфический колледж</a:t>
            </a:r>
          </a:p>
        </p:txBody>
      </p:sp>
      <p:pic>
        <p:nvPicPr>
          <p:cNvPr id="2050" name="Picture 2" descr="https://pp.userapi.com/c1696/u18877688/51494992/x_39bfcd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53100" cy="38385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8636/v848636288/80069/LBF4dHm-ZQ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94" y="975808"/>
            <a:ext cx="2876701" cy="43204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0992" y="781558"/>
            <a:ext cx="42633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учебное заведение стало победителем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проектов о создании инновационных площадок по внедрению проектных форм учебной работы на базе профессиональных образовательных организаций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Фёдоровой Оксаны Николаевны, заведующей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ПЦК по специальности 43.02.10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Туризм»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специальности 43.02.10 была открыта инновационная площадка по внедрению проектных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00804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182" y="188640"/>
            <a:ext cx="7344816" cy="1446550"/>
          </a:xfrm>
          <a:prstGeom prst="rect">
            <a:avLst/>
          </a:prstGeom>
        </p:spPr>
        <p:txBody>
          <a:bodyPr/>
          <a:lstStyle>
            <a:lvl1pPr indent="0"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2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Методическое обеспечение инновационных площадок по внедрению проектных форм учебной работы на базе Рыбинского полиграфического колледжа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203" y="1628800"/>
            <a:ext cx="3569781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628800"/>
            <a:ext cx="3675822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год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28095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проекты группы Т-1, по предмету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туристской индустрии».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8840" y="2060848"/>
            <a:ext cx="5199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 Александр: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организации услуг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вингсьюта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ОАО «Аэроклуб».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Кононова Анастасия: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организации услуги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Бокинг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Рябинина Арина: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организации услуг «Рисуем Шарж».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baseguru.ru/wp-content/uploads/2016/07/GOPR0861.MP4_snapshot_03.11_2016.06.04_19.49.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359" y="4837682"/>
            <a:ext cx="2932817" cy="1831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eizvestniy-geniy.ru/images/works/photo/2013/05/92409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522" y="116632"/>
            <a:ext cx="2160962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ru5.anyfad.com/items/t1@f1c8b1e9-f965-434f-bebd-acd4d734f51c/Boking-boking--ekstremalnyy-vid-sport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523" y="3801899"/>
            <a:ext cx="2150596" cy="2867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9367" y="4422011"/>
            <a:ext cx="2194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организации конференции «Современные проблемы туризма в городе Рыбинск»</a:t>
            </a:r>
          </a:p>
        </p:txBody>
      </p:sp>
    </p:spTree>
    <p:extLst>
      <p:ext uri="{BB962C8B-B14F-4D97-AF65-F5344CB8AC3E}">
        <p14:creationId xmlns:p14="http://schemas.microsoft.com/office/powerpoint/2010/main" val="342075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– обучение в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«Ярославский государственный педагогический университет 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К.Д. Ушинского»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«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 и профессиональном образовании».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ru/9/92/Yaroslavl_State_Pedagogical_University_named_after_K.D._Ushinsky%2C_3_corp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91933" cy="27689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company.ru/compdat/4636/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986477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yspu.org/images/0/03/Univ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22700"/>
            <a:ext cx="3721430" cy="27910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94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- 3</Template>
  <TotalTime>982</TotalTime>
  <Words>510</Words>
  <Application>Microsoft Office PowerPoint</Application>
  <PresentationFormat>Экран (4:3)</PresentationFormat>
  <Paragraphs>90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1_Тема Office</vt:lpstr>
      <vt:lpstr>Презентация PowerPoint</vt:lpstr>
      <vt:lpstr>Знакомство с понятием «Проект» в 2007 году. Специальность: «Социально-культурный сервис и туризм»</vt:lpstr>
      <vt:lpstr>Презентация PowerPoint</vt:lpstr>
      <vt:lpstr>Первый курсовой проект по предмету «Анимационный сервис» Новогодний вечер по тематике фильмов Леонида Гайдая.</vt:lpstr>
      <vt:lpstr>Презентация PowerPoint</vt:lpstr>
      <vt:lpstr>Презентация PowerPoint</vt:lpstr>
      <vt:lpstr>Презентация PowerPoint</vt:lpstr>
      <vt:lpstr>2014-2015 год обучения, 2 семестр.</vt:lpstr>
      <vt:lpstr>В 2015 году – обучение в ФГБОУ ВО «Ярославский государственный педагогический университет  им. К.Д. Ушинского» по специальности «Тьюторство в общем и профессиональном образовании».</vt:lpstr>
      <vt:lpstr>Методические рекомендации</vt:lpstr>
      <vt:lpstr>Дисциплина: «Организация туристской индустрии»</vt:lpstr>
      <vt:lpstr>Междисциплинарный курс: «Туроперейтинг» </vt:lpstr>
      <vt:lpstr>Направление  тем  курсовых  проектов</vt:lpstr>
      <vt:lpstr>Курсовой проект по междисциплинарному курсу «Туроперейтинг»</vt:lpstr>
      <vt:lpstr>Презентация PowerPoint</vt:lpstr>
      <vt:lpstr>Презентация PowerPoint</vt:lpstr>
      <vt:lpstr>Презентация PowerPoint</vt:lpstr>
      <vt:lpstr>Разработка обзорной экскурсии  по городу Рыбинск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Экскурсия по микрорайону «Полиграф»</vt:lpstr>
      <vt:lpstr>Презентация PowerPoint</vt:lpstr>
      <vt:lpstr>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  «Моя страна – моя Россия»</vt:lpstr>
      <vt:lpstr>Рябинина Арина</vt:lpstr>
      <vt:lpstr>Базанова Мария</vt:lpstr>
      <vt:lpstr>Презентация PowerPoint</vt:lpstr>
      <vt:lpstr>Кольцова Евгения</vt:lpstr>
      <vt:lpstr>Презентация PowerPoint</vt:lpstr>
      <vt:lpstr>Виноградова Любовь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Год кино: Экскурсионная программа «Город Рыбинск для кино»</vt:lpstr>
      <vt:lpstr>Презентация PowerPoint</vt:lpstr>
      <vt:lpstr>Презентация PowerPoint</vt:lpstr>
      <vt:lpstr>Концерт приуроченный к  Международному женскому дню 8 марта Междисциплинарный курс : «Анимационный сервис»</vt:lpstr>
      <vt:lpstr>Презентация PowerPoint</vt:lpstr>
      <vt:lpstr>Дополнительное образование  «Музейная деятельность»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Ksenia Novikova</dc:creator>
  <cp:lastModifiedBy>Татьяна Александровна Лейнганг</cp:lastModifiedBy>
  <cp:revision>176</cp:revision>
  <dcterms:created xsi:type="dcterms:W3CDTF">2018-10-13T16:33:53Z</dcterms:created>
  <dcterms:modified xsi:type="dcterms:W3CDTF">2018-11-08T07:47:18Z</dcterms:modified>
</cp:coreProperties>
</file>