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80" r:id="rId5"/>
    <p:sldId id="273" r:id="rId6"/>
    <p:sldId id="272" r:id="rId7"/>
    <p:sldId id="267" r:id="rId8"/>
    <p:sldId id="274" r:id="rId9"/>
    <p:sldId id="257" r:id="rId10"/>
    <p:sldId id="275" r:id="rId11"/>
    <p:sldId id="258" r:id="rId12"/>
    <p:sldId id="259" r:id="rId13"/>
    <p:sldId id="260" r:id="rId14"/>
    <p:sldId id="261" r:id="rId15"/>
    <p:sldId id="264" r:id="rId16"/>
    <p:sldId id="262" r:id="rId17"/>
    <p:sldId id="265" r:id="rId18"/>
    <p:sldId id="263" r:id="rId19"/>
    <p:sldId id="279" r:id="rId20"/>
    <p:sldId id="281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7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5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8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8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1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6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2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5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0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CCED-A116-4403-8E98-83E3188657E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9AB3-F74E-47BE-A553-BF50F6BC0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1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из опыта работы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это хорошо получается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дошкольной группы МОУ СШ посёлка Ярославка ЯМР 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Охапкина Ксения Александровна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Всероссийского конкурса  «Педагогический дебют - 2019»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9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Нетрадиционное рисование: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снятию детских страхов;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уверенность в своих силах;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пространственное мышление;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свободно выражать свой замысел;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детей к творческим поискам и решениям;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работать с разнообразным материалом;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чувство композиции,  колорита,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фактурности и объёмности;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мелкую моторику рук;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творческие способности, воображение и  полёт фантазии.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нетрадиционного рисования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жесткой полусухой кистью;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ладошками;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поролоном;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по трафарету;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392488" cy="24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0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нетрадиционного рисования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 использованием свечи и акварели;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тычкование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обычная;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зубочисткой;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онотипия;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27023"/>
            <a:ext cx="3689648" cy="276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нетрадиционного рисования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вилкой;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зубной щеткой;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мыльными пузырями;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дисками;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нитью;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5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нетрадиционного рисования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стаканчиков и горлышками разного диаметра;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расческой;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 использованием пластиковой пленки;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воздушно-пузырчатой пленкой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солью;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манкой и т. д.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413691"/>
            <a:ext cx="3369568" cy="22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6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492896"/>
            <a:ext cx="2549766" cy="3629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6007598" cy="3033837"/>
          </a:xfrm>
        </p:spPr>
      </p:pic>
    </p:spTree>
    <p:extLst>
      <p:ext uri="{BB962C8B-B14F-4D97-AF65-F5344CB8AC3E}">
        <p14:creationId xmlns:p14="http://schemas.microsoft.com/office/powerpoint/2010/main" val="15919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туалетными втулками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628800"/>
            <a:ext cx="6054001" cy="2595631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717032"/>
            <a:ext cx="3534544" cy="2989174"/>
          </a:xfrm>
        </p:spPr>
      </p:pic>
    </p:spTree>
    <p:extLst>
      <p:ext uri="{BB962C8B-B14F-4D97-AF65-F5344CB8AC3E}">
        <p14:creationId xmlns:p14="http://schemas.microsoft.com/office/powerpoint/2010/main" val="6055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7151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ладошками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258" y="1600200"/>
            <a:ext cx="6565483" cy="4525963"/>
          </a:xfrm>
        </p:spPr>
      </p:pic>
    </p:spTree>
    <p:extLst>
      <p:ext uri="{BB962C8B-B14F-4D97-AF65-F5344CB8AC3E}">
        <p14:creationId xmlns:p14="http://schemas.microsoft.com/office/powerpoint/2010/main" val="7395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92696"/>
            <a:ext cx="4435423" cy="295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861048"/>
            <a:ext cx="5336364" cy="2819211"/>
          </a:xfrm>
        </p:spPr>
      </p:pic>
    </p:spTree>
    <p:extLst>
      <p:ext uri="{BB962C8B-B14F-4D97-AF65-F5344CB8AC3E}">
        <p14:creationId xmlns:p14="http://schemas.microsoft.com/office/powerpoint/2010/main" val="42400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5904656" cy="5257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на свете не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случается?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на свете не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бывает?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пути волшебники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встречаются!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ребёнок это знает.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мир вопросы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сложные,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Наводит в завтра он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мосты.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усмехнутся осторожные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верю в волшебство, а Вы?</a:t>
            </a:r>
          </a:p>
          <a:p>
            <a:pPr algn="ctr"/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429000"/>
            <a:ext cx="2690483" cy="3168946"/>
          </a:xfrm>
        </p:spPr>
      </p:pic>
    </p:spTree>
    <p:extLst>
      <p:ext uri="{BB962C8B-B14F-4D97-AF65-F5344CB8AC3E}">
        <p14:creationId xmlns:p14="http://schemas.microsoft.com/office/powerpoint/2010/main" val="21279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5178000" cy="27184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5699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5690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8090607" cy="492941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5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6712"/>
            <a:ext cx="7610140" cy="5073427"/>
          </a:xfrm>
        </p:spPr>
      </p:pic>
    </p:spTree>
    <p:extLst>
      <p:ext uri="{BB962C8B-B14F-4D97-AF65-F5344CB8AC3E}">
        <p14:creationId xmlns:p14="http://schemas.microsoft.com/office/powerpoint/2010/main" val="41068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96752"/>
            <a:ext cx="7866686" cy="4916679"/>
          </a:xfrm>
        </p:spPr>
      </p:pic>
    </p:spTree>
    <p:extLst>
      <p:ext uri="{BB962C8B-B14F-4D97-AF65-F5344CB8AC3E}">
        <p14:creationId xmlns:p14="http://schemas.microsoft.com/office/powerpoint/2010/main" val="10900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4423603" cy="3309428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466697" cy="354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859145" cy="35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194" y="3212976"/>
            <a:ext cx="5036246" cy="33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397005" cy="4929411"/>
          </a:xfrm>
        </p:spPr>
      </p:pic>
    </p:spTree>
    <p:extLst>
      <p:ext uri="{BB962C8B-B14F-4D97-AF65-F5344CB8AC3E}">
        <p14:creationId xmlns:p14="http://schemas.microsoft.com/office/powerpoint/2010/main" val="19525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Нетрадиционное рисование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мастерство изображать, не опираясь на традиции, т.е. рисование с использованием материалов, инструментов, которые не общеприняты, не традиционны, широко известны.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334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из опыта работы  «У меня это хорошо получается…»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Нетрадиционное рисование:</vt:lpstr>
      <vt:lpstr>Техники нетрадиционного рисования</vt:lpstr>
      <vt:lpstr>Техники нетрадиционного рисования</vt:lpstr>
      <vt:lpstr>Техники нетрадиционного рисования</vt:lpstr>
      <vt:lpstr>Техники нетрадиционного рисования</vt:lpstr>
      <vt:lpstr>Рисование ватными палочками</vt:lpstr>
      <vt:lpstr>Рисование туалетными втулками</vt:lpstr>
      <vt:lpstr>Рисование пальчиками</vt:lpstr>
      <vt:lpstr>Рисование ладошками</vt:lpstr>
      <vt:lpstr>Презентация PowerPoint</vt:lpstr>
      <vt:lpstr>«Эбру»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Александровна Лейнганг</cp:lastModifiedBy>
  <cp:revision>28</cp:revision>
  <dcterms:created xsi:type="dcterms:W3CDTF">2018-10-16T13:34:05Z</dcterms:created>
  <dcterms:modified xsi:type="dcterms:W3CDTF">2018-11-08T09:04:44Z</dcterms:modified>
</cp:coreProperties>
</file>