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8" r:id="rId3"/>
    <p:sldId id="314" r:id="rId4"/>
    <p:sldId id="325" r:id="rId5"/>
    <p:sldId id="323" r:id="rId6"/>
    <p:sldId id="316" r:id="rId7"/>
    <p:sldId id="324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E7147-086B-411B-88AD-5971BFDD40C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BF199-775E-4FBC-9A98-FD8A5853008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 минимальной вероятностно – статистической грамотности </a:t>
          </a:r>
          <a:r>
            <a:rPr lang="ru-RU" b="1" dirty="0" smtClean="0">
              <a:solidFill>
                <a:schemeClr val="tx1"/>
              </a:solidFill>
            </a:rPr>
            <a:t>трудно воспринимать</a:t>
          </a:r>
          <a:r>
            <a:rPr lang="ru-RU" dirty="0" smtClean="0">
              <a:solidFill>
                <a:schemeClr val="tx1"/>
              </a:solidFill>
            </a:rPr>
            <a:t> социальную, политическую, экономическую информацию и </a:t>
          </a:r>
          <a:r>
            <a:rPr lang="ru-RU" b="1" dirty="0" smtClean="0">
              <a:solidFill>
                <a:schemeClr val="tx1"/>
              </a:solidFill>
            </a:rPr>
            <a:t>принимать на ее основе обоснованные решения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8D4D4758-943D-4854-A692-50BF139B77EA}" type="parTrans" cxnId="{1759CDC6-0C11-488A-9B05-A7BC60BCF943}">
      <dgm:prSet/>
      <dgm:spPr/>
      <dgm:t>
        <a:bodyPr/>
        <a:lstStyle/>
        <a:p>
          <a:endParaRPr lang="ru-RU"/>
        </a:p>
      </dgm:t>
    </dgm:pt>
    <dgm:pt modelId="{3789B535-6A94-4DE7-9057-141F685C2DF5}" type="sibTrans" cxnId="{1759CDC6-0C11-488A-9B05-A7BC60BCF943}">
      <dgm:prSet/>
      <dgm:spPr/>
      <dgm:t>
        <a:bodyPr/>
        <a:lstStyle/>
        <a:p>
          <a:endParaRPr lang="ru-RU"/>
        </a:p>
      </dgm:t>
    </dgm:pt>
    <dgm:pt modelId="{B1777CED-B1BA-4707-A2E2-37E888D689E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Современные физика, химия, биология, весь комплекс социально-экономических наук построен и </a:t>
          </a:r>
          <a:r>
            <a:rPr lang="ru-RU" b="1" dirty="0" smtClean="0">
              <a:solidFill>
                <a:schemeClr val="tx1"/>
              </a:solidFill>
            </a:rPr>
            <a:t>развиваются на вероятностно-статистической базе</a:t>
          </a:r>
          <a:endParaRPr lang="ru-RU" b="1" dirty="0">
            <a:solidFill>
              <a:schemeClr val="tx1"/>
            </a:solidFill>
          </a:endParaRPr>
        </a:p>
      </dgm:t>
    </dgm:pt>
    <dgm:pt modelId="{B4508179-7270-433A-A42E-0F7685D57B68}" type="parTrans" cxnId="{4F2BE39B-41EC-4FF3-B795-311892E27F68}">
      <dgm:prSet/>
      <dgm:spPr/>
      <dgm:t>
        <a:bodyPr/>
        <a:lstStyle/>
        <a:p>
          <a:endParaRPr lang="ru-RU"/>
        </a:p>
      </dgm:t>
    </dgm:pt>
    <dgm:pt modelId="{0D156C81-B819-4AA5-B7DC-EFF34A654186}" type="sibTrans" cxnId="{4F2BE39B-41EC-4FF3-B795-311892E27F68}">
      <dgm:prSet/>
      <dgm:spPr/>
      <dgm:t>
        <a:bodyPr/>
        <a:lstStyle/>
        <a:p>
          <a:endParaRPr lang="ru-RU"/>
        </a:p>
      </dgm:t>
    </dgm:pt>
    <dgm:pt modelId="{B45244B9-EF0A-4BB0-8990-5803EF50BEB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Без знания понятий и методов теории вероятностей и статистики </a:t>
          </a:r>
          <a:r>
            <a:rPr lang="ru-RU" b="1" dirty="0" smtClean="0">
              <a:solidFill>
                <a:schemeClr val="tx1"/>
              </a:solidFill>
            </a:rPr>
            <a:t>невозможна организация эффективного конкурентоспособного производства</a:t>
          </a:r>
          <a:r>
            <a:rPr lang="ru-RU" dirty="0" smtClean="0">
              <a:solidFill>
                <a:schemeClr val="tx1"/>
              </a:solidFill>
            </a:rPr>
            <a:t>, внедрение новых лекарств и методов лечения в медицине</a:t>
          </a:r>
          <a:endParaRPr lang="ru-RU" dirty="0">
            <a:solidFill>
              <a:schemeClr val="tx1"/>
            </a:solidFill>
          </a:endParaRPr>
        </a:p>
      </dgm:t>
    </dgm:pt>
    <dgm:pt modelId="{3582D782-1074-48DC-B0C2-606AA0B93D39}" type="parTrans" cxnId="{A19AD2FB-3AB1-4A54-9C4C-EDE6EF0CFEDF}">
      <dgm:prSet/>
      <dgm:spPr/>
      <dgm:t>
        <a:bodyPr/>
        <a:lstStyle/>
        <a:p>
          <a:endParaRPr lang="ru-RU"/>
        </a:p>
      </dgm:t>
    </dgm:pt>
    <dgm:pt modelId="{A3FD8DC0-717D-4AB9-BD01-3ED5EA9CB06B}" type="sibTrans" cxnId="{A19AD2FB-3AB1-4A54-9C4C-EDE6EF0CFEDF}">
      <dgm:prSet/>
      <dgm:spPr/>
      <dgm:t>
        <a:bodyPr/>
        <a:lstStyle/>
        <a:p>
          <a:endParaRPr lang="ru-RU"/>
        </a:p>
      </dgm:t>
    </dgm:pt>
    <dgm:pt modelId="{45C0D277-4859-4A14-BAB6-09F1BF965B01}" type="pres">
      <dgm:prSet presAssocID="{731E7147-086B-411B-88AD-5971BFDD40C9}" presName="linear" presStyleCnt="0">
        <dgm:presLayoutVars>
          <dgm:dir/>
          <dgm:resizeHandles val="exact"/>
        </dgm:presLayoutVars>
      </dgm:prSet>
      <dgm:spPr/>
    </dgm:pt>
    <dgm:pt modelId="{ADA0EC5F-B394-4A8D-AD6C-A941B192FBA9}" type="pres">
      <dgm:prSet presAssocID="{83DBF199-775E-4FBC-9A98-FD8A58530082}" presName="comp" presStyleCnt="0"/>
      <dgm:spPr/>
    </dgm:pt>
    <dgm:pt modelId="{838F4B61-E1E5-4968-B6B3-3C87AC0AB354}" type="pres">
      <dgm:prSet presAssocID="{83DBF199-775E-4FBC-9A98-FD8A58530082}" presName="box" presStyleLbl="node1" presStyleIdx="0" presStyleCnt="3"/>
      <dgm:spPr/>
      <dgm:t>
        <a:bodyPr/>
        <a:lstStyle/>
        <a:p>
          <a:endParaRPr lang="ru-RU"/>
        </a:p>
      </dgm:t>
    </dgm:pt>
    <dgm:pt modelId="{9041EA22-2D9E-46BC-BD5E-355291647653}" type="pres">
      <dgm:prSet presAssocID="{83DBF199-775E-4FBC-9A98-FD8A58530082}" presName="img" presStyleLbl="fgImgPlace1" presStyleIdx="0" presStyleCnt="3"/>
      <dgm:spPr/>
    </dgm:pt>
    <dgm:pt modelId="{5DFE3C60-B5F1-44A5-A2A0-48C316CB5823}" type="pres">
      <dgm:prSet presAssocID="{83DBF199-775E-4FBC-9A98-FD8A5853008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4587-E512-439C-A513-7FC80D1E4594}" type="pres">
      <dgm:prSet presAssocID="{3789B535-6A94-4DE7-9057-141F685C2DF5}" presName="spacer" presStyleCnt="0"/>
      <dgm:spPr/>
    </dgm:pt>
    <dgm:pt modelId="{19526273-B4D9-4750-A526-82A1A34E6E1F}" type="pres">
      <dgm:prSet presAssocID="{B1777CED-B1BA-4707-A2E2-37E888D689EB}" presName="comp" presStyleCnt="0"/>
      <dgm:spPr/>
    </dgm:pt>
    <dgm:pt modelId="{706BBF88-DD18-43B8-9261-0444BD140946}" type="pres">
      <dgm:prSet presAssocID="{B1777CED-B1BA-4707-A2E2-37E888D689EB}" presName="box" presStyleLbl="node1" presStyleIdx="1" presStyleCnt="3"/>
      <dgm:spPr/>
      <dgm:t>
        <a:bodyPr/>
        <a:lstStyle/>
        <a:p>
          <a:endParaRPr lang="ru-RU"/>
        </a:p>
      </dgm:t>
    </dgm:pt>
    <dgm:pt modelId="{513F1AF2-66BC-4B99-A2C1-C68354DE50DE}" type="pres">
      <dgm:prSet presAssocID="{B1777CED-B1BA-4707-A2E2-37E888D689EB}" presName="img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024B91D9-6CCA-4B09-AB47-57EDC537337B}" type="pres">
      <dgm:prSet presAssocID="{B1777CED-B1BA-4707-A2E2-37E888D689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69593-880E-441D-BFD4-64255F4EE2BC}" type="pres">
      <dgm:prSet presAssocID="{0D156C81-B819-4AA5-B7DC-EFF34A654186}" presName="spacer" presStyleCnt="0"/>
      <dgm:spPr/>
    </dgm:pt>
    <dgm:pt modelId="{73187112-1AD5-4B29-8953-7CEB7D5C1CCF}" type="pres">
      <dgm:prSet presAssocID="{B45244B9-EF0A-4BB0-8990-5803EF50BEBD}" presName="comp" presStyleCnt="0"/>
      <dgm:spPr/>
    </dgm:pt>
    <dgm:pt modelId="{9D854156-30E8-4BBC-BB15-83D0EE8EF26E}" type="pres">
      <dgm:prSet presAssocID="{B45244B9-EF0A-4BB0-8990-5803EF50BEBD}" presName="box" presStyleLbl="node1" presStyleIdx="2" presStyleCnt="3"/>
      <dgm:spPr/>
      <dgm:t>
        <a:bodyPr/>
        <a:lstStyle/>
        <a:p>
          <a:endParaRPr lang="ru-RU"/>
        </a:p>
      </dgm:t>
    </dgm:pt>
    <dgm:pt modelId="{A395971E-C6AC-4E30-9C44-7B9CEEB78C0C}" type="pres">
      <dgm:prSet presAssocID="{B45244B9-EF0A-4BB0-8990-5803EF50BEBD}" presName="img" presStyleLbl="f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718EF84-97C5-405C-A901-00582D15DE4E}" type="pres">
      <dgm:prSet presAssocID="{B45244B9-EF0A-4BB0-8990-5803EF50BEB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5DA72-0DF7-44CE-A536-5EE69888BD7E}" type="presOf" srcId="{731E7147-086B-411B-88AD-5971BFDD40C9}" destId="{45C0D277-4859-4A14-BAB6-09F1BF965B01}" srcOrd="0" destOrd="0" presId="urn:microsoft.com/office/officeart/2005/8/layout/vList4"/>
    <dgm:cxn modelId="{A171C369-ED56-45EB-BC4B-5DC7B7661813}" type="presOf" srcId="{83DBF199-775E-4FBC-9A98-FD8A58530082}" destId="{838F4B61-E1E5-4968-B6B3-3C87AC0AB354}" srcOrd="0" destOrd="0" presId="urn:microsoft.com/office/officeart/2005/8/layout/vList4"/>
    <dgm:cxn modelId="{BA0D0E41-1288-48C5-B42A-73BE470AB999}" type="presOf" srcId="{B1777CED-B1BA-4707-A2E2-37E888D689EB}" destId="{024B91D9-6CCA-4B09-AB47-57EDC537337B}" srcOrd="1" destOrd="0" presId="urn:microsoft.com/office/officeart/2005/8/layout/vList4"/>
    <dgm:cxn modelId="{1CC79AF7-7E57-4D65-A74A-6B6E26040EA1}" type="presOf" srcId="{B1777CED-B1BA-4707-A2E2-37E888D689EB}" destId="{706BBF88-DD18-43B8-9261-0444BD140946}" srcOrd="0" destOrd="0" presId="urn:microsoft.com/office/officeart/2005/8/layout/vList4"/>
    <dgm:cxn modelId="{4F2BE39B-41EC-4FF3-B795-311892E27F68}" srcId="{731E7147-086B-411B-88AD-5971BFDD40C9}" destId="{B1777CED-B1BA-4707-A2E2-37E888D689EB}" srcOrd="1" destOrd="0" parTransId="{B4508179-7270-433A-A42E-0F7685D57B68}" sibTransId="{0D156C81-B819-4AA5-B7DC-EFF34A654186}"/>
    <dgm:cxn modelId="{1759CDC6-0C11-488A-9B05-A7BC60BCF943}" srcId="{731E7147-086B-411B-88AD-5971BFDD40C9}" destId="{83DBF199-775E-4FBC-9A98-FD8A58530082}" srcOrd="0" destOrd="0" parTransId="{8D4D4758-943D-4854-A692-50BF139B77EA}" sibTransId="{3789B535-6A94-4DE7-9057-141F685C2DF5}"/>
    <dgm:cxn modelId="{6B0298AA-1067-40F2-A482-E8964CCF8DCC}" type="presOf" srcId="{B45244B9-EF0A-4BB0-8990-5803EF50BEBD}" destId="{0718EF84-97C5-405C-A901-00582D15DE4E}" srcOrd="1" destOrd="0" presId="urn:microsoft.com/office/officeart/2005/8/layout/vList4"/>
    <dgm:cxn modelId="{7AEA4198-1237-47B2-8B12-FF8D0E022CCE}" type="presOf" srcId="{83DBF199-775E-4FBC-9A98-FD8A58530082}" destId="{5DFE3C60-B5F1-44A5-A2A0-48C316CB5823}" srcOrd="1" destOrd="0" presId="urn:microsoft.com/office/officeart/2005/8/layout/vList4"/>
    <dgm:cxn modelId="{A19AD2FB-3AB1-4A54-9C4C-EDE6EF0CFEDF}" srcId="{731E7147-086B-411B-88AD-5971BFDD40C9}" destId="{B45244B9-EF0A-4BB0-8990-5803EF50BEBD}" srcOrd="2" destOrd="0" parTransId="{3582D782-1074-48DC-B0C2-606AA0B93D39}" sibTransId="{A3FD8DC0-717D-4AB9-BD01-3ED5EA9CB06B}"/>
    <dgm:cxn modelId="{BC9B2960-6314-4923-B2DB-5498038E7EA3}" type="presOf" srcId="{B45244B9-EF0A-4BB0-8990-5803EF50BEBD}" destId="{9D854156-30E8-4BBC-BB15-83D0EE8EF26E}" srcOrd="0" destOrd="0" presId="urn:microsoft.com/office/officeart/2005/8/layout/vList4"/>
    <dgm:cxn modelId="{FD95B710-ABB9-430F-89C9-5162E43328C8}" type="presParOf" srcId="{45C0D277-4859-4A14-BAB6-09F1BF965B01}" destId="{ADA0EC5F-B394-4A8D-AD6C-A941B192FBA9}" srcOrd="0" destOrd="0" presId="urn:microsoft.com/office/officeart/2005/8/layout/vList4"/>
    <dgm:cxn modelId="{79614824-0FAF-4B3C-ADFB-D892799073A7}" type="presParOf" srcId="{ADA0EC5F-B394-4A8D-AD6C-A941B192FBA9}" destId="{838F4B61-E1E5-4968-B6B3-3C87AC0AB354}" srcOrd="0" destOrd="0" presId="urn:microsoft.com/office/officeart/2005/8/layout/vList4"/>
    <dgm:cxn modelId="{B3B7AD53-D860-454B-86BF-7F787E3E529E}" type="presParOf" srcId="{ADA0EC5F-B394-4A8D-AD6C-A941B192FBA9}" destId="{9041EA22-2D9E-46BC-BD5E-355291647653}" srcOrd="1" destOrd="0" presId="urn:microsoft.com/office/officeart/2005/8/layout/vList4"/>
    <dgm:cxn modelId="{CB7BBD0C-B854-49AE-8795-CEE5C545940A}" type="presParOf" srcId="{ADA0EC5F-B394-4A8D-AD6C-A941B192FBA9}" destId="{5DFE3C60-B5F1-44A5-A2A0-48C316CB5823}" srcOrd="2" destOrd="0" presId="urn:microsoft.com/office/officeart/2005/8/layout/vList4"/>
    <dgm:cxn modelId="{34837015-651B-4AF1-9408-03B7DD0C68BA}" type="presParOf" srcId="{45C0D277-4859-4A14-BAB6-09F1BF965B01}" destId="{797E4587-E512-439C-A513-7FC80D1E4594}" srcOrd="1" destOrd="0" presId="urn:microsoft.com/office/officeart/2005/8/layout/vList4"/>
    <dgm:cxn modelId="{76E9CA80-71DF-4825-9AD9-04533008D058}" type="presParOf" srcId="{45C0D277-4859-4A14-BAB6-09F1BF965B01}" destId="{19526273-B4D9-4750-A526-82A1A34E6E1F}" srcOrd="2" destOrd="0" presId="urn:microsoft.com/office/officeart/2005/8/layout/vList4"/>
    <dgm:cxn modelId="{82B4B10E-A49C-4FF1-AEC9-8DA0FC79C40E}" type="presParOf" srcId="{19526273-B4D9-4750-A526-82A1A34E6E1F}" destId="{706BBF88-DD18-43B8-9261-0444BD140946}" srcOrd="0" destOrd="0" presId="urn:microsoft.com/office/officeart/2005/8/layout/vList4"/>
    <dgm:cxn modelId="{E5993F1C-9ED7-4FFE-B7D9-300B8232C562}" type="presParOf" srcId="{19526273-B4D9-4750-A526-82A1A34E6E1F}" destId="{513F1AF2-66BC-4B99-A2C1-C68354DE50DE}" srcOrd="1" destOrd="0" presId="urn:microsoft.com/office/officeart/2005/8/layout/vList4"/>
    <dgm:cxn modelId="{523B8F4E-7C44-4D44-83F9-15E97A6E6AB1}" type="presParOf" srcId="{19526273-B4D9-4750-A526-82A1A34E6E1F}" destId="{024B91D9-6CCA-4B09-AB47-57EDC537337B}" srcOrd="2" destOrd="0" presId="urn:microsoft.com/office/officeart/2005/8/layout/vList4"/>
    <dgm:cxn modelId="{D27410AD-495D-4EE7-9188-E3406B1AB45F}" type="presParOf" srcId="{45C0D277-4859-4A14-BAB6-09F1BF965B01}" destId="{90E69593-880E-441D-BFD4-64255F4EE2BC}" srcOrd="3" destOrd="0" presId="urn:microsoft.com/office/officeart/2005/8/layout/vList4"/>
    <dgm:cxn modelId="{8863F803-56CF-4F66-8AF2-260E74AAB561}" type="presParOf" srcId="{45C0D277-4859-4A14-BAB6-09F1BF965B01}" destId="{73187112-1AD5-4B29-8953-7CEB7D5C1CCF}" srcOrd="4" destOrd="0" presId="urn:microsoft.com/office/officeart/2005/8/layout/vList4"/>
    <dgm:cxn modelId="{12E89033-ED85-49B1-A5D3-A31FCF28E7F1}" type="presParOf" srcId="{73187112-1AD5-4B29-8953-7CEB7D5C1CCF}" destId="{9D854156-30E8-4BBC-BB15-83D0EE8EF26E}" srcOrd="0" destOrd="0" presId="urn:microsoft.com/office/officeart/2005/8/layout/vList4"/>
    <dgm:cxn modelId="{700DBE2C-FF74-49E6-B4FC-2B3D0FACEF57}" type="presParOf" srcId="{73187112-1AD5-4B29-8953-7CEB7D5C1CCF}" destId="{A395971E-C6AC-4E30-9C44-7B9CEEB78C0C}" srcOrd="1" destOrd="0" presId="urn:microsoft.com/office/officeart/2005/8/layout/vList4"/>
    <dgm:cxn modelId="{800E243D-67F9-4058-A111-83D80FA7E00D}" type="presParOf" srcId="{73187112-1AD5-4B29-8953-7CEB7D5C1CCF}" destId="{0718EF84-97C5-405C-A901-00582D15DE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39F3D-E92E-4277-843A-A4717A808C1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7D9263-AC98-4B7E-B4F3-B2E624188B26}">
      <dgm:prSet phldrT="[Текст]"/>
      <dgm:spPr/>
      <dgm:t>
        <a:bodyPr/>
        <a:lstStyle/>
        <a:p>
          <a:r>
            <a:rPr lang="ru-RU" dirty="0" smtClean="0"/>
            <a:t>Принцип мобильности и адресности</a:t>
          </a:r>
          <a:endParaRPr lang="ru-RU" dirty="0"/>
        </a:p>
      </dgm:t>
    </dgm:pt>
    <dgm:pt modelId="{69819B0A-7085-45E1-B683-E4DB6EFE19CD}" type="parTrans" cxnId="{8EA1A0D1-2B7A-466E-B9C8-BAF1E2E981D1}">
      <dgm:prSet/>
      <dgm:spPr/>
      <dgm:t>
        <a:bodyPr/>
        <a:lstStyle/>
        <a:p>
          <a:endParaRPr lang="ru-RU"/>
        </a:p>
      </dgm:t>
    </dgm:pt>
    <dgm:pt modelId="{3B6DF5A1-D4D6-4115-B5F3-427263FF25FA}" type="sibTrans" cxnId="{8EA1A0D1-2B7A-466E-B9C8-BAF1E2E981D1}">
      <dgm:prSet/>
      <dgm:spPr/>
      <dgm:t>
        <a:bodyPr/>
        <a:lstStyle/>
        <a:p>
          <a:endParaRPr lang="ru-RU"/>
        </a:p>
      </dgm:t>
    </dgm:pt>
    <dgm:pt modelId="{7D098929-B716-4422-A8E2-43F99AD3E363}">
      <dgm:prSet phldrT="[Текст]"/>
      <dgm:spPr/>
      <dgm:t>
        <a:bodyPr/>
        <a:lstStyle/>
        <a:p>
          <a:r>
            <a:rPr lang="ru-RU" dirty="0" smtClean="0"/>
            <a:t>Принцип персонификации</a:t>
          </a:r>
          <a:endParaRPr lang="ru-RU" dirty="0"/>
        </a:p>
      </dgm:t>
    </dgm:pt>
    <dgm:pt modelId="{335D81BA-45FF-461E-AFD7-FDCB4D615D44}" type="parTrans" cxnId="{7557858F-F697-4902-85A5-AE58F2D57009}">
      <dgm:prSet/>
      <dgm:spPr/>
      <dgm:t>
        <a:bodyPr/>
        <a:lstStyle/>
        <a:p>
          <a:endParaRPr lang="ru-RU"/>
        </a:p>
      </dgm:t>
    </dgm:pt>
    <dgm:pt modelId="{9B920701-01C2-49FB-900A-C24FFF503C5F}" type="sibTrans" cxnId="{7557858F-F697-4902-85A5-AE58F2D57009}">
      <dgm:prSet/>
      <dgm:spPr/>
      <dgm:t>
        <a:bodyPr/>
        <a:lstStyle/>
        <a:p>
          <a:endParaRPr lang="ru-RU"/>
        </a:p>
      </dgm:t>
    </dgm:pt>
    <dgm:pt modelId="{F6DE7534-EF08-4106-90D9-2D93C8DF0B38}">
      <dgm:prSet phldrT="[Текст]"/>
      <dgm:spPr/>
      <dgm:t>
        <a:bodyPr/>
        <a:lstStyle/>
        <a:p>
          <a:r>
            <a:rPr lang="ru-RU" dirty="0" smtClean="0"/>
            <a:t>Принцип сочетания индивидуальных и групповых форм работы</a:t>
          </a:r>
          <a:endParaRPr lang="ru-RU" dirty="0"/>
        </a:p>
      </dgm:t>
    </dgm:pt>
    <dgm:pt modelId="{C6E880EE-959D-454C-ADCC-A00D9A49A5D6}" type="parTrans" cxnId="{25EC5707-D2D1-4BCC-A3D4-3ED271C528A8}">
      <dgm:prSet/>
      <dgm:spPr/>
      <dgm:t>
        <a:bodyPr/>
        <a:lstStyle/>
        <a:p>
          <a:endParaRPr lang="ru-RU"/>
        </a:p>
      </dgm:t>
    </dgm:pt>
    <dgm:pt modelId="{CB2CBC9E-2405-4607-B5F8-708C1CE7DF61}" type="sibTrans" cxnId="{25EC5707-D2D1-4BCC-A3D4-3ED271C528A8}">
      <dgm:prSet/>
      <dgm:spPr/>
      <dgm:t>
        <a:bodyPr/>
        <a:lstStyle/>
        <a:p>
          <a:endParaRPr lang="ru-RU"/>
        </a:p>
      </dgm:t>
    </dgm:pt>
    <dgm:pt modelId="{03D77F84-A75E-49AD-8F60-5DC13B54A2B7}" type="pres">
      <dgm:prSet presAssocID="{48239F3D-E92E-4277-843A-A4717A808C15}" presName="rootnode" presStyleCnt="0">
        <dgm:presLayoutVars>
          <dgm:chMax/>
          <dgm:chPref/>
          <dgm:dir/>
          <dgm:animLvl val="lvl"/>
        </dgm:presLayoutVars>
      </dgm:prSet>
      <dgm:spPr/>
    </dgm:pt>
    <dgm:pt modelId="{806224D3-E1B1-4965-89B3-80FEE13F7330}" type="pres">
      <dgm:prSet presAssocID="{9E7D9263-AC98-4B7E-B4F3-B2E624188B26}" presName="composite" presStyleCnt="0"/>
      <dgm:spPr/>
    </dgm:pt>
    <dgm:pt modelId="{2C538F1C-B61B-4A14-8955-76953A0AF446}" type="pres">
      <dgm:prSet presAssocID="{9E7D9263-AC98-4B7E-B4F3-B2E624188B26}" presName="LShape" presStyleLbl="alignNode1" presStyleIdx="0" presStyleCnt="5"/>
      <dgm:spPr>
        <a:solidFill>
          <a:srgbClr val="C00000"/>
        </a:solidFill>
      </dgm:spPr>
    </dgm:pt>
    <dgm:pt modelId="{F543F2F8-E37F-4CA1-9A1B-7CF71EB52E20}" type="pres">
      <dgm:prSet presAssocID="{9E7D9263-AC98-4B7E-B4F3-B2E624188B2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E25B2-2252-4672-9222-B8C14A392B51}" type="pres">
      <dgm:prSet presAssocID="{9E7D9263-AC98-4B7E-B4F3-B2E624188B26}" presName="Triangle" presStyleLbl="alignNode1" presStyleIdx="1" presStyleCnt="5"/>
      <dgm:spPr>
        <a:solidFill>
          <a:srgbClr val="C00000"/>
        </a:solidFill>
      </dgm:spPr>
    </dgm:pt>
    <dgm:pt modelId="{17E79B6F-ABF8-4820-B665-0ED657A68BB8}" type="pres">
      <dgm:prSet presAssocID="{3B6DF5A1-D4D6-4115-B5F3-427263FF25FA}" presName="sibTrans" presStyleCnt="0"/>
      <dgm:spPr/>
    </dgm:pt>
    <dgm:pt modelId="{4CA3799E-CCFA-4817-8E4C-387044E881A4}" type="pres">
      <dgm:prSet presAssocID="{3B6DF5A1-D4D6-4115-B5F3-427263FF25FA}" presName="space" presStyleCnt="0"/>
      <dgm:spPr/>
    </dgm:pt>
    <dgm:pt modelId="{D39BF149-881A-4B6B-B7E0-BC1754F95475}" type="pres">
      <dgm:prSet presAssocID="{7D098929-B716-4422-A8E2-43F99AD3E363}" presName="composite" presStyleCnt="0"/>
      <dgm:spPr/>
    </dgm:pt>
    <dgm:pt modelId="{F1F7A6D4-9033-495E-8B07-457CF70DD86A}" type="pres">
      <dgm:prSet presAssocID="{7D098929-B716-4422-A8E2-43F99AD3E363}" presName="LShape" presStyleLbl="alignNode1" presStyleIdx="2" presStyleCnt="5"/>
      <dgm:spPr>
        <a:solidFill>
          <a:srgbClr val="00B050"/>
        </a:solidFill>
      </dgm:spPr>
    </dgm:pt>
    <dgm:pt modelId="{AD064BA8-52BD-4FD9-A823-C5F7B3B166AC}" type="pres">
      <dgm:prSet presAssocID="{7D098929-B716-4422-A8E2-43F99AD3E36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C3EDD6-89EE-40D1-9E1F-399D64985E75}" type="pres">
      <dgm:prSet presAssocID="{7D098929-B716-4422-A8E2-43F99AD3E363}" presName="Triangle" presStyleLbl="alignNode1" presStyleIdx="3" presStyleCnt="5"/>
      <dgm:spPr>
        <a:solidFill>
          <a:srgbClr val="00B050"/>
        </a:solidFill>
      </dgm:spPr>
    </dgm:pt>
    <dgm:pt modelId="{47CE9B2B-450D-40C7-A8EB-009D4F459190}" type="pres">
      <dgm:prSet presAssocID="{9B920701-01C2-49FB-900A-C24FFF503C5F}" presName="sibTrans" presStyleCnt="0"/>
      <dgm:spPr/>
    </dgm:pt>
    <dgm:pt modelId="{DB1E5E6F-2582-4B09-A904-1CD215E52F67}" type="pres">
      <dgm:prSet presAssocID="{9B920701-01C2-49FB-900A-C24FFF503C5F}" presName="space" presStyleCnt="0"/>
      <dgm:spPr/>
    </dgm:pt>
    <dgm:pt modelId="{7B0F3317-8D37-4924-8BBA-333B68867135}" type="pres">
      <dgm:prSet presAssocID="{F6DE7534-EF08-4106-90D9-2D93C8DF0B38}" presName="composite" presStyleCnt="0"/>
      <dgm:spPr/>
    </dgm:pt>
    <dgm:pt modelId="{354A911A-0E99-40D0-A117-1924C6E7CB37}" type="pres">
      <dgm:prSet presAssocID="{F6DE7534-EF08-4106-90D9-2D93C8DF0B38}" presName="LShape" presStyleLbl="alignNode1" presStyleIdx="4" presStyleCnt="5"/>
      <dgm:spPr/>
    </dgm:pt>
    <dgm:pt modelId="{4AF8C159-3B44-4F1D-B2D8-1D6C8F14AD34}" type="pres">
      <dgm:prSet presAssocID="{F6DE7534-EF08-4106-90D9-2D93C8DF0B3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F27E091-0823-413B-9591-8E128FE28017}" type="presOf" srcId="{F6DE7534-EF08-4106-90D9-2D93C8DF0B38}" destId="{4AF8C159-3B44-4F1D-B2D8-1D6C8F14AD34}" srcOrd="0" destOrd="0" presId="urn:microsoft.com/office/officeart/2009/3/layout/StepUpProcess"/>
    <dgm:cxn modelId="{1E160AB1-E6BB-4798-978E-1FA6ADACA4C6}" type="presOf" srcId="{48239F3D-E92E-4277-843A-A4717A808C15}" destId="{03D77F84-A75E-49AD-8F60-5DC13B54A2B7}" srcOrd="0" destOrd="0" presId="urn:microsoft.com/office/officeart/2009/3/layout/StepUpProcess"/>
    <dgm:cxn modelId="{25EC5707-D2D1-4BCC-A3D4-3ED271C528A8}" srcId="{48239F3D-E92E-4277-843A-A4717A808C15}" destId="{F6DE7534-EF08-4106-90D9-2D93C8DF0B38}" srcOrd="2" destOrd="0" parTransId="{C6E880EE-959D-454C-ADCC-A00D9A49A5D6}" sibTransId="{CB2CBC9E-2405-4607-B5F8-708C1CE7DF61}"/>
    <dgm:cxn modelId="{9EAF3B5A-F574-4516-B60B-67CF93FB0E53}" type="presOf" srcId="{7D098929-B716-4422-A8E2-43F99AD3E363}" destId="{AD064BA8-52BD-4FD9-A823-C5F7B3B166AC}" srcOrd="0" destOrd="0" presId="urn:microsoft.com/office/officeart/2009/3/layout/StepUpProcess"/>
    <dgm:cxn modelId="{7557858F-F697-4902-85A5-AE58F2D57009}" srcId="{48239F3D-E92E-4277-843A-A4717A808C15}" destId="{7D098929-B716-4422-A8E2-43F99AD3E363}" srcOrd="1" destOrd="0" parTransId="{335D81BA-45FF-461E-AFD7-FDCB4D615D44}" sibTransId="{9B920701-01C2-49FB-900A-C24FFF503C5F}"/>
    <dgm:cxn modelId="{E3F4B39D-2E06-451F-8D25-6FE2B69E571B}" type="presOf" srcId="{9E7D9263-AC98-4B7E-B4F3-B2E624188B26}" destId="{F543F2F8-E37F-4CA1-9A1B-7CF71EB52E20}" srcOrd="0" destOrd="0" presId="urn:microsoft.com/office/officeart/2009/3/layout/StepUpProcess"/>
    <dgm:cxn modelId="{8EA1A0D1-2B7A-466E-B9C8-BAF1E2E981D1}" srcId="{48239F3D-E92E-4277-843A-A4717A808C15}" destId="{9E7D9263-AC98-4B7E-B4F3-B2E624188B26}" srcOrd="0" destOrd="0" parTransId="{69819B0A-7085-45E1-B683-E4DB6EFE19CD}" sibTransId="{3B6DF5A1-D4D6-4115-B5F3-427263FF25FA}"/>
    <dgm:cxn modelId="{E3298D1E-FFBC-429D-996C-11953D88B3A5}" type="presParOf" srcId="{03D77F84-A75E-49AD-8F60-5DC13B54A2B7}" destId="{806224D3-E1B1-4965-89B3-80FEE13F7330}" srcOrd="0" destOrd="0" presId="urn:microsoft.com/office/officeart/2009/3/layout/StepUpProcess"/>
    <dgm:cxn modelId="{79F481D0-6E9D-457B-983E-CBDE334AF0FA}" type="presParOf" srcId="{806224D3-E1B1-4965-89B3-80FEE13F7330}" destId="{2C538F1C-B61B-4A14-8955-76953A0AF446}" srcOrd="0" destOrd="0" presId="urn:microsoft.com/office/officeart/2009/3/layout/StepUpProcess"/>
    <dgm:cxn modelId="{1E05FBAB-5ADB-44E7-A77F-5BCF01018B69}" type="presParOf" srcId="{806224D3-E1B1-4965-89B3-80FEE13F7330}" destId="{F543F2F8-E37F-4CA1-9A1B-7CF71EB52E20}" srcOrd="1" destOrd="0" presId="urn:microsoft.com/office/officeart/2009/3/layout/StepUpProcess"/>
    <dgm:cxn modelId="{DF37387D-2773-4196-994E-24577893E49B}" type="presParOf" srcId="{806224D3-E1B1-4965-89B3-80FEE13F7330}" destId="{09DE25B2-2252-4672-9222-B8C14A392B51}" srcOrd="2" destOrd="0" presId="urn:microsoft.com/office/officeart/2009/3/layout/StepUpProcess"/>
    <dgm:cxn modelId="{A58B5FAF-0962-4E7A-89C3-EA82DC706A9C}" type="presParOf" srcId="{03D77F84-A75E-49AD-8F60-5DC13B54A2B7}" destId="{17E79B6F-ABF8-4820-B665-0ED657A68BB8}" srcOrd="1" destOrd="0" presId="urn:microsoft.com/office/officeart/2009/3/layout/StepUpProcess"/>
    <dgm:cxn modelId="{B3F446F7-8098-454C-BAAF-A27A5A5B9DDF}" type="presParOf" srcId="{17E79B6F-ABF8-4820-B665-0ED657A68BB8}" destId="{4CA3799E-CCFA-4817-8E4C-387044E881A4}" srcOrd="0" destOrd="0" presId="urn:microsoft.com/office/officeart/2009/3/layout/StepUpProcess"/>
    <dgm:cxn modelId="{46B06B63-4999-4808-90A6-6734B71A3BAF}" type="presParOf" srcId="{03D77F84-A75E-49AD-8F60-5DC13B54A2B7}" destId="{D39BF149-881A-4B6B-B7E0-BC1754F95475}" srcOrd="2" destOrd="0" presId="urn:microsoft.com/office/officeart/2009/3/layout/StepUpProcess"/>
    <dgm:cxn modelId="{A7A4BF01-27CF-4DBC-A929-1FC9990643C3}" type="presParOf" srcId="{D39BF149-881A-4B6B-B7E0-BC1754F95475}" destId="{F1F7A6D4-9033-495E-8B07-457CF70DD86A}" srcOrd="0" destOrd="0" presId="urn:microsoft.com/office/officeart/2009/3/layout/StepUpProcess"/>
    <dgm:cxn modelId="{CCB343B5-B244-4271-86A8-757EEECEF616}" type="presParOf" srcId="{D39BF149-881A-4B6B-B7E0-BC1754F95475}" destId="{AD064BA8-52BD-4FD9-A823-C5F7B3B166AC}" srcOrd="1" destOrd="0" presId="urn:microsoft.com/office/officeart/2009/3/layout/StepUpProcess"/>
    <dgm:cxn modelId="{402C03D4-D87F-449E-8FAF-0A2DE47BFC53}" type="presParOf" srcId="{D39BF149-881A-4B6B-B7E0-BC1754F95475}" destId="{DCC3EDD6-89EE-40D1-9E1F-399D64985E75}" srcOrd="2" destOrd="0" presId="urn:microsoft.com/office/officeart/2009/3/layout/StepUpProcess"/>
    <dgm:cxn modelId="{11151FD0-50C5-4138-8279-1E6CC8E1EBAD}" type="presParOf" srcId="{03D77F84-A75E-49AD-8F60-5DC13B54A2B7}" destId="{47CE9B2B-450D-40C7-A8EB-009D4F459190}" srcOrd="3" destOrd="0" presId="urn:microsoft.com/office/officeart/2009/3/layout/StepUpProcess"/>
    <dgm:cxn modelId="{0C6881F0-E549-4C10-A36F-63D504DAF405}" type="presParOf" srcId="{47CE9B2B-450D-40C7-A8EB-009D4F459190}" destId="{DB1E5E6F-2582-4B09-A904-1CD215E52F67}" srcOrd="0" destOrd="0" presId="urn:microsoft.com/office/officeart/2009/3/layout/StepUpProcess"/>
    <dgm:cxn modelId="{8AA6694A-3999-4E36-B19F-B5239B67EF3C}" type="presParOf" srcId="{03D77F84-A75E-49AD-8F60-5DC13B54A2B7}" destId="{7B0F3317-8D37-4924-8BBA-333B68867135}" srcOrd="4" destOrd="0" presId="urn:microsoft.com/office/officeart/2009/3/layout/StepUpProcess"/>
    <dgm:cxn modelId="{734521ED-2F2A-4F58-A446-3D86EBD6ECAF}" type="presParOf" srcId="{7B0F3317-8D37-4924-8BBA-333B68867135}" destId="{354A911A-0E99-40D0-A117-1924C6E7CB37}" srcOrd="0" destOrd="0" presId="urn:microsoft.com/office/officeart/2009/3/layout/StepUpProcess"/>
    <dgm:cxn modelId="{9C881952-0C7C-4182-B0C8-ECAEE1CDE00A}" type="presParOf" srcId="{7B0F3317-8D37-4924-8BBA-333B68867135}" destId="{4AF8C159-3B44-4F1D-B2D8-1D6C8F14AD3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59D4E-07C5-4DA1-96CE-E82CA4A6108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1445C1-002C-4A07-9254-F1378B827BAA}">
      <dgm:prSet phldrT="[Текст]"/>
      <dgm:spPr/>
      <dgm:t>
        <a:bodyPr/>
        <a:lstStyle/>
        <a:p>
          <a:r>
            <a:rPr lang="ru-RU" b="1" dirty="0" smtClean="0"/>
            <a:t>ППК</a:t>
          </a:r>
          <a:endParaRPr lang="ru-RU" b="1" dirty="0"/>
        </a:p>
      </dgm:t>
    </dgm:pt>
    <dgm:pt modelId="{59FC3BF2-4B66-44D8-BADC-1AF53F3BF606}" type="parTrans" cxnId="{C092BAF9-E89B-4368-8556-E2BBDE064386}">
      <dgm:prSet/>
      <dgm:spPr/>
      <dgm:t>
        <a:bodyPr/>
        <a:lstStyle/>
        <a:p>
          <a:endParaRPr lang="ru-RU"/>
        </a:p>
      </dgm:t>
    </dgm:pt>
    <dgm:pt modelId="{97585C61-F159-4A52-B378-5E2843C88D30}" type="sibTrans" cxnId="{C092BAF9-E89B-4368-8556-E2BBDE064386}">
      <dgm:prSet/>
      <dgm:spPr/>
      <dgm:t>
        <a:bodyPr/>
        <a:lstStyle/>
        <a:p>
          <a:endParaRPr lang="ru-RU"/>
        </a:p>
      </dgm:t>
    </dgm:pt>
    <dgm:pt modelId="{269FB619-08AE-4AA6-AFED-221E435690F8}">
      <dgm:prSet phldrT="[Текст]"/>
      <dgm:spPr/>
      <dgm:t>
        <a:bodyPr/>
        <a:lstStyle/>
        <a:p>
          <a:r>
            <a:rPr lang="ru-RU" b="1" dirty="0" err="1" smtClean="0"/>
            <a:t>Вебинары</a:t>
          </a:r>
          <a:endParaRPr lang="ru-RU" b="1" dirty="0"/>
        </a:p>
      </dgm:t>
    </dgm:pt>
    <dgm:pt modelId="{0E3EF32F-BCAE-488D-B5E8-FC96935F4300}" type="parTrans" cxnId="{5477C2ED-E6AD-4615-8E5E-F9E4EC096656}">
      <dgm:prSet/>
      <dgm:spPr/>
      <dgm:t>
        <a:bodyPr/>
        <a:lstStyle/>
        <a:p>
          <a:endParaRPr lang="ru-RU"/>
        </a:p>
      </dgm:t>
    </dgm:pt>
    <dgm:pt modelId="{FAADE9D1-5A5C-4913-ACCF-D7193BFF9E96}" type="sibTrans" cxnId="{5477C2ED-E6AD-4615-8E5E-F9E4EC096656}">
      <dgm:prSet/>
      <dgm:spPr/>
      <dgm:t>
        <a:bodyPr/>
        <a:lstStyle/>
        <a:p>
          <a:endParaRPr lang="ru-RU"/>
        </a:p>
      </dgm:t>
    </dgm:pt>
    <dgm:pt modelId="{C8F607BD-676A-45C7-A828-0023E2CF1EC3}">
      <dgm:prSet phldrT="[Текст]"/>
      <dgm:spPr/>
      <dgm:t>
        <a:bodyPr/>
        <a:lstStyle/>
        <a:p>
          <a:r>
            <a:rPr lang="ru-RU" b="1" dirty="0" smtClean="0"/>
            <a:t>РМО</a:t>
          </a:r>
          <a:endParaRPr lang="ru-RU" b="1" dirty="0"/>
        </a:p>
      </dgm:t>
    </dgm:pt>
    <dgm:pt modelId="{74D9148C-76FA-4D0A-842A-D9C841DE93B1}" type="parTrans" cxnId="{90338FA9-DC81-40E7-A452-0E95FAB0C967}">
      <dgm:prSet/>
      <dgm:spPr/>
      <dgm:t>
        <a:bodyPr/>
        <a:lstStyle/>
        <a:p>
          <a:endParaRPr lang="ru-RU"/>
        </a:p>
      </dgm:t>
    </dgm:pt>
    <dgm:pt modelId="{7693AA03-F13D-49FC-8408-803B15B1FF36}" type="sibTrans" cxnId="{90338FA9-DC81-40E7-A452-0E95FAB0C967}">
      <dgm:prSet/>
      <dgm:spPr/>
      <dgm:t>
        <a:bodyPr/>
        <a:lstStyle/>
        <a:p>
          <a:endParaRPr lang="ru-RU"/>
        </a:p>
      </dgm:t>
    </dgm:pt>
    <dgm:pt modelId="{7BA56376-5E35-49B1-B2E0-E5D8ADAD8E0E}">
      <dgm:prSet/>
      <dgm:spPr/>
      <dgm:t>
        <a:bodyPr/>
        <a:lstStyle/>
        <a:p>
          <a:endParaRPr lang="ru-RU"/>
        </a:p>
      </dgm:t>
    </dgm:pt>
    <dgm:pt modelId="{B217CBF7-205A-44B7-8B21-06C56F37517A}" type="parTrans" cxnId="{D17AC712-7D4D-49CE-B59E-7AB06BD6DBBF}">
      <dgm:prSet/>
      <dgm:spPr/>
      <dgm:t>
        <a:bodyPr/>
        <a:lstStyle/>
        <a:p>
          <a:endParaRPr lang="ru-RU"/>
        </a:p>
      </dgm:t>
    </dgm:pt>
    <dgm:pt modelId="{7392A897-56C2-4586-A485-2AF38B0101A7}" type="sibTrans" cxnId="{D17AC712-7D4D-49CE-B59E-7AB06BD6DBBF}">
      <dgm:prSet/>
      <dgm:spPr/>
      <dgm:t>
        <a:bodyPr/>
        <a:lstStyle/>
        <a:p>
          <a:endParaRPr lang="ru-RU"/>
        </a:p>
      </dgm:t>
    </dgm:pt>
    <dgm:pt modelId="{2B379671-1765-42C4-8AB0-00D87F1644A5}" type="pres">
      <dgm:prSet presAssocID="{B8259D4E-07C5-4DA1-96CE-E82CA4A6108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94F2DE2-0423-4BBA-BFBC-C8435D5A9FEA}" type="pres">
      <dgm:prSet presAssocID="{901445C1-002C-4A07-9254-F1378B827BAA}" presName="Accent1" presStyleCnt="0"/>
      <dgm:spPr/>
    </dgm:pt>
    <dgm:pt modelId="{2528F4F8-6897-465A-A73F-969B63704B50}" type="pres">
      <dgm:prSet presAssocID="{901445C1-002C-4A07-9254-F1378B827BAA}" presName="Accent" presStyleLbl="node1" presStyleIdx="0" presStyleCnt="4"/>
      <dgm:spPr>
        <a:solidFill>
          <a:schemeClr val="accent2"/>
        </a:solidFill>
      </dgm:spPr>
    </dgm:pt>
    <dgm:pt modelId="{6163FCCC-CDBD-4B51-9813-F2E8BD6AB746}" type="pres">
      <dgm:prSet presAssocID="{901445C1-002C-4A07-9254-F1378B827BAA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DE2D86D9-9760-4A87-8A8D-1F88BD426D14}" type="pres">
      <dgm:prSet presAssocID="{269FB619-08AE-4AA6-AFED-221E435690F8}" presName="Accent2" presStyleCnt="0"/>
      <dgm:spPr/>
    </dgm:pt>
    <dgm:pt modelId="{8CEDD848-0B50-4019-AE84-DB611441FF94}" type="pres">
      <dgm:prSet presAssocID="{269FB619-08AE-4AA6-AFED-221E435690F8}" presName="Accent" presStyleLbl="node1" presStyleIdx="1" presStyleCnt="4"/>
      <dgm:spPr/>
    </dgm:pt>
    <dgm:pt modelId="{F5834300-3F89-49B0-901A-497B781CA7A9}" type="pres">
      <dgm:prSet presAssocID="{269FB619-08AE-4AA6-AFED-221E435690F8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D716D248-AC26-4E81-951B-C33B461D27E9}" type="pres">
      <dgm:prSet presAssocID="{C8F607BD-676A-45C7-A828-0023E2CF1EC3}" presName="Accent3" presStyleCnt="0"/>
      <dgm:spPr/>
    </dgm:pt>
    <dgm:pt modelId="{4AF5663E-ABF8-4243-9A41-20CEE72FDE0F}" type="pres">
      <dgm:prSet presAssocID="{C8F607BD-676A-45C7-A828-0023E2CF1EC3}" presName="Accent" presStyleLbl="node1" presStyleIdx="2" presStyleCnt="4"/>
      <dgm:spPr>
        <a:solidFill>
          <a:srgbClr val="00B050"/>
        </a:solidFill>
      </dgm:spPr>
    </dgm:pt>
    <dgm:pt modelId="{67ACA4D5-0FCD-479A-9A04-9C9AB489E2C6}" type="pres">
      <dgm:prSet presAssocID="{C8F607BD-676A-45C7-A828-0023E2CF1EC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4D15E49C-9494-40C7-A518-EBF238E01933}" type="pres">
      <dgm:prSet presAssocID="{7BA56376-5E35-49B1-B2E0-E5D8ADAD8E0E}" presName="Accent4" presStyleCnt="0"/>
      <dgm:spPr/>
    </dgm:pt>
    <dgm:pt modelId="{7F54A4EA-8F8B-46F8-8AFD-08B4C54349FD}" type="pres">
      <dgm:prSet presAssocID="{7BA56376-5E35-49B1-B2E0-E5D8ADAD8E0E}" presName="Accent" presStyleLbl="node1" presStyleIdx="3" presStyleCnt="4"/>
      <dgm:spPr>
        <a:solidFill>
          <a:schemeClr val="accent3">
            <a:lumMod val="75000"/>
          </a:schemeClr>
        </a:solidFill>
      </dgm:spPr>
    </dgm:pt>
    <dgm:pt modelId="{F30495B2-8F7B-48F8-B7CC-9D3CAE8CC04C}" type="pres">
      <dgm:prSet presAssocID="{7BA56376-5E35-49B1-B2E0-E5D8ADAD8E0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092BAF9-E89B-4368-8556-E2BBDE064386}" srcId="{B8259D4E-07C5-4DA1-96CE-E82CA4A61083}" destId="{901445C1-002C-4A07-9254-F1378B827BAA}" srcOrd="0" destOrd="0" parTransId="{59FC3BF2-4B66-44D8-BADC-1AF53F3BF606}" sibTransId="{97585C61-F159-4A52-B378-5E2843C88D30}"/>
    <dgm:cxn modelId="{10144695-AFCC-47B4-956C-12F5080C277E}" type="presOf" srcId="{901445C1-002C-4A07-9254-F1378B827BAA}" destId="{6163FCCC-CDBD-4B51-9813-F2E8BD6AB746}" srcOrd="0" destOrd="0" presId="urn:microsoft.com/office/officeart/2009/layout/CircleArrowProcess"/>
    <dgm:cxn modelId="{90338FA9-DC81-40E7-A452-0E95FAB0C967}" srcId="{B8259D4E-07C5-4DA1-96CE-E82CA4A61083}" destId="{C8F607BD-676A-45C7-A828-0023E2CF1EC3}" srcOrd="2" destOrd="0" parTransId="{74D9148C-76FA-4D0A-842A-D9C841DE93B1}" sibTransId="{7693AA03-F13D-49FC-8408-803B15B1FF36}"/>
    <dgm:cxn modelId="{41435713-56BB-40D3-89BE-DD8F0C4F8B3B}" type="presOf" srcId="{7BA56376-5E35-49B1-B2E0-E5D8ADAD8E0E}" destId="{F30495B2-8F7B-48F8-B7CC-9D3CAE8CC04C}" srcOrd="0" destOrd="0" presId="urn:microsoft.com/office/officeart/2009/layout/CircleArrowProcess"/>
    <dgm:cxn modelId="{7A37F2BD-7185-4517-B069-B3B0F9214C03}" type="presOf" srcId="{B8259D4E-07C5-4DA1-96CE-E82CA4A61083}" destId="{2B379671-1765-42C4-8AB0-00D87F1644A5}" srcOrd="0" destOrd="0" presId="urn:microsoft.com/office/officeart/2009/layout/CircleArrowProcess"/>
    <dgm:cxn modelId="{DA42E218-5D94-44C0-AB5F-0BF8048B570D}" type="presOf" srcId="{269FB619-08AE-4AA6-AFED-221E435690F8}" destId="{F5834300-3F89-49B0-901A-497B781CA7A9}" srcOrd="0" destOrd="0" presId="urn:microsoft.com/office/officeart/2009/layout/CircleArrowProcess"/>
    <dgm:cxn modelId="{D17AC712-7D4D-49CE-B59E-7AB06BD6DBBF}" srcId="{B8259D4E-07C5-4DA1-96CE-E82CA4A61083}" destId="{7BA56376-5E35-49B1-B2E0-E5D8ADAD8E0E}" srcOrd="3" destOrd="0" parTransId="{B217CBF7-205A-44B7-8B21-06C56F37517A}" sibTransId="{7392A897-56C2-4586-A485-2AF38B0101A7}"/>
    <dgm:cxn modelId="{CAA8BCBA-8864-4B98-9263-CBB1031B14F0}" type="presOf" srcId="{C8F607BD-676A-45C7-A828-0023E2CF1EC3}" destId="{67ACA4D5-0FCD-479A-9A04-9C9AB489E2C6}" srcOrd="0" destOrd="0" presId="urn:microsoft.com/office/officeart/2009/layout/CircleArrowProcess"/>
    <dgm:cxn modelId="{5477C2ED-E6AD-4615-8E5E-F9E4EC096656}" srcId="{B8259D4E-07C5-4DA1-96CE-E82CA4A61083}" destId="{269FB619-08AE-4AA6-AFED-221E435690F8}" srcOrd="1" destOrd="0" parTransId="{0E3EF32F-BCAE-488D-B5E8-FC96935F4300}" sibTransId="{FAADE9D1-5A5C-4913-ACCF-D7193BFF9E96}"/>
    <dgm:cxn modelId="{73C50BB1-F888-4DDC-B6B1-C9BB6802E275}" type="presParOf" srcId="{2B379671-1765-42C4-8AB0-00D87F1644A5}" destId="{694F2DE2-0423-4BBA-BFBC-C8435D5A9FEA}" srcOrd="0" destOrd="0" presId="urn:microsoft.com/office/officeart/2009/layout/CircleArrowProcess"/>
    <dgm:cxn modelId="{32ED6310-7749-41BE-825E-0C7EE8C5954C}" type="presParOf" srcId="{694F2DE2-0423-4BBA-BFBC-C8435D5A9FEA}" destId="{2528F4F8-6897-465A-A73F-969B63704B50}" srcOrd="0" destOrd="0" presId="urn:microsoft.com/office/officeart/2009/layout/CircleArrowProcess"/>
    <dgm:cxn modelId="{E24E7AE0-03D0-413F-B064-4E5DB6B8A33F}" type="presParOf" srcId="{2B379671-1765-42C4-8AB0-00D87F1644A5}" destId="{6163FCCC-CDBD-4B51-9813-F2E8BD6AB746}" srcOrd="1" destOrd="0" presId="urn:microsoft.com/office/officeart/2009/layout/CircleArrowProcess"/>
    <dgm:cxn modelId="{35D80CA3-ED86-48E8-B0C2-DBF37B0C67B5}" type="presParOf" srcId="{2B379671-1765-42C4-8AB0-00D87F1644A5}" destId="{DE2D86D9-9760-4A87-8A8D-1F88BD426D14}" srcOrd="2" destOrd="0" presId="urn:microsoft.com/office/officeart/2009/layout/CircleArrowProcess"/>
    <dgm:cxn modelId="{AA2B5715-3DF7-41FF-A3F5-CF41E91597FD}" type="presParOf" srcId="{DE2D86D9-9760-4A87-8A8D-1F88BD426D14}" destId="{8CEDD848-0B50-4019-AE84-DB611441FF94}" srcOrd="0" destOrd="0" presId="urn:microsoft.com/office/officeart/2009/layout/CircleArrowProcess"/>
    <dgm:cxn modelId="{6B34E344-8881-4A46-BEA4-DA834B25368E}" type="presParOf" srcId="{2B379671-1765-42C4-8AB0-00D87F1644A5}" destId="{F5834300-3F89-49B0-901A-497B781CA7A9}" srcOrd="3" destOrd="0" presId="urn:microsoft.com/office/officeart/2009/layout/CircleArrowProcess"/>
    <dgm:cxn modelId="{DB1C64F4-9B35-4E13-BFF9-BB5CAF5CFDDB}" type="presParOf" srcId="{2B379671-1765-42C4-8AB0-00D87F1644A5}" destId="{D716D248-AC26-4E81-951B-C33B461D27E9}" srcOrd="4" destOrd="0" presId="urn:microsoft.com/office/officeart/2009/layout/CircleArrowProcess"/>
    <dgm:cxn modelId="{E307698A-C23C-4A2D-8BB5-632CB5441211}" type="presParOf" srcId="{D716D248-AC26-4E81-951B-C33B461D27E9}" destId="{4AF5663E-ABF8-4243-9A41-20CEE72FDE0F}" srcOrd="0" destOrd="0" presId="urn:microsoft.com/office/officeart/2009/layout/CircleArrowProcess"/>
    <dgm:cxn modelId="{759A84DB-F383-4C41-ABD7-95504BC2A4A5}" type="presParOf" srcId="{2B379671-1765-42C4-8AB0-00D87F1644A5}" destId="{67ACA4D5-0FCD-479A-9A04-9C9AB489E2C6}" srcOrd="5" destOrd="0" presId="urn:microsoft.com/office/officeart/2009/layout/CircleArrowProcess"/>
    <dgm:cxn modelId="{928BA0EB-5C71-4969-9347-E062371606BF}" type="presParOf" srcId="{2B379671-1765-42C4-8AB0-00D87F1644A5}" destId="{4D15E49C-9494-40C7-A518-EBF238E01933}" srcOrd="6" destOrd="0" presId="urn:microsoft.com/office/officeart/2009/layout/CircleArrowProcess"/>
    <dgm:cxn modelId="{0BDD9100-1B6C-488E-A857-80DD33713D46}" type="presParOf" srcId="{4D15E49C-9494-40C7-A518-EBF238E01933}" destId="{7F54A4EA-8F8B-46F8-8AFD-08B4C54349FD}" srcOrd="0" destOrd="0" presId="urn:microsoft.com/office/officeart/2009/layout/CircleArrowProcess"/>
    <dgm:cxn modelId="{0E607D2E-75FD-4783-95C0-9B41C151D640}" type="presParOf" srcId="{2B379671-1765-42C4-8AB0-00D87F1644A5}" destId="{F30495B2-8F7B-48F8-B7CC-9D3CAE8CC04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F4B61-E1E5-4968-B6B3-3C87AC0AB354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Без минимальной вероятностно – статистической грамотности </a:t>
          </a:r>
          <a:r>
            <a:rPr lang="ru-RU" sz="2100" b="1" kern="1200" dirty="0" smtClean="0">
              <a:solidFill>
                <a:schemeClr val="tx1"/>
              </a:solidFill>
            </a:rPr>
            <a:t>трудно воспринимать</a:t>
          </a:r>
          <a:r>
            <a:rPr lang="ru-RU" sz="2100" kern="1200" dirty="0" smtClean="0">
              <a:solidFill>
                <a:schemeClr val="tx1"/>
              </a:solidFill>
            </a:rPr>
            <a:t> социальную, политическую, экономическую информацию и </a:t>
          </a:r>
          <a:r>
            <a:rPr lang="ru-RU" sz="2100" b="1" kern="1200" dirty="0" smtClean="0">
              <a:solidFill>
                <a:schemeClr val="tx1"/>
              </a:solidFill>
            </a:rPr>
            <a:t>принимать на ее основе обоснованные решения</a:t>
          </a:r>
          <a:r>
            <a:rPr lang="ru-RU" sz="2100" kern="1200" dirty="0" smtClean="0">
              <a:solidFill>
                <a:schemeClr val="tx1"/>
              </a:solidFill>
            </a:rPr>
            <a:t>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39099" y="0"/>
        <a:ext cx="8276500" cy="1359793"/>
      </dsp:txXfrm>
    </dsp:sp>
    <dsp:sp modelId="{9041EA22-2D9E-46BC-BD5E-355291647653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BBF88-DD18-43B8-9261-0444BD140946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Современные физика, химия, биология, весь комплекс социально-экономических наук построен и </a:t>
          </a:r>
          <a:r>
            <a:rPr lang="ru-RU" sz="2100" b="1" kern="1200" dirty="0" smtClean="0">
              <a:solidFill>
                <a:schemeClr val="tx1"/>
              </a:solidFill>
            </a:rPr>
            <a:t>развиваются на вероятностно-статистической базе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239099" y="1495772"/>
        <a:ext cx="8276500" cy="1359793"/>
      </dsp:txXfrm>
    </dsp:sp>
    <dsp:sp modelId="{513F1AF2-66BC-4B99-A2C1-C68354DE50DE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54156-30E8-4BBC-BB15-83D0EE8EF26E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Без знания понятий и методов теории вероятностей и статистики </a:t>
          </a:r>
          <a:r>
            <a:rPr lang="ru-RU" sz="2100" b="1" kern="1200" dirty="0" smtClean="0">
              <a:solidFill>
                <a:schemeClr val="tx1"/>
              </a:solidFill>
            </a:rPr>
            <a:t>невозможна организация эффективного конкурентоспособного производства</a:t>
          </a:r>
          <a:r>
            <a:rPr lang="ru-RU" sz="2100" kern="1200" dirty="0" smtClean="0">
              <a:solidFill>
                <a:schemeClr val="tx1"/>
              </a:solidFill>
            </a:rPr>
            <a:t>, внедрение новых лекарств и методов лечения в медицине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239099" y="2991544"/>
        <a:ext cx="8276500" cy="1359793"/>
      </dsp:txXfrm>
    </dsp:sp>
    <dsp:sp modelId="{A395971E-C6AC-4E30-9C44-7B9CEEB78C0C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38F1C-B61B-4A14-8955-76953A0AF446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3F2F8-E37F-4CA1-9A1B-7CF71EB52E20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мобильности и адресности</a:t>
          </a:r>
          <a:endParaRPr lang="ru-RU" sz="2700" kern="1200" dirty="0"/>
        </a:p>
      </dsp:txBody>
      <dsp:txXfrm>
        <a:off x="701585" y="1956292"/>
        <a:ext cx="2729487" cy="2392556"/>
      </dsp:txXfrm>
    </dsp:sp>
    <dsp:sp modelId="{09DE25B2-2252-4672-9222-B8C14A392B51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7A6D4-9033-495E-8B07-457CF70DD86A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64BA8-52BD-4FD9-A823-C5F7B3B166AC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персонификации</a:t>
          </a:r>
          <a:endParaRPr lang="ru-RU" sz="2700" kern="1200" dirty="0"/>
        </a:p>
      </dsp:txBody>
      <dsp:txXfrm>
        <a:off x="4043011" y="1129453"/>
        <a:ext cx="2729487" cy="2392556"/>
      </dsp:txXfrm>
    </dsp:sp>
    <dsp:sp modelId="{DCC3EDD6-89EE-40D1-9E1F-399D64985E75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A911A-0E99-40D0-A117-1924C6E7CB37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8C159-3B44-4F1D-B2D8-1D6C8F14AD34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Принцип сочетания индивидуальных и групповых форм работы</a:t>
          </a:r>
          <a:endParaRPr lang="ru-RU" sz="2700" kern="1200" dirty="0"/>
        </a:p>
      </dsp:txBody>
      <dsp:txXfrm>
        <a:off x="7384437" y="302614"/>
        <a:ext cx="2729487" cy="2392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8F4F8-6897-465A-A73F-969B63704B50}">
      <dsp:nvSpPr>
        <dsp:cNvPr id="0" name=""/>
        <dsp:cNvSpPr/>
      </dsp:nvSpPr>
      <dsp:spPr>
        <a:xfrm>
          <a:off x="4694908" y="0"/>
          <a:ext cx="1833770" cy="18339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3FCCC-CDBD-4B51-9813-F2E8BD6AB746}">
      <dsp:nvSpPr>
        <dsp:cNvPr id="0" name=""/>
        <dsp:cNvSpPr/>
      </dsp:nvSpPr>
      <dsp:spPr>
        <a:xfrm>
          <a:off x="5099775" y="663842"/>
          <a:ext cx="1023347" cy="51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ППК</a:t>
          </a:r>
          <a:endParaRPr lang="ru-RU" sz="1700" b="1" kern="1200" dirty="0"/>
        </a:p>
      </dsp:txBody>
      <dsp:txXfrm>
        <a:off x="5099775" y="663842"/>
        <a:ext cx="1023347" cy="511621"/>
      </dsp:txXfrm>
    </dsp:sp>
    <dsp:sp modelId="{8CEDD848-0B50-4019-AE84-DB611441FF94}">
      <dsp:nvSpPr>
        <dsp:cNvPr id="0" name=""/>
        <dsp:cNvSpPr/>
      </dsp:nvSpPr>
      <dsp:spPr>
        <a:xfrm>
          <a:off x="4185470" y="1053881"/>
          <a:ext cx="1833770" cy="18339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34300-3F89-49B0-901A-497B781CA7A9}">
      <dsp:nvSpPr>
        <dsp:cNvPr id="0" name=""/>
        <dsp:cNvSpPr/>
      </dsp:nvSpPr>
      <dsp:spPr>
        <a:xfrm>
          <a:off x="4588273" y="1719669"/>
          <a:ext cx="1023347" cy="51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Вебинары</a:t>
          </a:r>
          <a:endParaRPr lang="ru-RU" sz="1700" b="1" kern="1200" dirty="0"/>
        </a:p>
      </dsp:txBody>
      <dsp:txXfrm>
        <a:off x="4588273" y="1719669"/>
        <a:ext cx="1023347" cy="511621"/>
      </dsp:txXfrm>
    </dsp:sp>
    <dsp:sp modelId="{4AF5663E-ABF8-4243-9A41-20CEE72FDE0F}">
      <dsp:nvSpPr>
        <dsp:cNvPr id="0" name=""/>
        <dsp:cNvSpPr/>
      </dsp:nvSpPr>
      <dsp:spPr>
        <a:xfrm>
          <a:off x="4694908" y="2111652"/>
          <a:ext cx="1833770" cy="183395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CA4D5-0FCD-479A-9A04-9C9AB489E2C6}">
      <dsp:nvSpPr>
        <dsp:cNvPr id="0" name=""/>
        <dsp:cNvSpPr/>
      </dsp:nvSpPr>
      <dsp:spPr>
        <a:xfrm>
          <a:off x="5099775" y="2775495"/>
          <a:ext cx="1023347" cy="51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РМО</a:t>
          </a:r>
          <a:endParaRPr lang="ru-RU" sz="1700" b="1" kern="1200" dirty="0"/>
        </a:p>
      </dsp:txBody>
      <dsp:txXfrm>
        <a:off x="5099775" y="2775495"/>
        <a:ext cx="1023347" cy="511621"/>
      </dsp:txXfrm>
    </dsp:sp>
    <dsp:sp modelId="{7F54A4EA-8F8B-46F8-8AFD-08B4C54349FD}">
      <dsp:nvSpPr>
        <dsp:cNvPr id="0" name=""/>
        <dsp:cNvSpPr/>
      </dsp:nvSpPr>
      <dsp:spPr>
        <a:xfrm>
          <a:off x="4316183" y="3287116"/>
          <a:ext cx="1575439" cy="157620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495B2-8F7B-48F8-B7CC-9D3CAE8CC04C}">
      <dsp:nvSpPr>
        <dsp:cNvPr id="0" name=""/>
        <dsp:cNvSpPr/>
      </dsp:nvSpPr>
      <dsp:spPr>
        <a:xfrm>
          <a:off x="4588273" y="3831321"/>
          <a:ext cx="1023347" cy="51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88273" y="3831321"/>
        <a:ext cx="1023347" cy="511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2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9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6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8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1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F578-E7C2-43CF-AA8D-E8A9499012F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CCFC-F108-45C5-937A-29E55A689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71@bk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994" y="186409"/>
            <a:ext cx="8655546" cy="1145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3" y="5301208"/>
            <a:ext cx="9144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4704" y="2597836"/>
            <a:ext cx="9249768" cy="187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dirty="0">
                <a:solidFill>
                  <a:srgbClr val="C00000"/>
                </a:solidFill>
              </a:rPr>
              <a:t>«Методическое сопровождение введения школьного курса «Вероятность и статистика»»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3498" y="497804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Иванова С.В., старший преподаватель </a:t>
            </a:r>
          </a:p>
          <a:p>
            <a:r>
              <a:rPr lang="ru-RU" i="1" dirty="0">
                <a:solidFill>
                  <a:srgbClr val="002060"/>
                </a:solidFill>
              </a:rPr>
              <a:t>кафедры общего образования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28607"/>
            <a:ext cx="1047750" cy="10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2023 год - введение отдельного курса «Вероятность и статистика»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7832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918952"/>
            <a:ext cx="2060620" cy="11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этапе введения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75"/>
          <a:stretch/>
        </p:blipFill>
        <p:spPr>
          <a:xfrm>
            <a:off x="1197735" y="2627289"/>
            <a:ext cx="9710670" cy="380862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15921" y="1944710"/>
            <a:ext cx="8615966" cy="643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проблемы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Принципы методического сопровождения педагогических кадров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244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82" y="218941"/>
            <a:ext cx="10515600" cy="85356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Методическое сопровождение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36108"/>
              </p:ext>
            </p:extLst>
          </p:nvPr>
        </p:nvGraphicFramePr>
        <p:xfrm>
          <a:off x="838199" y="1313645"/>
          <a:ext cx="10714149" cy="486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217055" y="1764405"/>
            <a:ext cx="3953814" cy="9015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«Изучение теории вероятностей в школьном курсе математики в условиях перехода к обновленным ФГОС»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68355" y="2805447"/>
            <a:ext cx="3953814" cy="901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Особенности преподавания школьного курса «</a:t>
            </a:r>
            <a:r>
              <a:rPr lang="ru-RU" sz="1600" b="1" dirty="0" err="1" smtClean="0">
                <a:solidFill>
                  <a:schemeClr val="tx1"/>
                </a:solidFill>
              </a:rPr>
              <a:t>ВиС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7888" y="3898002"/>
            <a:ext cx="3953814" cy="9015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Создан чат в </a:t>
            </a:r>
            <a:r>
              <a:rPr lang="ru-RU" sz="1600" b="1" dirty="0" err="1" smtClean="0">
                <a:solidFill>
                  <a:schemeClr val="tx1"/>
                </a:solidFill>
              </a:rPr>
              <a:t>Сферум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оперативного решения вопросов и проведения семинаров по обмену опытом (региональный методист)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5325" y="5164427"/>
            <a:ext cx="3953814" cy="9015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Практико-ориентированные семинары для педагогов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Методическая поддержка на выезде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612" y="4968857"/>
            <a:ext cx="128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Выездные </a:t>
            </a:r>
          </a:p>
          <a:p>
            <a:r>
              <a:rPr lang="ru-RU" b="1" dirty="0" smtClean="0"/>
              <a:t>семинары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92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31989" r="27110" b="11074"/>
          <a:stretch/>
        </p:blipFill>
        <p:spPr bwMode="auto">
          <a:xfrm>
            <a:off x="335361" y="1412777"/>
            <a:ext cx="11645831" cy="39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06" y="154547"/>
            <a:ext cx="10515600" cy="9565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31447" r="10451" b="13798"/>
          <a:stretch/>
        </p:blipFill>
        <p:spPr bwMode="auto">
          <a:xfrm>
            <a:off x="373487" y="1056067"/>
            <a:ext cx="11662275" cy="55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5761" y="1268761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A52D36"/>
                </a:solidFill>
              </a:rPr>
              <a:t>Спасибо за внимание</a:t>
            </a:r>
            <a:r>
              <a:rPr lang="en-US" sz="3200" dirty="0">
                <a:solidFill>
                  <a:srgbClr val="A52D36"/>
                </a:solidFill>
              </a:rPr>
              <a:t>!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26" y="5301208"/>
            <a:ext cx="9144000" cy="141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568" y="213285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9806" y="2317523"/>
            <a:ext cx="4119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Контакты:</a:t>
            </a:r>
          </a:p>
          <a:p>
            <a:r>
              <a:rPr lang="ru-RU" dirty="0"/>
              <a:t>Иванова Светлана Владимировна</a:t>
            </a:r>
          </a:p>
          <a:p>
            <a:r>
              <a:rPr lang="ru-RU" dirty="0"/>
              <a:t>Контакты</a:t>
            </a:r>
          </a:p>
          <a:p>
            <a:r>
              <a:rPr lang="ru-RU" dirty="0"/>
              <a:t>Тел 8(4855) </a:t>
            </a:r>
            <a:r>
              <a:rPr lang="ru-RU" dirty="0" smtClean="0"/>
              <a:t>24-30-65,</a:t>
            </a:r>
            <a:endParaRPr lang="ru-RU" dirty="0"/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ivanova71@bk.ru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190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2023 год - введение отдельного курса «Вероятность и статистика»</vt:lpstr>
      <vt:lpstr>На этапе введения</vt:lpstr>
      <vt:lpstr>Принципы методического сопровождения педагогических кадров</vt:lpstr>
      <vt:lpstr>Методическое сопровождение</vt:lpstr>
      <vt:lpstr>УМК</vt:lpstr>
      <vt:lpstr>Ресурсы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123</cp:revision>
  <dcterms:created xsi:type="dcterms:W3CDTF">2023-10-13T10:03:41Z</dcterms:created>
  <dcterms:modified xsi:type="dcterms:W3CDTF">2024-12-16T22:05:42Z</dcterms:modified>
</cp:coreProperties>
</file>