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Возможности эксперимента в формировании функциональной грамотности школьников в рамках изучения темы «Описательная статистика»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/>
              <a:t>Кононова Ирина Ивановна</a:t>
            </a:r>
          </a:p>
          <a:p>
            <a:pPr algn="r"/>
            <a:r>
              <a:rPr lang="ru-RU" dirty="0"/>
              <a:t>учитель высшей квалификационной категории</a:t>
            </a:r>
          </a:p>
          <a:p>
            <a:pPr algn="r"/>
            <a:r>
              <a:rPr lang="ru-RU" dirty="0"/>
              <a:t>лицей №2 им. Б .Н.Богачева г.Рыбинск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Положительные стороны использования эксперимента на </a:t>
            </a:r>
            <a:r>
              <a:rPr lang="ru-RU" b="1" dirty="0" smtClean="0"/>
              <a:t>уроках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взаимное обогащение учащихся в группе;</a:t>
            </a:r>
          </a:p>
          <a:p>
            <a:r>
              <a:rPr lang="ru-RU" dirty="0"/>
              <a:t>организация совместных действий, ведущих к активизации учебно-познавательных процессов;</a:t>
            </a:r>
          </a:p>
          <a:p>
            <a:r>
              <a:rPr lang="ru-RU" dirty="0"/>
              <a:t>коммуникация, общение,   распределение, обмен и взаимопонимание;</a:t>
            </a:r>
          </a:p>
          <a:p>
            <a:r>
              <a:rPr lang="ru-RU" dirty="0"/>
              <a:t>обмен способов действия для решения проблемы;</a:t>
            </a:r>
          </a:p>
          <a:p>
            <a:r>
              <a:rPr lang="ru-RU" dirty="0"/>
              <a:t>взаимопонимание, которое диктуется характером включения учащихся в совместную деятельность;</a:t>
            </a:r>
          </a:p>
          <a:p>
            <a:r>
              <a:rPr lang="ru-RU" dirty="0"/>
              <a:t>рефлексия, через которую устанавливается отношение участника к собственному действию и обеспечивается адекватная коррекция этого действия.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Составляющие функциональной (математической) грамотности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распознавать проблемы, возникающие в окружающей действительности и которые можно решить средствами математики;</a:t>
            </a:r>
          </a:p>
          <a:p>
            <a:pPr algn="just"/>
            <a:r>
              <a:rPr lang="ru-RU" dirty="0"/>
              <a:t> формулировать эти проблемы на языке математики; </a:t>
            </a:r>
          </a:p>
          <a:p>
            <a:pPr algn="just"/>
            <a:r>
              <a:rPr lang="ru-RU" dirty="0"/>
              <a:t>решать эти проблемы, используя математические факты и методы; </a:t>
            </a:r>
            <a:endParaRPr lang="ru-RU" dirty="0" smtClean="0"/>
          </a:p>
          <a:p>
            <a:pPr algn="just"/>
            <a:r>
              <a:rPr lang="ru-RU" dirty="0" smtClean="0"/>
              <a:t>анализировать </a:t>
            </a:r>
            <a:r>
              <a:rPr lang="ru-RU" dirty="0"/>
              <a:t>использованные методы решения; </a:t>
            </a:r>
          </a:p>
          <a:p>
            <a:pPr algn="just"/>
            <a:r>
              <a:rPr lang="ru-RU" dirty="0"/>
              <a:t>интерпретировать полученные результаты с учетом поставленной проблемы; </a:t>
            </a:r>
          </a:p>
          <a:p>
            <a:pPr algn="just"/>
            <a:r>
              <a:rPr lang="ru-RU" dirty="0"/>
              <a:t>формулировать и записывать результаты решения.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Эксперимент-"проба, опыт"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 планомерное проведение </a:t>
            </a:r>
            <a:r>
              <a:rPr lang="ru-RU" dirty="0" smtClean="0"/>
              <a:t>наблюдения</a:t>
            </a:r>
            <a:endParaRPr lang="ru-RU" dirty="0"/>
          </a:p>
          <a:p>
            <a:pPr algn="just"/>
            <a:r>
              <a:rPr lang="ru-RU" dirty="0"/>
              <a:t>«…человек создает возможность наблюдений, на основе которых складывается его знание о закономерностях в наблюдаемом явлении» ("Краткая философская энциклопедия", 1994</a:t>
            </a:r>
            <a:r>
              <a:rPr lang="ru-RU" dirty="0" smtClean="0"/>
              <a:t>)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61048"/>
            <a:ext cx="3147432" cy="236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Эксперимент-"проба, опыт"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94720" cy="4572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Эксперимент знакомит учащихся с самими явлениями. </a:t>
            </a:r>
          </a:p>
          <a:p>
            <a:r>
              <a:rPr lang="ru-RU" dirty="0"/>
              <a:t>Он помогает вызвать интерес к предмету, научить наблюдать процессы</a:t>
            </a:r>
            <a:r>
              <a:rPr lang="ru-RU" dirty="0" smtClean="0"/>
              <a:t>, </a:t>
            </a:r>
            <a:r>
              <a:rPr lang="ru-RU" dirty="0"/>
              <a:t>освоить приемы работы, сформировать практические навыки и умения.</a:t>
            </a:r>
          </a:p>
          <a:p>
            <a:endParaRPr lang="ru-RU" dirty="0"/>
          </a:p>
        </p:txBody>
      </p:sp>
      <p:pic>
        <p:nvPicPr>
          <p:cNvPr id="2" name="Объект 1">
            <a:extLst>
              <a:ext uri="{FF2B5EF4-FFF2-40B4-BE49-F238E27FC236}">
                <a16:creationId xmlns="" xmlns:a16="http://schemas.microsoft.com/office/drawing/2014/main" id="{53ABF39E-ED6A-4BD1-9007-F22B9CF99E9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924944"/>
            <a:ext cx="4217705" cy="2742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200" b="1" i="1" dirty="0"/>
              <a:t>Статистика</a:t>
            </a:r>
            <a:r>
              <a:rPr lang="ru-RU" sz="2200" dirty="0"/>
              <a:t> – это наука, которая занимается получением, обработкой и анализом количественных данных о разнообразных явлениях, происходящих в природе и обществе.  </a:t>
            </a:r>
            <a:r>
              <a:rPr lang="ru-RU" dirty="0"/>
              <a:t>   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Экономическая статистика</a:t>
            </a:r>
            <a:r>
              <a:rPr lang="ru-RU" dirty="0"/>
              <a:t> изучает изменение цен, спроса и предложения на товары, прогнозирует спрос и падение производства и потребления.</a:t>
            </a:r>
            <a:br>
              <a:rPr lang="ru-RU" dirty="0"/>
            </a:br>
            <a:endParaRPr lang="ru-RU" dirty="0"/>
          </a:p>
          <a:p>
            <a:r>
              <a:rPr lang="ru-RU" b="1" i="1" dirty="0"/>
              <a:t>Медицинская статистика</a:t>
            </a:r>
            <a:r>
              <a:rPr lang="ru-RU" dirty="0"/>
              <a:t> изучает эффективность различных лекарств и методов лечения, вероятность возникновения некоторого заболевания в зависимости от возраста, пола, наследственности, условий жизни, вредных привычек, прогнозирует распространение эпидемий.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355976" y="1844824"/>
            <a:ext cx="365760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Демографическая</a:t>
            </a:r>
            <a:r>
              <a:rPr lang="ru-RU" i="1" dirty="0"/>
              <a:t> </a:t>
            </a:r>
            <a:r>
              <a:rPr lang="ru-RU" dirty="0"/>
              <a:t>статистика изучает рождаемость, численность населения, его состав (возрастной, национальный, профессиональный).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А ещё есть статистика финансовая, налоговая, биологическая, метеорологическая и т.д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7" t="46620" r="34053" b="21189"/>
          <a:stretch/>
        </p:blipFill>
        <p:spPr bwMode="auto">
          <a:xfrm>
            <a:off x="4546948" y="3419604"/>
            <a:ext cx="4033381" cy="235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24936" cy="1431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ФРАГМЕНТ УРОКА </a:t>
            </a:r>
            <a:br>
              <a:rPr lang="ru-RU" b="1" dirty="0"/>
            </a:br>
            <a:r>
              <a:rPr lang="ru-RU" b="1" dirty="0" smtClean="0"/>
              <a:t>«СТАТИСТИЧЕСКИЕ ХАРАКТЕРИСТИКИ</a:t>
            </a:r>
            <a:r>
              <a:rPr lang="ru-RU" b="1" dirty="0"/>
              <a:t>» </a:t>
            </a:r>
            <a:br>
              <a:rPr lang="ru-RU" b="1" dirty="0"/>
            </a:br>
            <a:r>
              <a:rPr lang="ru-RU" b="1" dirty="0"/>
              <a:t>7 КЛАСС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539552" y="2286000"/>
            <a:ext cx="3657600" cy="4572000"/>
          </a:xfrm>
        </p:spPr>
        <p:txBody>
          <a:bodyPr>
            <a:normAutofit/>
          </a:bodyPr>
          <a:lstStyle/>
          <a:p>
            <a:r>
              <a:rPr lang="ru-RU" b="1" i="1" dirty="0"/>
              <a:t>Задача: </a:t>
            </a:r>
            <a:r>
              <a:rPr lang="ru-RU" dirty="0"/>
              <a:t>Сколько очков выпадает чаще всего на верхней грани игрального кубика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Учащиеся выдвигают </a:t>
            </a:r>
            <a:r>
              <a:rPr lang="ru-RU" b="1" dirty="0" smtClean="0"/>
              <a:t>гипотезу</a:t>
            </a:r>
            <a:r>
              <a:rPr lang="ru-RU" dirty="0" smtClean="0"/>
              <a:t>. Для ее проверки проводим эксперимент с подбрасыванием кубика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" name="Объект 1">
            <a:extLst>
              <a:ext uri="{FF2B5EF4-FFF2-40B4-BE49-F238E27FC236}">
                <a16:creationId xmlns="" xmlns:a16="http://schemas.microsoft.com/office/drawing/2014/main" id="{5D7CAE04-07D9-4C04-A97A-F069B3875CF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501008"/>
            <a:ext cx="4032448" cy="2091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Проверка </a:t>
            </a:r>
            <a:r>
              <a:rPr lang="ru-RU" b="1" dirty="0" smtClean="0"/>
              <a:t>гипотезы</a:t>
            </a:r>
            <a:endParaRPr lang="ru-RU" b="1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2153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Итоги </a:t>
            </a:r>
            <a:r>
              <a:rPr lang="ru-RU" b="1" dirty="0" smtClean="0"/>
              <a:t>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подведение итогов проведенного </a:t>
            </a:r>
            <a:r>
              <a:rPr lang="ru-RU" dirty="0" smtClean="0"/>
              <a:t>эксперимента;</a:t>
            </a:r>
            <a:endParaRPr lang="ru-RU" dirty="0"/>
          </a:p>
          <a:p>
            <a:r>
              <a:rPr lang="ru-RU" dirty="0"/>
              <a:t> формулирование </a:t>
            </a:r>
            <a:r>
              <a:rPr lang="ru-RU" dirty="0" smtClean="0"/>
              <a:t>выводов;</a:t>
            </a:r>
            <a:endParaRPr lang="ru-RU" dirty="0"/>
          </a:p>
          <a:p>
            <a:r>
              <a:rPr lang="ru-RU" dirty="0"/>
              <a:t>постановка новой учебной задачи для изучения темы «Вероятность случайного события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24144" r="73622" b="37928"/>
          <a:stretch/>
        </p:blipFill>
        <p:spPr bwMode="auto">
          <a:xfrm>
            <a:off x="5004048" y="1691380"/>
            <a:ext cx="324962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Эксперимент  на уроке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побуждает учащихся к активной мыслительной и практической деятельности в процессе овладения учебным </a:t>
            </a:r>
            <a:r>
              <a:rPr lang="ru-RU" dirty="0" smtClean="0"/>
              <a:t>материалом; </a:t>
            </a:r>
            <a:endParaRPr lang="ru-RU" dirty="0" smtClean="0"/>
          </a:p>
          <a:p>
            <a:pPr algn="just"/>
            <a:r>
              <a:rPr lang="ru-RU" dirty="0" smtClean="0"/>
              <a:t>на уроке учащимся потребовались знания и умения из разных разделов курса  математики основной школы ( действия с натуральными числами и десятичными (обыкновенными) дробями, статистические характеристики</a:t>
            </a:r>
            <a:r>
              <a:rPr lang="ru-RU" dirty="0" smtClean="0"/>
              <a:t>);</a:t>
            </a:r>
            <a:endParaRPr lang="ru-RU" dirty="0" smtClean="0"/>
          </a:p>
          <a:p>
            <a:pPr algn="just"/>
            <a:r>
              <a:rPr lang="ru-RU" dirty="0" smtClean="0"/>
              <a:t>использовалась информация, представленная в разных формах: числовой, текстовой, графической, а также была структурирована и представлена в виде таблицы.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C7D5EF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310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Возможности эксперимента в формировании функциональной грамотности школьников в рамках изучения темы «Описательная статистика» </vt:lpstr>
      <vt:lpstr>Составляющие функциональной (математической) грамотности </vt:lpstr>
      <vt:lpstr>Эксперимент-"проба, опыт"</vt:lpstr>
      <vt:lpstr>Эксперимент-"проба, опыт"</vt:lpstr>
      <vt:lpstr>Статистика – это наука, которая занимается получением, обработкой и анализом количественных данных о разнообразных явлениях, происходящих в природе и обществе.      </vt:lpstr>
      <vt:lpstr>ФРАГМЕНТ УРОКА  «СТАТИСТИЧЕСКИЕ ХАРАКТЕРИСТИКИ»  7 КЛАСС</vt:lpstr>
      <vt:lpstr>Проверка гипотезы</vt:lpstr>
      <vt:lpstr>Итоги урока</vt:lpstr>
      <vt:lpstr>Эксперимент  на уроке</vt:lpstr>
      <vt:lpstr>Положительные стороны использования эксперимента на уроках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эксперимента в формировании функциональной грамотности школьников в рамках изучения темы «Описательная статистика» </dc:title>
  <dc:creator>Пользователь</dc:creator>
  <cp:lastModifiedBy>Acer</cp:lastModifiedBy>
  <cp:revision>18</cp:revision>
  <dcterms:created xsi:type="dcterms:W3CDTF">2024-12-16T17:49:32Z</dcterms:created>
  <dcterms:modified xsi:type="dcterms:W3CDTF">2024-12-16T19:27:59Z</dcterms:modified>
</cp:coreProperties>
</file>