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5935" y="4410515"/>
            <a:ext cx="50405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математики </a:t>
            </a: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Корсукова Елена Андреевна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Google Shape;84;p13"/>
          <p:cNvSpPr txBox="1"/>
          <p:nvPr/>
        </p:nvSpPr>
        <p:spPr>
          <a:xfrm>
            <a:off x="395536" y="310631"/>
            <a:ext cx="820891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Государственное общеобразовательное  учреждение</a:t>
            </a:r>
            <a:endParaRPr>
              <a:solidFill>
                <a:schemeClr val="bg2">
                  <a:lumMod val="1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Ярославской области «Лицей№ 86»</a:t>
            </a:r>
            <a:endParaRPr sz="1800" b="1" i="0" u="none" strike="noStrike" cap="none">
              <a:solidFill>
                <a:schemeClr val="bg2">
                  <a:lumMod val="10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" name="Google Shape;86;p13" descr="logo"/>
          <p:cNvPicPr preferRelativeResize="0"/>
          <p:nvPr/>
        </p:nvPicPr>
        <p:blipFill rotWithShape="1">
          <a:blip r:embed="rId2">
            <a:alphaModFix/>
          </a:blip>
          <a:srcRect r="74825"/>
          <a:stretch/>
        </p:blipFill>
        <p:spPr>
          <a:xfrm>
            <a:off x="353616" y="260648"/>
            <a:ext cx="1122040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2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4328" y="219299"/>
            <a:ext cx="1337493" cy="133749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77623" y="2135758"/>
            <a:ext cx="81385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опыта работы по введению курса «Вероятность и статистика»</a:t>
            </a:r>
            <a:endParaRPr lang="ru-RU" sz="32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560" y="3861048"/>
            <a:ext cx="2417538" cy="186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36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Статистические характеристики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203117"/>
            <a:ext cx="81369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1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Среднее арифметическое</a:t>
            </a:r>
            <a:r>
              <a:rPr lang="ru-RU" sz="21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‒ отметка за четверть.</a:t>
            </a:r>
          </a:p>
          <a:p>
            <a:pPr algn="just"/>
            <a:endParaRPr lang="ru-RU" sz="21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Мода</a:t>
            </a:r>
            <a:r>
              <a:rPr lang="ru-RU" sz="21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‒ самый популярный предмет.</a:t>
            </a:r>
          </a:p>
          <a:p>
            <a:pPr algn="just"/>
            <a:endParaRPr lang="ru-RU" sz="21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Размах:</a:t>
            </a:r>
          </a:p>
          <a:p>
            <a:pPr algn="just"/>
            <a:r>
              <a:rPr lang="ru-RU" sz="21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планете </a:t>
            </a:r>
            <a:r>
              <a:rPr lang="ru-RU" sz="21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Меркурий  средняя температура +15˚. Исходя из этого статистического показателя, можно подумать, что на Меркурии умеренный климат, удобный для жизни людей. Однако на самом деле это не так. Температура на Меркурии колеблется от -150˚ до +350˚.</a:t>
            </a:r>
          </a:p>
          <a:p>
            <a:pPr algn="just"/>
            <a:endParaRPr lang="ru-RU" sz="21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65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484784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Задача. </a:t>
            </a:r>
          </a:p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12 часов дня из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Ярославля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город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Вологду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выехал легковой автомобиль. Успеет ли он приехать в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Вологду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17.00 часам вечера, если расстояние между городами 200 км, а по правилам дорожного движения допустимая скорость автомобиля не должна превышать 90 км/ч?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188640"/>
            <a:ext cx="79928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Вероятность случайного события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0282" y="3140968"/>
            <a:ext cx="82861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Достоверное событие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‒ камень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упадет вниз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Невозможное событие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‒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в озере замёрзла при температуре +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⁰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Случайное событие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‒ из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колоды карт вытащили туза.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390653"/>
            <a:ext cx="828091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Классические вероятностные модели</a:t>
            </a:r>
          </a:p>
          <a:p>
            <a:pPr algn="just"/>
            <a:r>
              <a:rPr lang="ru-RU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Двукратное </a:t>
            </a:r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бросание монеты.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случайном эксперименте монету бросают дважды. Найти вероятность того, что хотя бы один раз выпадет орёл.  </a:t>
            </a: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Бросание игрального кубика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Определить вероятность того, что при бросании кубика выпадет нечётное число очков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6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88640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Комбинаторика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124744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1.</a:t>
            </a:r>
          </a:p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 «А» классе в среду 4 урока: математика, информатика, русский язык, английский язык. Сколько можно составить вариантов расписания на среду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2.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Современные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пятиборцы в течение двух дней участвуют в соревновании по пяти видам спорта: конкур (кросс на лошадях), фехтование, плавание, стрельба, бег. </a:t>
            </a: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Сколько существует вариантов очередности видов спорта в соревнованиях? </a:t>
            </a: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Сколько существует вариантов очередности видов спорта в соревнованиях, если известно, что последним видом должен быть бег? </a:t>
            </a: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Сколько существует вариантов очередности видов спорта в соревнованиях, если известно, что последним видом должен быть бег, а первым − конкур? </a:t>
            </a:r>
          </a:p>
        </p:txBody>
      </p:sp>
    </p:spTree>
    <p:extLst>
      <p:ext uri="{BB962C8B-B14F-4D97-AF65-F5344CB8AC3E}">
        <p14:creationId xmlns:p14="http://schemas.microsoft.com/office/powerpoint/2010/main" val="352248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88640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Комбинаторика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26876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3.</a:t>
            </a:r>
          </a:p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алфавите племени УАУА имеются только две буквы – «а» и «у». Сколько различных слов по три буквы в каждом можно составить, используя алфавит этого племени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4.</a:t>
            </a:r>
          </a:p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коробке с новогодними шарами есть 10 белых шаров, 12 синих и 8 красных. Света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выбирает случайным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образом 6 шаров из ящика. Какова вероятность того, что у неё окажется по 2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шара каждого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цвета?</a:t>
            </a:r>
          </a:p>
          <a:p>
            <a:pPr algn="just"/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s://documents.infourok.ru/556bb039-3011-47de-97fd-1f0a689f02b5/0/image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244" y="2636912"/>
            <a:ext cx="3548948" cy="176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42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88640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Трудности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132856"/>
            <a:ext cx="8136904" cy="2241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Сложности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методического характера при введении новых понятий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Уходит большое количество времени для подготовки к уроку, подбору материала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9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Машинная вышивка форум &quot;Городок&quot; - Papatedy, дизайны.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85369"/>
            <a:ext cx="4320480" cy="226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2"/>
          <p:cNvSpPr txBox="1">
            <a:spLocks/>
          </p:cNvSpPr>
          <p:nvPr/>
        </p:nvSpPr>
        <p:spPr>
          <a:xfrm>
            <a:off x="1115616" y="1518623"/>
            <a:ext cx="7355160" cy="14687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72816"/>
            <a:ext cx="1894878" cy="236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8" b="19073"/>
          <a:stretch/>
        </p:blipFill>
        <p:spPr bwMode="auto">
          <a:xfrm>
            <a:off x="297931" y="1772816"/>
            <a:ext cx="3049933" cy="234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18864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5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4403592"/>
            <a:ext cx="2567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Макарычев Ю.Н.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Миндюк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Н.Г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Алгебра элементы статистики и теории вероятностей. 7-9 классы</a:t>
            </a:r>
          </a:p>
          <a:p>
            <a:pPr algn="just"/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207" y="4449886"/>
            <a:ext cx="32766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Высоцкий И.Р., Ященко И.В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Вероятность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статистика. 7-9 классы. Учебник в 2-х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частях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384" y="1786375"/>
            <a:ext cx="1940004" cy="234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62798" y="4405993"/>
            <a:ext cx="2277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Афанасьев В.В. Теория вероятностей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90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188640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Образовательные платформы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4921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581417" y="3100547"/>
            <a:ext cx="22615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Вероятность в школе</a:t>
            </a:r>
          </a:p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ptlab.mccme.ru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1916831"/>
            <a:ext cx="2533650" cy="118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500356" y="3115946"/>
            <a:ext cx="121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РЭШ</a:t>
            </a:r>
          </a:p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resh.edu.ru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69" y="4183721"/>
            <a:ext cx="258337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36512" y="4910072"/>
            <a:ext cx="38991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Якласс</a:t>
            </a:r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yaklass.ru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997" y="4077072"/>
            <a:ext cx="4689444" cy="85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720374" y="4941168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Решу ОГЭ</a:t>
            </a:r>
          </a:p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oge.sdamgia.ru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9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Picture backgrou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2" name="Picture 6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48678"/>
            <a:ext cx="8135689" cy="610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73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Представление данных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1268760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1.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-карта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-карта – это портативное устройство для хранения информации. </a:t>
            </a:r>
          </a:p>
          <a:p>
            <a:pPr indent="357188"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Дениса есть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-карта, на которой находятся фотографии и музыка. Ее объем составляет 1 гигабайт (1000 мегабайт). На рисунке, расположенном ниже, демонстрируется текущее состояние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-карты. </a:t>
            </a:r>
            <a:endParaRPr lang="ru-RU" sz="2000" dirty="0"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/>
          <p:cNvPicPr/>
          <p:nvPr/>
        </p:nvPicPr>
        <p:blipFill>
          <a:blip r:embed="rId2"/>
          <a:stretch>
            <a:fillRect/>
          </a:stretch>
        </p:blipFill>
        <p:spPr>
          <a:xfrm>
            <a:off x="2339752" y="3068960"/>
            <a:ext cx="5040560" cy="313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2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59584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1: 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Денис хочет перенести на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-карту альбом с фотографиями объемом в 350 мегабайт, но на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-карте недостаточно места. Денис не хочет удалять фотографии, но он может удалить два музыкальных альбома. Размеры музыкальных альбомов на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-карте Дениса представлены в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таблице.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Сможет ли Денис освободить достаточно места на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-карте, чтобы поместить на ней альбом с фотографиями, если он удалит с нее максимум два альбома? Подтвердите свой ответ вычислениями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Представление данных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3095836" y="3723257"/>
            <a:ext cx="2952328" cy="284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4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2724" y="1268760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2: 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течение нескольких следующих недель Денис удалил некоторые фотографии и музыкальные файлы с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-карты. После он также добавил несколько фотографий и музыкальных файлов. Новое состояние диска отражено в следующей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таблице.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Брат Дениса подарил ему новую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-карту объемом в 2 гигабайта (2000 мегабайт), на которой ничего не записано. Денис переносит содержимое своей старой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-карты на новую. Какая из предложенных диаграмм демонстрирует состояние новой 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-карты? </a:t>
            </a:r>
            <a:endParaRPr lang="ru-RU" sz="2000" dirty="0"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Представление данных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4252695"/>
            <a:ext cx="4320480" cy="1224136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3"/>
          <a:stretch>
            <a:fillRect/>
          </a:stretch>
        </p:blipFill>
        <p:spPr>
          <a:xfrm>
            <a:off x="5028379" y="4051886"/>
            <a:ext cx="3843612" cy="228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30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-36512" y="1124744"/>
            <a:ext cx="6043935" cy="56166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Представление данных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40153" y="1556206"/>
            <a:ext cx="295232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19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9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Торможение</a:t>
            </a:r>
            <a:endParaRPr lang="ru-RU" sz="19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Представленная </a:t>
            </a:r>
            <a:r>
              <a:rPr lang="ru-RU" sz="19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ниже диаграмма «улитка» дает теоретическое представление о расстоянии, необходимом для остановки транспортного средства с хорошо работающей тормозной системой и о зависимости расстояния от скорости.</a:t>
            </a:r>
            <a:endParaRPr lang="ru-RU" sz="1900" dirty="0"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268760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1: 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транспортное средство движется со скоростью 110 км/ч, какое расстояние оно проедет за время реакции водителя?</a:t>
            </a:r>
          </a:p>
          <a:p>
            <a:pPr algn="just"/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2:  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транспортное средство движется со скоростью 110 км/ч, какое общее расстояние оно проедет, прежде чем остановится?</a:t>
            </a:r>
          </a:p>
          <a:p>
            <a:pPr algn="just"/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3: 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транспортное средство движется со скоростью 110 км/ч, сколько времени ему понадобится, чтобы полностью остановиться?</a:t>
            </a:r>
          </a:p>
          <a:p>
            <a:pPr algn="just"/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4: 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транспортное средство движется со скоростью 110 км/ч, какое расстояние оно проедет за время торможения?</a:t>
            </a:r>
          </a:p>
          <a:p>
            <a:pPr algn="just"/>
            <a:r>
              <a:rPr lang="ru-RU" sz="2000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5: 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водитель, передвигаясь в хороших условиях, остановил свой автомобиль, проехав всего 70,7 метров. С какой скоростью двигалось транспортное средство до включения тормозов?</a:t>
            </a:r>
            <a:endParaRPr lang="ru-RU" sz="2000" dirty="0"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Представление данных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16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Другая 7">
      <a:dk1>
        <a:srgbClr val="00B050"/>
      </a:dk1>
      <a:lt1>
        <a:sysClr val="window" lastClr="FFFFFF"/>
      </a:lt1>
      <a:dk2>
        <a:srgbClr val="44546A"/>
      </a:dk2>
      <a:lt2>
        <a:srgbClr val="E7E6E6"/>
      </a:lt2>
      <a:accent1>
        <a:srgbClr val="ED7D3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070C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232</TotalTime>
  <Words>779</Words>
  <Application>Microsoft Office PowerPoint</Application>
  <PresentationFormat>Экран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28</cp:revision>
  <dcterms:created xsi:type="dcterms:W3CDTF">2024-12-16T18:07:51Z</dcterms:created>
  <dcterms:modified xsi:type="dcterms:W3CDTF">2024-12-17T10:02:12Z</dcterms:modified>
</cp:coreProperties>
</file>