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8" r:id="rId2"/>
    <p:sldId id="339" r:id="rId3"/>
    <p:sldId id="358" r:id="rId4"/>
    <p:sldId id="357" r:id="rId5"/>
    <p:sldId id="361" r:id="rId6"/>
    <p:sldId id="833" r:id="rId7"/>
    <p:sldId id="764" r:id="rId8"/>
    <p:sldId id="366" r:id="rId9"/>
    <p:sldId id="834" r:id="rId10"/>
    <p:sldId id="836" r:id="rId11"/>
    <p:sldId id="835" r:id="rId12"/>
    <p:sldId id="838" r:id="rId13"/>
    <p:sldId id="837" r:id="rId14"/>
    <p:sldId id="839" r:id="rId15"/>
    <p:sldId id="841" r:id="rId16"/>
    <p:sldId id="840" r:id="rId17"/>
    <p:sldId id="842" r:id="rId18"/>
    <p:sldId id="843" r:id="rId19"/>
    <p:sldId id="844" r:id="rId20"/>
    <p:sldId id="845" r:id="rId21"/>
    <p:sldId id="847" r:id="rId22"/>
    <p:sldId id="846" r:id="rId23"/>
    <p:sldId id="848" r:id="rId24"/>
    <p:sldId id="849" r:id="rId25"/>
    <p:sldId id="327" r:id="rId26"/>
    <p:sldId id="28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3" pos="3001" userDrawn="1">
          <p15:clr>
            <a:srgbClr val="A4A3A4"/>
          </p15:clr>
        </p15:guide>
        <p15:guide id="5" orient="horz" pos="3090" userDrawn="1">
          <p15:clr>
            <a:srgbClr val="A4A3A4"/>
          </p15:clr>
        </p15:guide>
        <p15:guide id="6" pos="5110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3EB"/>
    <a:srgbClr val="294E7C"/>
    <a:srgbClr val="15196D"/>
    <a:srgbClr val="5B9BD5"/>
    <a:srgbClr val="00B1B9"/>
    <a:srgbClr val="EBC187"/>
    <a:srgbClr val="AE78D6"/>
    <a:srgbClr val="E6B068"/>
    <a:srgbClr val="9752CA"/>
    <a:srgbClr val="203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407" autoAdjust="0"/>
  </p:normalViewPr>
  <p:slideViewPr>
    <p:cSldViewPr snapToGrid="0" showGuides="1">
      <p:cViewPr varScale="1">
        <p:scale>
          <a:sx n="82" d="100"/>
          <a:sy n="82" d="100"/>
        </p:scale>
        <p:origin x="444" y="84"/>
      </p:cViewPr>
      <p:guideLst>
        <p:guide orient="horz" pos="754"/>
        <p:guide pos="3001"/>
        <p:guide orient="horz" pos="3090"/>
        <p:guide pos="511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1" d="100"/>
        <a:sy n="1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D78ED-6362-4ADE-80AF-470EF606772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C140AF-DAA4-4B9D-8E27-3F838E6BF2D3}">
      <dgm:prSet phldrT="[Текст]"/>
      <dgm:spPr/>
      <dgm:t>
        <a:bodyPr/>
        <a:lstStyle/>
        <a:p>
          <a:r>
            <a:rPr lang="ru-RU" dirty="0"/>
            <a:t>Вероятность и статистика</a:t>
          </a:r>
        </a:p>
      </dgm:t>
    </dgm:pt>
    <dgm:pt modelId="{420207F5-8959-499E-B6DF-54339331C74D}" type="parTrans" cxnId="{9DA539B0-71C2-44E1-8CEA-4A16700ADB1A}">
      <dgm:prSet/>
      <dgm:spPr/>
      <dgm:t>
        <a:bodyPr/>
        <a:lstStyle/>
        <a:p>
          <a:endParaRPr lang="ru-RU"/>
        </a:p>
      </dgm:t>
    </dgm:pt>
    <dgm:pt modelId="{B25D456B-63FE-4E68-A6EE-B9E05332D6E1}" type="sibTrans" cxnId="{9DA539B0-71C2-44E1-8CEA-4A16700ADB1A}">
      <dgm:prSet/>
      <dgm:spPr/>
      <dgm:t>
        <a:bodyPr/>
        <a:lstStyle/>
        <a:p>
          <a:endParaRPr lang="ru-RU"/>
        </a:p>
      </dgm:t>
    </dgm:pt>
    <dgm:pt modelId="{6E7AE3D0-6461-4C0A-A265-8CA3905C5ABD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Roboto"/>
            </a:rPr>
            <a:t>Проблема стохастической подготовки выпускников школ, необходимость овладения школьниками новым содержанием и характером учебной деятельности в условиях цифровизации общества</a:t>
          </a:r>
        </a:p>
      </dgm:t>
    </dgm:pt>
    <dgm:pt modelId="{8B581848-3D27-47D6-8807-7190BE091733}" type="parTrans" cxnId="{6C867F60-7BCB-475D-84A2-F7B5D5B2BA36}">
      <dgm:prSet/>
      <dgm:spPr/>
      <dgm:t>
        <a:bodyPr/>
        <a:lstStyle/>
        <a:p>
          <a:endParaRPr lang="ru-RU"/>
        </a:p>
      </dgm:t>
    </dgm:pt>
    <dgm:pt modelId="{4867CDEC-64A0-443B-8CC1-68E240646F61}" type="sibTrans" cxnId="{6C867F60-7BCB-475D-84A2-F7B5D5B2BA36}">
      <dgm:prSet/>
      <dgm:spPr/>
      <dgm:t>
        <a:bodyPr/>
        <a:lstStyle/>
        <a:p>
          <a:endParaRPr lang="ru-RU"/>
        </a:p>
      </dgm:t>
    </dgm:pt>
    <dgm:pt modelId="{15F5C90F-0642-4D0F-9B99-5F050285370E}" type="pres">
      <dgm:prSet presAssocID="{2E7D78ED-6362-4ADE-80AF-470EF606772E}" presName="linearFlow" presStyleCnt="0">
        <dgm:presLayoutVars>
          <dgm:dir/>
          <dgm:animLvl val="lvl"/>
          <dgm:resizeHandles val="exact"/>
        </dgm:presLayoutVars>
      </dgm:prSet>
      <dgm:spPr/>
    </dgm:pt>
    <dgm:pt modelId="{22F99014-8EB4-40D7-85FA-2B1D18BB00AD}" type="pres">
      <dgm:prSet presAssocID="{0DC140AF-DAA4-4B9D-8E27-3F838E6BF2D3}" presName="composite" presStyleCnt="0"/>
      <dgm:spPr/>
    </dgm:pt>
    <dgm:pt modelId="{695B5649-F8A6-446E-B285-A4ADB3F9752B}" type="pres">
      <dgm:prSet presAssocID="{0DC140AF-DAA4-4B9D-8E27-3F838E6BF2D3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C10FD9C0-0532-4C84-8B9F-9EB6B7BCDF12}" type="pres">
      <dgm:prSet presAssocID="{0DC140AF-DAA4-4B9D-8E27-3F838E6BF2D3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7888560E-1A68-4170-A5BB-40871FE807B6}" type="presOf" srcId="{2E7D78ED-6362-4ADE-80AF-470EF606772E}" destId="{15F5C90F-0642-4D0F-9B99-5F050285370E}" srcOrd="0" destOrd="0" presId="urn:microsoft.com/office/officeart/2005/8/layout/chevron2"/>
    <dgm:cxn modelId="{56C0591D-6D3A-46E3-B0F0-4724A2A2A408}" type="presOf" srcId="{0DC140AF-DAA4-4B9D-8E27-3F838E6BF2D3}" destId="{695B5649-F8A6-446E-B285-A4ADB3F9752B}" srcOrd="0" destOrd="0" presId="urn:microsoft.com/office/officeart/2005/8/layout/chevron2"/>
    <dgm:cxn modelId="{6C867F60-7BCB-475D-84A2-F7B5D5B2BA36}" srcId="{0DC140AF-DAA4-4B9D-8E27-3F838E6BF2D3}" destId="{6E7AE3D0-6461-4C0A-A265-8CA3905C5ABD}" srcOrd="0" destOrd="0" parTransId="{8B581848-3D27-47D6-8807-7190BE091733}" sibTransId="{4867CDEC-64A0-443B-8CC1-68E240646F61}"/>
    <dgm:cxn modelId="{9DA539B0-71C2-44E1-8CEA-4A16700ADB1A}" srcId="{2E7D78ED-6362-4ADE-80AF-470EF606772E}" destId="{0DC140AF-DAA4-4B9D-8E27-3F838E6BF2D3}" srcOrd="0" destOrd="0" parTransId="{420207F5-8959-499E-B6DF-54339331C74D}" sibTransId="{B25D456B-63FE-4E68-A6EE-B9E05332D6E1}"/>
    <dgm:cxn modelId="{541750B0-D73E-48C9-A360-1C62B96D8A7A}" type="presOf" srcId="{6E7AE3D0-6461-4C0A-A265-8CA3905C5ABD}" destId="{C10FD9C0-0532-4C84-8B9F-9EB6B7BCDF12}" srcOrd="0" destOrd="0" presId="urn:microsoft.com/office/officeart/2005/8/layout/chevron2"/>
    <dgm:cxn modelId="{B444592A-BAF5-44A9-94C0-28F92A39FF22}" type="presParOf" srcId="{15F5C90F-0642-4D0F-9B99-5F050285370E}" destId="{22F99014-8EB4-40D7-85FA-2B1D18BB00AD}" srcOrd="0" destOrd="0" presId="urn:microsoft.com/office/officeart/2005/8/layout/chevron2"/>
    <dgm:cxn modelId="{68F75AA4-DC48-4927-A2FC-AC3DA90E2903}" type="presParOf" srcId="{22F99014-8EB4-40D7-85FA-2B1D18BB00AD}" destId="{695B5649-F8A6-446E-B285-A4ADB3F9752B}" srcOrd="0" destOrd="0" presId="urn:microsoft.com/office/officeart/2005/8/layout/chevron2"/>
    <dgm:cxn modelId="{A059D77E-F515-46E9-A67C-B2D36689C615}" type="presParOf" srcId="{22F99014-8EB4-40D7-85FA-2B1D18BB00AD}" destId="{C10FD9C0-0532-4C84-8B9F-9EB6B7BCDF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1159F8-FD55-44B2-AC29-E8D0B7C8B4DF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</dgm:pt>
    <dgm:pt modelId="{0BA8F90D-8BA2-4BED-9BA4-B2DD38808610}">
      <dgm:prSet phldrT="[Текст]"/>
      <dgm:spPr/>
      <dgm:t>
        <a:bodyPr/>
        <a:lstStyle/>
        <a:p>
          <a:pPr>
            <a:buNone/>
          </a:pPr>
          <a:r>
            <a:rPr lang="ru-RU" b="1" dirty="0"/>
            <a:t>ОРГАНИЗАЦИОННЫЙ ЭТАП</a:t>
          </a:r>
        </a:p>
      </dgm:t>
    </dgm:pt>
    <dgm:pt modelId="{23248A3F-A912-4F50-8228-9B9BBEAFD0BB}" type="parTrans" cxnId="{E4B15431-76BF-41CF-8855-9AEA5F7D1861}">
      <dgm:prSet/>
      <dgm:spPr/>
      <dgm:t>
        <a:bodyPr/>
        <a:lstStyle/>
        <a:p>
          <a:endParaRPr lang="ru-RU"/>
        </a:p>
      </dgm:t>
    </dgm:pt>
    <dgm:pt modelId="{EC7696BC-1442-4B1B-AD1F-0136D9510B99}" type="sibTrans" cxnId="{E4B15431-76BF-41CF-8855-9AEA5F7D1861}">
      <dgm:prSet/>
      <dgm:spPr/>
      <dgm:t>
        <a:bodyPr/>
        <a:lstStyle/>
        <a:p>
          <a:endParaRPr lang="ru-RU"/>
        </a:p>
      </dgm:t>
    </dgm:pt>
    <dgm:pt modelId="{6CE0F475-3C5C-4B54-A6A8-580225C61B26}">
      <dgm:prSet phldrT="[Текст]"/>
      <dgm:spPr/>
      <dgm:t>
        <a:bodyPr/>
        <a:lstStyle/>
        <a:p>
          <a:pPr>
            <a:buNone/>
          </a:pPr>
          <a:r>
            <a:rPr lang="ru-RU" b="1" dirty="0"/>
            <a:t>ЭТАП АКТУАЛИЗАЦИИ ЗНАНИЙ</a:t>
          </a:r>
        </a:p>
      </dgm:t>
    </dgm:pt>
    <dgm:pt modelId="{4583B005-7A4E-4A57-9B04-E6A58F87847A}" type="parTrans" cxnId="{E608E2C3-948F-4BEF-B2EF-EEA82E0D9503}">
      <dgm:prSet/>
      <dgm:spPr/>
      <dgm:t>
        <a:bodyPr/>
        <a:lstStyle/>
        <a:p>
          <a:endParaRPr lang="ru-RU"/>
        </a:p>
      </dgm:t>
    </dgm:pt>
    <dgm:pt modelId="{323978D7-F79A-4B3A-A860-DCEE4252E7B6}" type="sibTrans" cxnId="{E608E2C3-948F-4BEF-B2EF-EEA82E0D9503}">
      <dgm:prSet/>
      <dgm:spPr/>
      <dgm:t>
        <a:bodyPr/>
        <a:lstStyle/>
        <a:p>
          <a:endParaRPr lang="ru-RU"/>
        </a:p>
      </dgm:t>
    </dgm:pt>
    <dgm:pt modelId="{BA7891B0-3466-4CB1-9BE7-653F66EB7EF3}">
      <dgm:prSet phldrT="[Текст]"/>
      <dgm:spPr/>
      <dgm:t>
        <a:bodyPr/>
        <a:lstStyle/>
        <a:p>
          <a:pPr algn="just">
            <a:buNone/>
          </a:pPr>
          <a:r>
            <a:rPr lang="ru-RU" b="1" dirty="0"/>
            <a:t>ЭТАП ПОСТАНОВКИ ЦЕЛИ И ЗАДАЧ УРОКА (МОТИВАЦИЯ УЧЕБНОЙ ДЕЯТЕЛЬНОСТИ УЧАЩИХСЯ)</a:t>
          </a:r>
        </a:p>
      </dgm:t>
    </dgm:pt>
    <dgm:pt modelId="{0C55F548-87AB-4240-87B0-B5BCA31726C1}" type="parTrans" cxnId="{AE2712BE-1039-4422-8B85-7A5B00BCD18E}">
      <dgm:prSet/>
      <dgm:spPr/>
      <dgm:t>
        <a:bodyPr/>
        <a:lstStyle/>
        <a:p>
          <a:endParaRPr lang="ru-RU"/>
        </a:p>
      </dgm:t>
    </dgm:pt>
    <dgm:pt modelId="{4D2F0AEC-41A0-4316-BB68-D179944E150E}" type="sibTrans" cxnId="{AE2712BE-1039-4422-8B85-7A5B00BCD18E}">
      <dgm:prSet/>
      <dgm:spPr/>
      <dgm:t>
        <a:bodyPr/>
        <a:lstStyle/>
        <a:p>
          <a:endParaRPr lang="ru-RU"/>
        </a:p>
      </dgm:t>
    </dgm:pt>
    <dgm:pt modelId="{58208FF2-D9FA-45DA-9E4E-B5202C7022C7}">
      <dgm:prSet phldrT="[Текст]"/>
      <dgm:spPr/>
      <dgm:t>
        <a:bodyPr/>
        <a:lstStyle/>
        <a:p>
          <a:pPr>
            <a:buNone/>
          </a:pPr>
          <a:r>
            <a:rPr lang="ru-RU" b="1" dirty="0"/>
            <a:t>ЭТАП ПРИМЕНЕНИЯ ЗНАНИЙ И УМЕНИЙ</a:t>
          </a:r>
        </a:p>
      </dgm:t>
    </dgm:pt>
    <dgm:pt modelId="{9DF5A406-0DDC-40B6-8D7E-C5437AE6274F}" type="parTrans" cxnId="{97A5A11C-394C-4CEF-ABDD-8516BF0DC26A}">
      <dgm:prSet/>
      <dgm:spPr/>
      <dgm:t>
        <a:bodyPr/>
        <a:lstStyle/>
        <a:p>
          <a:endParaRPr lang="ru-RU"/>
        </a:p>
      </dgm:t>
    </dgm:pt>
    <dgm:pt modelId="{5AFA20E1-A09D-438B-80F8-D1BEAD678DD4}" type="sibTrans" cxnId="{97A5A11C-394C-4CEF-ABDD-8516BF0DC26A}">
      <dgm:prSet/>
      <dgm:spPr/>
      <dgm:t>
        <a:bodyPr/>
        <a:lstStyle/>
        <a:p>
          <a:endParaRPr lang="ru-RU"/>
        </a:p>
      </dgm:t>
    </dgm:pt>
    <dgm:pt modelId="{1507231F-4E22-4360-A95A-B9966881D3A6}">
      <dgm:prSet phldrT="[Текст]"/>
      <dgm:spPr/>
      <dgm:t>
        <a:bodyPr/>
        <a:lstStyle/>
        <a:p>
          <a:pPr>
            <a:buNone/>
          </a:pPr>
          <a:r>
            <a:rPr lang="ru-RU" b="1" dirty="0"/>
            <a:t>ИНФОРМАЦИЯ О ДОМАШНЕМ ЗАДАНИИ, ИНСТРУКТАЖ ПО ЕГО ВЫПОЛНЕНИЮ. ПОДВЕДЕНИЕ ИТОГОВ И РЕФЛЕКСИЯ</a:t>
          </a:r>
        </a:p>
      </dgm:t>
    </dgm:pt>
    <dgm:pt modelId="{1BABD1E5-F6A8-43F6-99A3-AF5D561F441F}" type="parTrans" cxnId="{FDACAA6F-C357-474D-B358-82E4B2D593E3}">
      <dgm:prSet/>
      <dgm:spPr/>
      <dgm:t>
        <a:bodyPr/>
        <a:lstStyle/>
        <a:p>
          <a:endParaRPr lang="ru-RU"/>
        </a:p>
      </dgm:t>
    </dgm:pt>
    <dgm:pt modelId="{6A52F77D-1AF3-4FB3-B565-25DE798C6BD6}" type="sibTrans" cxnId="{FDACAA6F-C357-474D-B358-82E4B2D593E3}">
      <dgm:prSet/>
      <dgm:spPr/>
      <dgm:t>
        <a:bodyPr/>
        <a:lstStyle/>
        <a:p>
          <a:endParaRPr lang="ru-RU"/>
        </a:p>
      </dgm:t>
    </dgm:pt>
    <dgm:pt modelId="{573E5DB9-B80C-410A-8649-20FB27F3A733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F269F278-B705-4798-A79B-A052B8FA8D21}" type="parTrans" cxnId="{064F153F-2224-42D0-8EBD-1BF6C4C75B33}">
      <dgm:prSet/>
      <dgm:spPr/>
      <dgm:t>
        <a:bodyPr/>
        <a:lstStyle/>
        <a:p>
          <a:endParaRPr lang="ru-RU"/>
        </a:p>
      </dgm:t>
    </dgm:pt>
    <dgm:pt modelId="{9F851517-17DD-49E1-ABFF-39926E8D844C}" type="sibTrans" cxnId="{064F153F-2224-42D0-8EBD-1BF6C4C75B33}">
      <dgm:prSet/>
      <dgm:spPr/>
      <dgm:t>
        <a:bodyPr/>
        <a:lstStyle/>
        <a:p>
          <a:endParaRPr lang="ru-RU"/>
        </a:p>
      </dgm:t>
    </dgm:pt>
    <dgm:pt modelId="{C6AFF24F-A0A0-4C89-B144-818A88AA3E2C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11FD69F9-6D1A-4E54-B8CA-1B9766D39E13}" type="parTrans" cxnId="{470F5C4F-73A4-4543-99C5-415E7C02F470}">
      <dgm:prSet/>
      <dgm:spPr/>
      <dgm:t>
        <a:bodyPr/>
        <a:lstStyle/>
        <a:p>
          <a:endParaRPr lang="ru-RU"/>
        </a:p>
      </dgm:t>
    </dgm:pt>
    <dgm:pt modelId="{FF929D4B-0E5B-452F-86ED-DAFEB42CD75A}" type="sibTrans" cxnId="{470F5C4F-73A4-4543-99C5-415E7C02F470}">
      <dgm:prSet/>
      <dgm:spPr/>
      <dgm:t>
        <a:bodyPr/>
        <a:lstStyle/>
        <a:p>
          <a:endParaRPr lang="ru-RU"/>
        </a:p>
      </dgm:t>
    </dgm:pt>
    <dgm:pt modelId="{DE8711CF-CF75-429C-BB71-5C20BA7B525D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5E879CD2-46A7-4929-860D-5EA371991C18}" type="parTrans" cxnId="{9AA73428-F969-4EBF-B3EE-D920E049A76C}">
      <dgm:prSet/>
      <dgm:spPr/>
      <dgm:t>
        <a:bodyPr/>
        <a:lstStyle/>
        <a:p>
          <a:endParaRPr lang="ru-RU"/>
        </a:p>
      </dgm:t>
    </dgm:pt>
    <dgm:pt modelId="{94376A24-6E81-4A83-9C2D-05AA06D4AEF9}" type="sibTrans" cxnId="{9AA73428-F969-4EBF-B3EE-D920E049A76C}">
      <dgm:prSet/>
      <dgm:spPr/>
      <dgm:t>
        <a:bodyPr/>
        <a:lstStyle/>
        <a:p>
          <a:endParaRPr lang="ru-RU"/>
        </a:p>
      </dgm:t>
    </dgm:pt>
    <dgm:pt modelId="{23AC6F49-6D77-4187-A9C8-56BEDCF92323}">
      <dgm:prSet phldrT="[Текст]"/>
      <dgm:spPr/>
      <dgm:t>
        <a:bodyPr/>
        <a:lstStyle/>
        <a:p>
          <a:r>
            <a:rPr lang="ru-RU" dirty="0"/>
            <a:t>4</a:t>
          </a:r>
        </a:p>
      </dgm:t>
    </dgm:pt>
    <dgm:pt modelId="{A09079DF-B5EA-4DD1-84F4-AF2DE22D08F0}" type="parTrans" cxnId="{B48633DB-98F0-4D2D-B542-E03F91AFDA00}">
      <dgm:prSet/>
      <dgm:spPr/>
      <dgm:t>
        <a:bodyPr/>
        <a:lstStyle/>
        <a:p>
          <a:endParaRPr lang="ru-RU"/>
        </a:p>
      </dgm:t>
    </dgm:pt>
    <dgm:pt modelId="{A2F1D8E4-226B-401A-8FF2-D3501DB777E9}" type="sibTrans" cxnId="{B48633DB-98F0-4D2D-B542-E03F91AFDA00}">
      <dgm:prSet/>
      <dgm:spPr/>
      <dgm:t>
        <a:bodyPr/>
        <a:lstStyle/>
        <a:p>
          <a:endParaRPr lang="ru-RU"/>
        </a:p>
      </dgm:t>
    </dgm:pt>
    <dgm:pt modelId="{A2CE099E-B6B1-40E7-B4E6-285CBBBF7297}">
      <dgm:prSet phldrT="[Текст]"/>
      <dgm:spPr/>
      <dgm:t>
        <a:bodyPr/>
        <a:lstStyle/>
        <a:p>
          <a:r>
            <a:rPr lang="ru-RU" dirty="0"/>
            <a:t>5</a:t>
          </a:r>
        </a:p>
      </dgm:t>
    </dgm:pt>
    <dgm:pt modelId="{34083322-E4DE-4704-91CA-BFF3ECF038C8}" type="parTrans" cxnId="{967B749B-E220-4EE3-A524-C817E158993D}">
      <dgm:prSet/>
      <dgm:spPr/>
      <dgm:t>
        <a:bodyPr/>
        <a:lstStyle/>
        <a:p>
          <a:endParaRPr lang="ru-RU"/>
        </a:p>
      </dgm:t>
    </dgm:pt>
    <dgm:pt modelId="{F6A988FE-FFC7-45A6-8D18-ACB59916B54B}" type="sibTrans" cxnId="{967B749B-E220-4EE3-A524-C817E158993D}">
      <dgm:prSet/>
      <dgm:spPr/>
      <dgm:t>
        <a:bodyPr/>
        <a:lstStyle/>
        <a:p>
          <a:endParaRPr lang="ru-RU"/>
        </a:p>
      </dgm:t>
    </dgm:pt>
    <dgm:pt modelId="{2EA9A014-3F56-4CD9-8D06-C4611DB69B8D}" type="pres">
      <dgm:prSet presAssocID="{281159F8-FD55-44B2-AC29-E8D0B7C8B4DF}" presName="linearFlow" presStyleCnt="0">
        <dgm:presLayoutVars>
          <dgm:dir/>
          <dgm:animLvl val="lvl"/>
          <dgm:resizeHandles val="exact"/>
        </dgm:presLayoutVars>
      </dgm:prSet>
      <dgm:spPr/>
    </dgm:pt>
    <dgm:pt modelId="{57362A3A-C9D5-4D81-B08E-EFD3EE0EC074}" type="pres">
      <dgm:prSet presAssocID="{573E5DB9-B80C-410A-8649-20FB27F3A733}" presName="composite" presStyleCnt="0"/>
      <dgm:spPr/>
    </dgm:pt>
    <dgm:pt modelId="{9200BA18-7B6C-4657-B380-A02233248969}" type="pres">
      <dgm:prSet presAssocID="{573E5DB9-B80C-410A-8649-20FB27F3A73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0AB62501-3F20-472D-A71A-0E4B8CB5DC6D}" type="pres">
      <dgm:prSet presAssocID="{573E5DB9-B80C-410A-8649-20FB27F3A733}" presName="descendantText" presStyleLbl="alignAcc1" presStyleIdx="0" presStyleCnt="5" custLinFactNeighborX="232" custLinFactNeighborY="-3133">
        <dgm:presLayoutVars>
          <dgm:bulletEnabled val="1"/>
        </dgm:presLayoutVars>
      </dgm:prSet>
      <dgm:spPr/>
    </dgm:pt>
    <dgm:pt modelId="{ECF2A306-2AD8-41FC-B468-383213BFE044}" type="pres">
      <dgm:prSet presAssocID="{9F851517-17DD-49E1-ABFF-39926E8D844C}" presName="sp" presStyleCnt="0"/>
      <dgm:spPr/>
    </dgm:pt>
    <dgm:pt modelId="{D7B9DEA2-883A-4100-BE51-D33A871403CC}" type="pres">
      <dgm:prSet presAssocID="{C6AFF24F-A0A0-4C89-B144-818A88AA3E2C}" presName="composite" presStyleCnt="0"/>
      <dgm:spPr/>
    </dgm:pt>
    <dgm:pt modelId="{14AC19D7-BEB7-409A-B459-11A504C42D87}" type="pres">
      <dgm:prSet presAssocID="{C6AFF24F-A0A0-4C89-B144-818A88AA3E2C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D0E90A6-BA4B-43D1-85E8-37820C1125DB}" type="pres">
      <dgm:prSet presAssocID="{C6AFF24F-A0A0-4C89-B144-818A88AA3E2C}" presName="descendantText" presStyleLbl="alignAcc1" presStyleIdx="1" presStyleCnt="5">
        <dgm:presLayoutVars>
          <dgm:bulletEnabled val="1"/>
        </dgm:presLayoutVars>
      </dgm:prSet>
      <dgm:spPr/>
    </dgm:pt>
    <dgm:pt modelId="{00C4F492-2F90-46AF-A174-A03D7CCC834D}" type="pres">
      <dgm:prSet presAssocID="{FF929D4B-0E5B-452F-86ED-DAFEB42CD75A}" presName="sp" presStyleCnt="0"/>
      <dgm:spPr/>
    </dgm:pt>
    <dgm:pt modelId="{F6A405C8-CE75-4079-8D94-B95B290C31AF}" type="pres">
      <dgm:prSet presAssocID="{DE8711CF-CF75-429C-BB71-5C20BA7B525D}" presName="composite" presStyleCnt="0"/>
      <dgm:spPr/>
    </dgm:pt>
    <dgm:pt modelId="{57B183E6-4161-4EDC-81BD-D6C2D78EAB77}" type="pres">
      <dgm:prSet presAssocID="{DE8711CF-CF75-429C-BB71-5C20BA7B525D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234AEAF-D489-4A7A-A6E4-F1DAF0D08D41}" type="pres">
      <dgm:prSet presAssocID="{DE8711CF-CF75-429C-BB71-5C20BA7B525D}" presName="descendantText" presStyleLbl="alignAcc1" presStyleIdx="2" presStyleCnt="5">
        <dgm:presLayoutVars>
          <dgm:bulletEnabled val="1"/>
        </dgm:presLayoutVars>
      </dgm:prSet>
      <dgm:spPr/>
    </dgm:pt>
    <dgm:pt modelId="{48FB7754-73C5-4B97-9209-605B482DC3B8}" type="pres">
      <dgm:prSet presAssocID="{94376A24-6E81-4A83-9C2D-05AA06D4AEF9}" presName="sp" presStyleCnt="0"/>
      <dgm:spPr/>
    </dgm:pt>
    <dgm:pt modelId="{26CDD6BE-E7A3-4FD5-8788-4ADCCCCEDEC5}" type="pres">
      <dgm:prSet presAssocID="{23AC6F49-6D77-4187-A9C8-56BEDCF92323}" presName="composite" presStyleCnt="0"/>
      <dgm:spPr/>
    </dgm:pt>
    <dgm:pt modelId="{251213E1-8ABB-4D6F-86B9-73598A8DE111}" type="pres">
      <dgm:prSet presAssocID="{23AC6F49-6D77-4187-A9C8-56BEDCF92323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1F3EF02-7BF1-4D24-B55F-9C9A86D31BF7}" type="pres">
      <dgm:prSet presAssocID="{23AC6F49-6D77-4187-A9C8-56BEDCF92323}" presName="descendantText" presStyleLbl="alignAcc1" presStyleIdx="3" presStyleCnt="5">
        <dgm:presLayoutVars>
          <dgm:bulletEnabled val="1"/>
        </dgm:presLayoutVars>
      </dgm:prSet>
      <dgm:spPr/>
    </dgm:pt>
    <dgm:pt modelId="{24D4CDBF-D978-4795-82D1-B7FFA842D4D8}" type="pres">
      <dgm:prSet presAssocID="{A2F1D8E4-226B-401A-8FF2-D3501DB777E9}" presName="sp" presStyleCnt="0"/>
      <dgm:spPr/>
    </dgm:pt>
    <dgm:pt modelId="{59313789-2E1B-45AA-A2F8-AB710EFCACB3}" type="pres">
      <dgm:prSet presAssocID="{A2CE099E-B6B1-40E7-B4E6-285CBBBF7297}" presName="composite" presStyleCnt="0"/>
      <dgm:spPr/>
    </dgm:pt>
    <dgm:pt modelId="{98C44C80-9FAA-4A14-9410-7FA34A911512}" type="pres">
      <dgm:prSet presAssocID="{A2CE099E-B6B1-40E7-B4E6-285CBBBF7297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15D2B389-7A81-4594-8E42-A5CD6C365F40}" type="pres">
      <dgm:prSet presAssocID="{A2CE099E-B6B1-40E7-B4E6-285CBBBF7297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EB89890F-BE46-4583-85CB-E6AD5AE81EB2}" type="presOf" srcId="{1507231F-4E22-4360-A95A-B9966881D3A6}" destId="{15D2B389-7A81-4594-8E42-A5CD6C365F40}" srcOrd="0" destOrd="0" presId="urn:microsoft.com/office/officeart/2005/8/layout/chevron2"/>
    <dgm:cxn modelId="{97A5A11C-394C-4CEF-ABDD-8516BF0DC26A}" srcId="{23AC6F49-6D77-4187-A9C8-56BEDCF92323}" destId="{58208FF2-D9FA-45DA-9E4E-B5202C7022C7}" srcOrd="0" destOrd="0" parTransId="{9DF5A406-0DDC-40B6-8D7E-C5437AE6274F}" sibTransId="{5AFA20E1-A09D-438B-80F8-D1BEAD678DD4}"/>
    <dgm:cxn modelId="{9AA73428-F969-4EBF-B3EE-D920E049A76C}" srcId="{281159F8-FD55-44B2-AC29-E8D0B7C8B4DF}" destId="{DE8711CF-CF75-429C-BB71-5C20BA7B525D}" srcOrd="2" destOrd="0" parTransId="{5E879CD2-46A7-4929-860D-5EA371991C18}" sibTransId="{94376A24-6E81-4A83-9C2D-05AA06D4AEF9}"/>
    <dgm:cxn modelId="{E4B15431-76BF-41CF-8855-9AEA5F7D1861}" srcId="{573E5DB9-B80C-410A-8649-20FB27F3A733}" destId="{0BA8F90D-8BA2-4BED-9BA4-B2DD38808610}" srcOrd="0" destOrd="0" parTransId="{23248A3F-A912-4F50-8228-9B9BBEAFD0BB}" sibTransId="{EC7696BC-1442-4B1B-AD1F-0136D9510B99}"/>
    <dgm:cxn modelId="{5841713B-8E5F-4341-A66C-467E320840F4}" type="presOf" srcId="{DE8711CF-CF75-429C-BB71-5C20BA7B525D}" destId="{57B183E6-4161-4EDC-81BD-D6C2D78EAB77}" srcOrd="0" destOrd="0" presId="urn:microsoft.com/office/officeart/2005/8/layout/chevron2"/>
    <dgm:cxn modelId="{064F153F-2224-42D0-8EBD-1BF6C4C75B33}" srcId="{281159F8-FD55-44B2-AC29-E8D0B7C8B4DF}" destId="{573E5DB9-B80C-410A-8649-20FB27F3A733}" srcOrd="0" destOrd="0" parTransId="{F269F278-B705-4798-A79B-A052B8FA8D21}" sibTransId="{9F851517-17DD-49E1-ABFF-39926E8D844C}"/>
    <dgm:cxn modelId="{F898144D-B597-4E38-9677-C3B0BA6E680B}" type="presOf" srcId="{281159F8-FD55-44B2-AC29-E8D0B7C8B4DF}" destId="{2EA9A014-3F56-4CD9-8D06-C4611DB69B8D}" srcOrd="0" destOrd="0" presId="urn:microsoft.com/office/officeart/2005/8/layout/chevron2"/>
    <dgm:cxn modelId="{4CEE964D-951C-420B-A799-55C1E3FB7C2F}" type="presOf" srcId="{6CE0F475-3C5C-4B54-A6A8-580225C61B26}" destId="{AD0E90A6-BA4B-43D1-85E8-37820C1125DB}" srcOrd="0" destOrd="0" presId="urn:microsoft.com/office/officeart/2005/8/layout/chevron2"/>
    <dgm:cxn modelId="{470F5C4F-73A4-4543-99C5-415E7C02F470}" srcId="{281159F8-FD55-44B2-AC29-E8D0B7C8B4DF}" destId="{C6AFF24F-A0A0-4C89-B144-818A88AA3E2C}" srcOrd="1" destOrd="0" parTransId="{11FD69F9-6D1A-4E54-B8CA-1B9766D39E13}" sibTransId="{FF929D4B-0E5B-452F-86ED-DAFEB42CD75A}"/>
    <dgm:cxn modelId="{FDACAA6F-C357-474D-B358-82E4B2D593E3}" srcId="{A2CE099E-B6B1-40E7-B4E6-285CBBBF7297}" destId="{1507231F-4E22-4360-A95A-B9966881D3A6}" srcOrd="0" destOrd="0" parTransId="{1BABD1E5-F6A8-43F6-99A3-AF5D561F441F}" sibTransId="{6A52F77D-1AF3-4FB3-B565-25DE798C6BD6}"/>
    <dgm:cxn modelId="{41E36979-76B0-44C2-9D97-98F734BF85C9}" type="presOf" srcId="{C6AFF24F-A0A0-4C89-B144-818A88AA3E2C}" destId="{14AC19D7-BEB7-409A-B459-11A504C42D87}" srcOrd="0" destOrd="0" presId="urn:microsoft.com/office/officeart/2005/8/layout/chevron2"/>
    <dgm:cxn modelId="{F0A89883-312A-4219-871E-0590BDAEF5B3}" type="presOf" srcId="{573E5DB9-B80C-410A-8649-20FB27F3A733}" destId="{9200BA18-7B6C-4657-B380-A02233248969}" srcOrd="0" destOrd="0" presId="urn:microsoft.com/office/officeart/2005/8/layout/chevron2"/>
    <dgm:cxn modelId="{8CFC668B-5181-4458-B91F-39678BC6C658}" type="presOf" srcId="{23AC6F49-6D77-4187-A9C8-56BEDCF92323}" destId="{251213E1-8ABB-4D6F-86B9-73598A8DE111}" srcOrd="0" destOrd="0" presId="urn:microsoft.com/office/officeart/2005/8/layout/chevron2"/>
    <dgm:cxn modelId="{33181492-DB39-4CC3-B078-DCF853DDD7A5}" type="presOf" srcId="{BA7891B0-3466-4CB1-9BE7-653F66EB7EF3}" destId="{D234AEAF-D489-4A7A-A6E4-F1DAF0D08D41}" srcOrd="0" destOrd="0" presId="urn:microsoft.com/office/officeart/2005/8/layout/chevron2"/>
    <dgm:cxn modelId="{967B749B-E220-4EE3-A524-C817E158993D}" srcId="{281159F8-FD55-44B2-AC29-E8D0B7C8B4DF}" destId="{A2CE099E-B6B1-40E7-B4E6-285CBBBF7297}" srcOrd="4" destOrd="0" parTransId="{34083322-E4DE-4704-91CA-BFF3ECF038C8}" sibTransId="{F6A988FE-FFC7-45A6-8D18-ACB59916B54B}"/>
    <dgm:cxn modelId="{13522CBA-57B5-4520-9AFD-CEEDF0C5943D}" type="presOf" srcId="{0BA8F90D-8BA2-4BED-9BA4-B2DD38808610}" destId="{0AB62501-3F20-472D-A71A-0E4B8CB5DC6D}" srcOrd="0" destOrd="0" presId="urn:microsoft.com/office/officeart/2005/8/layout/chevron2"/>
    <dgm:cxn modelId="{AE2712BE-1039-4422-8B85-7A5B00BCD18E}" srcId="{DE8711CF-CF75-429C-BB71-5C20BA7B525D}" destId="{BA7891B0-3466-4CB1-9BE7-653F66EB7EF3}" srcOrd="0" destOrd="0" parTransId="{0C55F548-87AB-4240-87B0-B5BCA31726C1}" sibTransId="{4D2F0AEC-41A0-4316-BB68-D179944E150E}"/>
    <dgm:cxn modelId="{E608E2C3-948F-4BEF-B2EF-EEA82E0D9503}" srcId="{C6AFF24F-A0A0-4C89-B144-818A88AA3E2C}" destId="{6CE0F475-3C5C-4B54-A6A8-580225C61B26}" srcOrd="0" destOrd="0" parTransId="{4583B005-7A4E-4A57-9B04-E6A58F87847A}" sibTransId="{323978D7-F79A-4B3A-A860-DCEE4252E7B6}"/>
    <dgm:cxn modelId="{94214DCC-F220-4545-8B04-45B56B658E45}" type="presOf" srcId="{58208FF2-D9FA-45DA-9E4E-B5202C7022C7}" destId="{11F3EF02-7BF1-4D24-B55F-9C9A86D31BF7}" srcOrd="0" destOrd="0" presId="urn:microsoft.com/office/officeart/2005/8/layout/chevron2"/>
    <dgm:cxn modelId="{B48633DB-98F0-4D2D-B542-E03F91AFDA00}" srcId="{281159F8-FD55-44B2-AC29-E8D0B7C8B4DF}" destId="{23AC6F49-6D77-4187-A9C8-56BEDCF92323}" srcOrd="3" destOrd="0" parTransId="{A09079DF-B5EA-4DD1-84F4-AF2DE22D08F0}" sibTransId="{A2F1D8E4-226B-401A-8FF2-D3501DB777E9}"/>
    <dgm:cxn modelId="{57C7A1E7-4DD4-46BE-9149-2D3EA6DB6219}" type="presOf" srcId="{A2CE099E-B6B1-40E7-B4E6-285CBBBF7297}" destId="{98C44C80-9FAA-4A14-9410-7FA34A911512}" srcOrd="0" destOrd="0" presId="urn:microsoft.com/office/officeart/2005/8/layout/chevron2"/>
    <dgm:cxn modelId="{50F4359A-2F13-41D7-A4F5-4FF6C64E6B50}" type="presParOf" srcId="{2EA9A014-3F56-4CD9-8D06-C4611DB69B8D}" destId="{57362A3A-C9D5-4D81-B08E-EFD3EE0EC074}" srcOrd="0" destOrd="0" presId="urn:microsoft.com/office/officeart/2005/8/layout/chevron2"/>
    <dgm:cxn modelId="{B40BDC67-16D0-47FA-B534-72264B3A23DC}" type="presParOf" srcId="{57362A3A-C9D5-4D81-B08E-EFD3EE0EC074}" destId="{9200BA18-7B6C-4657-B380-A02233248969}" srcOrd="0" destOrd="0" presId="urn:microsoft.com/office/officeart/2005/8/layout/chevron2"/>
    <dgm:cxn modelId="{87545A67-C95E-445B-BE07-5D9BE124F790}" type="presParOf" srcId="{57362A3A-C9D5-4D81-B08E-EFD3EE0EC074}" destId="{0AB62501-3F20-472D-A71A-0E4B8CB5DC6D}" srcOrd="1" destOrd="0" presId="urn:microsoft.com/office/officeart/2005/8/layout/chevron2"/>
    <dgm:cxn modelId="{56C24AB3-5E5C-4847-80C2-A637AAF6875E}" type="presParOf" srcId="{2EA9A014-3F56-4CD9-8D06-C4611DB69B8D}" destId="{ECF2A306-2AD8-41FC-B468-383213BFE044}" srcOrd="1" destOrd="0" presId="urn:microsoft.com/office/officeart/2005/8/layout/chevron2"/>
    <dgm:cxn modelId="{32835CB8-6DE8-4621-829B-033516406A4F}" type="presParOf" srcId="{2EA9A014-3F56-4CD9-8D06-C4611DB69B8D}" destId="{D7B9DEA2-883A-4100-BE51-D33A871403CC}" srcOrd="2" destOrd="0" presId="urn:microsoft.com/office/officeart/2005/8/layout/chevron2"/>
    <dgm:cxn modelId="{FDF486F1-A28B-4ADC-A6FA-FF2B83784D25}" type="presParOf" srcId="{D7B9DEA2-883A-4100-BE51-D33A871403CC}" destId="{14AC19D7-BEB7-409A-B459-11A504C42D87}" srcOrd="0" destOrd="0" presId="urn:microsoft.com/office/officeart/2005/8/layout/chevron2"/>
    <dgm:cxn modelId="{93C5BC26-4BC2-4C84-8D3A-63BFF7948B04}" type="presParOf" srcId="{D7B9DEA2-883A-4100-BE51-D33A871403CC}" destId="{AD0E90A6-BA4B-43D1-85E8-37820C1125DB}" srcOrd="1" destOrd="0" presId="urn:microsoft.com/office/officeart/2005/8/layout/chevron2"/>
    <dgm:cxn modelId="{BD86FF67-4511-4B47-B0FD-ECD8BC2E14F0}" type="presParOf" srcId="{2EA9A014-3F56-4CD9-8D06-C4611DB69B8D}" destId="{00C4F492-2F90-46AF-A174-A03D7CCC834D}" srcOrd="3" destOrd="0" presId="urn:microsoft.com/office/officeart/2005/8/layout/chevron2"/>
    <dgm:cxn modelId="{92CC5D06-90AB-4B1A-B060-CCA6D41CF0BB}" type="presParOf" srcId="{2EA9A014-3F56-4CD9-8D06-C4611DB69B8D}" destId="{F6A405C8-CE75-4079-8D94-B95B290C31AF}" srcOrd="4" destOrd="0" presId="urn:microsoft.com/office/officeart/2005/8/layout/chevron2"/>
    <dgm:cxn modelId="{00D350C7-19CA-46D4-A913-29212E329458}" type="presParOf" srcId="{F6A405C8-CE75-4079-8D94-B95B290C31AF}" destId="{57B183E6-4161-4EDC-81BD-D6C2D78EAB77}" srcOrd="0" destOrd="0" presId="urn:microsoft.com/office/officeart/2005/8/layout/chevron2"/>
    <dgm:cxn modelId="{7C6EB35D-24CC-4C5D-8FE4-E04058216168}" type="presParOf" srcId="{F6A405C8-CE75-4079-8D94-B95B290C31AF}" destId="{D234AEAF-D489-4A7A-A6E4-F1DAF0D08D41}" srcOrd="1" destOrd="0" presId="urn:microsoft.com/office/officeart/2005/8/layout/chevron2"/>
    <dgm:cxn modelId="{4D9277D4-598C-4F39-9EA5-1CB7D6A3FBDD}" type="presParOf" srcId="{2EA9A014-3F56-4CD9-8D06-C4611DB69B8D}" destId="{48FB7754-73C5-4B97-9209-605B482DC3B8}" srcOrd="5" destOrd="0" presId="urn:microsoft.com/office/officeart/2005/8/layout/chevron2"/>
    <dgm:cxn modelId="{7820942C-A6AA-4C02-8F42-CCE34A5C855C}" type="presParOf" srcId="{2EA9A014-3F56-4CD9-8D06-C4611DB69B8D}" destId="{26CDD6BE-E7A3-4FD5-8788-4ADCCCCEDEC5}" srcOrd="6" destOrd="0" presId="urn:microsoft.com/office/officeart/2005/8/layout/chevron2"/>
    <dgm:cxn modelId="{69BEE976-53CC-428D-8514-2A8EBBB8DF26}" type="presParOf" srcId="{26CDD6BE-E7A3-4FD5-8788-4ADCCCCEDEC5}" destId="{251213E1-8ABB-4D6F-86B9-73598A8DE111}" srcOrd="0" destOrd="0" presId="urn:microsoft.com/office/officeart/2005/8/layout/chevron2"/>
    <dgm:cxn modelId="{4B775030-5349-468A-A424-696B84FAF545}" type="presParOf" srcId="{26CDD6BE-E7A3-4FD5-8788-4ADCCCCEDEC5}" destId="{11F3EF02-7BF1-4D24-B55F-9C9A86D31BF7}" srcOrd="1" destOrd="0" presId="urn:microsoft.com/office/officeart/2005/8/layout/chevron2"/>
    <dgm:cxn modelId="{E1AD6332-35F8-489A-837E-C4C0C3612C0F}" type="presParOf" srcId="{2EA9A014-3F56-4CD9-8D06-C4611DB69B8D}" destId="{24D4CDBF-D978-4795-82D1-B7FFA842D4D8}" srcOrd="7" destOrd="0" presId="urn:microsoft.com/office/officeart/2005/8/layout/chevron2"/>
    <dgm:cxn modelId="{8A6A52D4-D20D-42A4-89F5-41185B290CB3}" type="presParOf" srcId="{2EA9A014-3F56-4CD9-8D06-C4611DB69B8D}" destId="{59313789-2E1B-45AA-A2F8-AB710EFCACB3}" srcOrd="8" destOrd="0" presId="urn:microsoft.com/office/officeart/2005/8/layout/chevron2"/>
    <dgm:cxn modelId="{069A2C2B-5927-4AE9-BD61-8966EC485A12}" type="presParOf" srcId="{59313789-2E1B-45AA-A2F8-AB710EFCACB3}" destId="{98C44C80-9FAA-4A14-9410-7FA34A911512}" srcOrd="0" destOrd="0" presId="urn:microsoft.com/office/officeart/2005/8/layout/chevron2"/>
    <dgm:cxn modelId="{933CA02C-92AA-4A57-AB1F-344C10010C91}" type="presParOf" srcId="{59313789-2E1B-45AA-A2F8-AB710EFCACB3}" destId="{15D2B389-7A81-4594-8E42-A5CD6C365F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3C65F4-9A85-45BC-8533-4B4A3B7412EF}" type="doc">
      <dgm:prSet loTypeId="urn:microsoft.com/office/officeart/2005/8/layout/default#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9476F91-A2E2-4FC2-AEB8-C86D491D81C2}">
      <dgm:prSet phldrT="[Текст]" custT="1"/>
      <dgm:spPr/>
      <dgm:t>
        <a:bodyPr/>
        <a:lstStyle/>
        <a:p>
          <a:r>
            <a:rPr lang="ru-RU" sz="3200" dirty="0"/>
            <a:t>Актуализировать знания учащихся о статистических методах исследования </a:t>
          </a:r>
        </a:p>
      </dgm:t>
    </dgm:pt>
    <dgm:pt modelId="{356D65E8-E18E-4D94-AC06-34D782867CB8}" type="parTrans" cxnId="{45E6E71A-5DE2-4F63-9758-4DB621F34920}">
      <dgm:prSet/>
      <dgm:spPr/>
      <dgm:t>
        <a:bodyPr/>
        <a:lstStyle/>
        <a:p>
          <a:endParaRPr lang="ru-RU"/>
        </a:p>
      </dgm:t>
    </dgm:pt>
    <dgm:pt modelId="{38AA8011-5431-4492-AFA5-9F6C885AA085}" type="sibTrans" cxnId="{45E6E71A-5DE2-4F63-9758-4DB621F34920}">
      <dgm:prSet/>
      <dgm:spPr/>
      <dgm:t>
        <a:bodyPr/>
        <a:lstStyle/>
        <a:p>
          <a:endParaRPr lang="ru-RU"/>
        </a:p>
      </dgm:t>
    </dgm:pt>
    <dgm:pt modelId="{ED933A0A-A979-4FA8-9CE8-0DF4D32CDB3A}">
      <dgm:prSet phldrT="[Текст]" custT="1"/>
      <dgm:spPr/>
      <dgm:t>
        <a:bodyPr/>
        <a:lstStyle/>
        <a:p>
          <a:pPr algn="just"/>
          <a:r>
            <a:rPr lang="ru-RU" sz="3200" dirty="0"/>
            <a:t>Актуализировать знания о табличном процессоре </a:t>
          </a:r>
          <a:r>
            <a:rPr lang="en-US" sz="3200" dirty="0"/>
            <a:t>EXCEL</a:t>
          </a:r>
          <a:endParaRPr lang="ru-RU" sz="3200" dirty="0"/>
        </a:p>
      </dgm:t>
    </dgm:pt>
    <dgm:pt modelId="{AB166BE3-92BE-4C37-AF7A-2AE4061429B3}" type="parTrans" cxnId="{882F90DF-4E01-4AE3-BACC-403B12572C09}">
      <dgm:prSet/>
      <dgm:spPr/>
      <dgm:t>
        <a:bodyPr/>
        <a:lstStyle/>
        <a:p>
          <a:endParaRPr lang="ru-RU"/>
        </a:p>
      </dgm:t>
    </dgm:pt>
    <dgm:pt modelId="{7832E110-EE54-4C72-9BC5-F2AA28584538}" type="sibTrans" cxnId="{882F90DF-4E01-4AE3-BACC-403B12572C09}">
      <dgm:prSet/>
      <dgm:spPr/>
      <dgm:t>
        <a:bodyPr/>
        <a:lstStyle/>
        <a:p>
          <a:endParaRPr lang="ru-RU"/>
        </a:p>
      </dgm:t>
    </dgm:pt>
    <dgm:pt modelId="{FC4F49B6-0688-4E50-BD25-B1D9D8DEC59C}">
      <dgm:prSet phldrT="[Текст]" custT="1"/>
      <dgm:spPr/>
      <dgm:t>
        <a:bodyPr/>
        <a:lstStyle/>
        <a:p>
          <a:r>
            <a:rPr lang="ru-RU" sz="3200" dirty="0"/>
            <a:t>ВОПРОСЫ ДЛЯ ОБСУЖДЕНИЯ</a:t>
          </a:r>
        </a:p>
      </dgm:t>
    </dgm:pt>
    <dgm:pt modelId="{154CB3A5-8F16-4A8D-8344-B5066F6FB9B0}" type="parTrans" cxnId="{8992A2C4-7F60-4A8E-9B4D-6BD4E9BE2301}">
      <dgm:prSet/>
      <dgm:spPr/>
      <dgm:t>
        <a:bodyPr/>
        <a:lstStyle/>
        <a:p>
          <a:endParaRPr lang="ru-RU"/>
        </a:p>
      </dgm:t>
    </dgm:pt>
    <dgm:pt modelId="{DEE3C035-F1CE-48E3-80BD-D80BEEBA5208}" type="sibTrans" cxnId="{8992A2C4-7F60-4A8E-9B4D-6BD4E9BE2301}">
      <dgm:prSet/>
      <dgm:spPr/>
      <dgm:t>
        <a:bodyPr/>
        <a:lstStyle/>
        <a:p>
          <a:endParaRPr lang="ru-RU"/>
        </a:p>
      </dgm:t>
    </dgm:pt>
    <dgm:pt modelId="{147B655C-A575-4FE1-92E1-810F06A4006D}" type="pres">
      <dgm:prSet presAssocID="{D43C65F4-9A85-45BC-8533-4B4A3B7412EF}" presName="diagram" presStyleCnt="0">
        <dgm:presLayoutVars>
          <dgm:dir/>
          <dgm:resizeHandles val="exact"/>
        </dgm:presLayoutVars>
      </dgm:prSet>
      <dgm:spPr/>
    </dgm:pt>
    <dgm:pt modelId="{FDF98D2C-877A-4583-8D33-D97C98B247F8}" type="pres">
      <dgm:prSet presAssocID="{C9476F91-A2E2-4FC2-AEB8-C86D491D81C2}" presName="node" presStyleLbl="node1" presStyleIdx="0" presStyleCnt="3" custScaleX="123212" custScaleY="63459" custLinFactNeighborX="-2644" custLinFactNeighborY="-13219">
        <dgm:presLayoutVars>
          <dgm:bulletEnabled val="1"/>
        </dgm:presLayoutVars>
      </dgm:prSet>
      <dgm:spPr/>
    </dgm:pt>
    <dgm:pt modelId="{7EEEDC83-5075-4AFF-A952-6C928E3329CB}" type="pres">
      <dgm:prSet presAssocID="{38AA8011-5431-4492-AFA5-9F6C885AA085}" presName="sibTrans" presStyleCnt="0"/>
      <dgm:spPr/>
    </dgm:pt>
    <dgm:pt modelId="{EDFA55CE-B01C-486F-97B5-57E13A5185F7}" type="pres">
      <dgm:prSet presAssocID="{ED933A0A-A979-4FA8-9CE8-0DF4D32CDB3A}" presName="node" presStyleLbl="node1" presStyleIdx="1" presStyleCnt="3" custScaleX="123212" custScaleY="50260" custLinFactNeighborX="-1876" custLinFactNeighborY="-13833">
        <dgm:presLayoutVars>
          <dgm:bulletEnabled val="1"/>
        </dgm:presLayoutVars>
      </dgm:prSet>
      <dgm:spPr/>
    </dgm:pt>
    <dgm:pt modelId="{63FE28F5-668C-405F-9FD9-79667546031F}" type="pres">
      <dgm:prSet presAssocID="{7832E110-EE54-4C72-9BC5-F2AA28584538}" presName="sibTrans" presStyleCnt="0"/>
      <dgm:spPr/>
    </dgm:pt>
    <dgm:pt modelId="{18EDF394-A7D6-47F3-B260-381E728CA5A9}" type="pres">
      <dgm:prSet presAssocID="{FC4F49B6-0688-4E50-BD25-B1D9D8DEC59C}" presName="node" presStyleLbl="node1" presStyleIdx="2" presStyleCnt="3" custScaleX="123212">
        <dgm:presLayoutVars>
          <dgm:bulletEnabled val="1"/>
        </dgm:presLayoutVars>
      </dgm:prSet>
      <dgm:spPr/>
    </dgm:pt>
  </dgm:ptLst>
  <dgm:cxnLst>
    <dgm:cxn modelId="{45E6E71A-5DE2-4F63-9758-4DB621F34920}" srcId="{D43C65F4-9A85-45BC-8533-4B4A3B7412EF}" destId="{C9476F91-A2E2-4FC2-AEB8-C86D491D81C2}" srcOrd="0" destOrd="0" parTransId="{356D65E8-E18E-4D94-AC06-34D782867CB8}" sibTransId="{38AA8011-5431-4492-AFA5-9F6C885AA085}"/>
    <dgm:cxn modelId="{5147812F-9D73-4A1D-866C-5507F0F71C51}" type="presOf" srcId="{FC4F49B6-0688-4E50-BD25-B1D9D8DEC59C}" destId="{18EDF394-A7D6-47F3-B260-381E728CA5A9}" srcOrd="0" destOrd="0" presId="urn:microsoft.com/office/officeart/2005/8/layout/default#1"/>
    <dgm:cxn modelId="{A43FA140-E101-4EE8-815B-63EC3E31B5DA}" type="presOf" srcId="{C9476F91-A2E2-4FC2-AEB8-C86D491D81C2}" destId="{FDF98D2C-877A-4583-8D33-D97C98B247F8}" srcOrd="0" destOrd="0" presId="urn:microsoft.com/office/officeart/2005/8/layout/default#1"/>
    <dgm:cxn modelId="{9A8A7DBF-F2BF-450E-9A4E-65499F3DAA74}" type="presOf" srcId="{D43C65F4-9A85-45BC-8533-4B4A3B7412EF}" destId="{147B655C-A575-4FE1-92E1-810F06A4006D}" srcOrd="0" destOrd="0" presId="urn:microsoft.com/office/officeart/2005/8/layout/default#1"/>
    <dgm:cxn modelId="{8992A2C4-7F60-4A8E-9B4D-6BD4E9BE2301}" srcId="{D43C65F4-9A85-45BC-8533-4B4A3B7412EF}" destId="{FC4F49B6-0688-4E50-BD25-B1D9D8DEC59C}" srcOrd="2" destOrd="0" parTransId="{154CB3A5-8F16-4A8D-8344-B5066F6FB9B0}" sibTransId="{DEE3C035-F1CE-48E3-80BD-D80BEEBA5208}"/>
    <dgm:cxn modelId="{0B2A63D8-F931-4A2C-975D-45E2B3CF18EA}" type="presOf" srcId="{ED933A0A-A979-4FA8-9CE8-0DF4D32CDB3A}" destId="{EDFA55CE-B01C-486F-97B5-57E13A5185F7}" srcOrd="0" destOrd="0" presId="urn:microsoft.com/office/officeart/2005/8/layout/default#1"/>
    <dgm:cxn modelId="{882F90DF-4E01-4AE3-BACC-403B12572C09}" srcId="{D43C65F4-9A85-45BC-8533-4B4A3B7412EF}" destId="{ED933A0A-A979-4FA8-9CE8-0DF4D32CDB3A}" srcOrd="1" destOrd="0" parTransId="{AB166BE3-92BE-4C37-AF7A-2AE4061429B3}" sibTransId="{7832E110-EE54-4C72-9BC5-F2AA28584538}"/>
    <dgm:cxn modelId="{59141F67-C454-4301-8581-F2468ECC25E1}" type="presParOf" srcId="{147B655C-A575-4FE1-92E1-810F06A4006D}" destId="{FDF98D2C-877A-4583-8D33-D97C98B247F8}" srcOrd="0" destOrd="0" presId="urn:microsoft.com/office/officeart/2005/8/layout/default#1"/>
    <dgm:cxn modelId="{FE8CD790-6ADF-4CBA-A1A7-9151732BC7DD}" type="presParOf" srcId="{147B655C-A575-4FE1-92E1-810F06A4006D}" destId="{7EEEDC83-5075-4AFF-A952-6C928E3329CB}" srcOrd="1" destOrd="0" presId="urn:microsoft.com/office/officeart/2005/8/layout/default#1"/>
    <dgm:cxn modelId="{52999EC9-D204-41F8-BBE1-917ED0CD9491}" type="presParOf" srcId="{147B655C-A575-4FE1-92E1-810F06A4006D}" destId="{EDFA55CE-B01C-486F-97B5-57E13A5185F7}" srcOrd="2" destOrd="0" presId="urn:microsoft.com/office/officeart/2005/8/layout/default#1"/>
    <dgm:cxn modelId="{6B27D173-E537-42E6-9AE9-F719BF2EB23E}" type="presParOf" srcId="{147B655C-A575-4FE1-92E1-810F06A4006D}" destId="{63FE28F5-668C-405F-9FD9-79667546031F}" srcOrd="3" destOrd="0" presId="urn:microsoft.com/office/officeart/2005/8/layout/default#1"/>
    <dgm:cxn modelId="{D5FED82D-0829-4864-B889-51180D65A52E}" type="presParOf" srcId="{147B655C-A575-4FE1-92E1-810F06A4006D}" destId="{18EDF394-A7D6-47F3-B260-381E728CA5A9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3C65F4-9A85-45BC-8533-4B4A3B7412EF}" type="doc">
      <dgm:prSet loTypeId="urn:microsoft.com/office/officeart/2005/8/layout/default#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1615C78-12D8-4C50-9541-8660D65068C3}">
      <dgm:prSet/>
      <dgm:spPr/>
      <dgm:t>
        <a:bodyPr/>
        <a:lstStyle/>
        <a:p>
          <a:r>
            <a:rPr lang="ru-RU" b="1" dirty="0"/>
            <a:t>Цель урока: </a:t>
          </a:r>
          <a:r>
            <a:rPr lang="ru-RU" dirty="0"/>
            <a:t>обобщить</a:t>
          </a:r>
          <a:r>
            <a:rPr lang="ru-RU" b="1" dirty="0"/>
            <a:t> </a:t>
          </a:r>
          <a:r>
            <a:rPr lang="ru-RU" dirty="0"/>
            <a:t>знания элементов корреляционного по теме «Линейная регрессия и выборочный коэффициент корреляции», а также изучить возможности использования электронных таблиц для математической обработки данных.</a:t>
          </a:r>
        </a:p>
      </dgm:t>
    </dgm:pt>
    <dgm:pt modelId="{41C84498-6017-4103-A458-C72432BC4D92}" type="parTrans" cxnId="{A9266362-1494-4649-B09D-B45C39D09D15}">
      <dgm:prSet/>
      <dgm:spPr/>
      <dgm:t>
        <a:bodyPr/>
        <a:lstStyle/>
        <a:p>
          <a:endParaRPr lang="ru-RU"/>
        </a:p>
      </dgm:t>
    </dgm:pt>
    <dgm:pt modelId="{5DFCCD07-503E-4472-B7E1-9725F080F220}" type="sibTrans" cxnId="{A9266362-1494-4649-B09D-B45C39D09D15}">
      <dgm:prSet/>
      <dgm:spPr/>
      <dgm:t>
        <a:bodyPr/>
        <a:lstStyle/>
        <a:p>
          <a:endParaRPr lang="ru-RU"/>
        </a:p>
      </dgm:t>
    </dgm:pt>
    <dgm:pt modelId="{0EC4A3D2-016B-40AB-AD4A-6C0027E16DC6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Поставленная цель определяет последовательное решение следующих</a:t>
          </a:r>
          <a:r>
            <a:rPr lang="ru-RU" b="1" dirty="0">
              <a:solidFill>
                <a:schemeClr val="tx1"/>
              </a:solidFill>
            </a:rPr>
            <a:t> задач урока:</a:t>
          </a:r>
          <a:endParaRPr lang="ru-RU" dirty="0">
            <a:solidFill>
              <a:schemeClr val="tx1"/>
            </a:solidFill>
          </a:endParaRPr>
        </a:p>
      </dgm:t>
    </dgm:pt>
    <dgm:pt modelId="{28BAB816-5672-4C44-9909-67B844989DBC}" type="parTrans" cxnId="{C390789D-2232-4352-A5D1-857002A1823C}">
      <dgm:prSet/>
      <dgm:spPr/>
      <dgm:t>
        <a:bodyPr/>
        <a:lstStyle/>
        <a:p>
          <a:endParaRPr lang="ru-RU"/>
        </a:p>
      </dgm:t>
    </dgm:pt>
    <dgm:pt modelId="{82EA78F8-E07D-441C-9852-728688809240}" type="sibTrans" cxnId="{C390789D-2232-4352-A5D1-857002A1823C}">
      <dgm:prSet/>
      <dgm:spPr/>
      <dgm:t>
        <a:bodyPr/>
        <a:lstStyle/>
        <a:p>
          <a:endParaRPr lang="ru-RU"/>
        </a:p>
      </dgm:t>
    </dgm:pt>
    <dgm:pt modelId="{D0EB760A-2411-43D7-8801-7D947BABAFC4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1. Закрепить представления учащихся о статистических методах обработки данных.</a:t>
          </a:r>
        </a:p>
      </dgm:t>
    </dgm:pt>
    <dgm:pt modelId="{2035ABC8-8293-4BC8-A95A-33C120CF587A}" type="parTrans" cxnId="{919DC84C-654B-45BC-AA21-FB5A0D3B6306}">
      <dgm:prSet/>
      <dgm:spPr/>
      <dgm:t>
        <a:bodyPr/>
        <a:lstStyle/>
        <a:p>
          <a:endParaRPr lang="ru-RU"/>
        </a:p>
      </dgm:t>
    </dgm:pt>
    <dgm:pt modelId="{AA853ECB-1E8F-42A8-911E-4495554A4A26}" type="sibTrans" cxnId="{919DC84C-654B-45BC-AA21-FB5A0D3B6306}">
      <dgm:prSet/>
      <dgm:spPr/>
      <dgm:t>
        <a:bodyPr/>
        <a:lstStyle/>
        <a:p>
          <a:endParaRPr lang="ru-RU"/>
        </a:p>
      </dgm:t>
    </dgm:pt>
    <dgm:pt modelId="{BD42351B-107B-40CD-9D72-9AE539376078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2. Формирование умений применять методы математической статистики при решении учебных задач и задач реальной жизни.</a:t>
          </a:r>
        </a:p>
      </dgm:t>
    </dgm:pt>
    <dgm:pt modelId="{377EDDBB-1702-4200-BB5B-F6C11E7C93E2}" type="parTrans" cxnId="{54B18DFB-D0E4-4EC7-BBC5-0AE05E5C68C0}">
      <dgm:prSet/>
      <dgm:spPr/>
      <dgm:t>
        <a:bodyPr/>
        <a:lstStyle/>
        <a:p>
          <a:endParaRPr lang="ru-RU"/>
        </a:p>
      </dgm:t>
    </dgm:pt>
    <dgm:pt modelId="{E85C416E-0600-479C-A4AC-63394A29B556}" type="sibTrans" cxnId="{54B18DFB-D0E4-4EC7-BBC5-0AE05E5C68C0}">
      <dgm:prSet/>
      <dgm:spPr/>
      <dgm:t>
        <a:bodyPr/>
        <a:lstStyle/>
        <a:p>
          <a:endParaRPr lang="ru-RU"/>
        </a:p>
      </dgm:t>
    </dgm:pt>
    <dgm:pt modelId="{39C225E1-E4D0-411D-86D7-6E346E0A56A9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3. Закрепить основные функции электронных таблиц, позволяющие автоматизировать математические методы обработки данных.</a:t>
          </a:r>
        </a:p>
      </dgm:t>
    </dgm:pt>
    <dgm:pt modelId="{0C2C12F3-241B-413A-9A5B-4BDFCC22F529}" type="parTrans" cxnId="{9BF490F6-E872-4276-A0C4-7F44B90F85B6}">
      <dgm:prSet/>
      <dgm:spPr/>
      <dgm:t>
        <a:bodyPr/>
        <a:lstStyle/>
        <a:p>
          <a:endParaRPr lang="ru-RU"/>
        </a:p>
      </dgm:t>
    </dgm:pt>
    <dgm:pt modelId="{5084858F-6BD4-4982-9B8E-69F194A01061}" type="sibTrans" cxnId="{9BF490F6-E872-4276-A0C4-7F44B90F85B6}">
      <dgm:prSet/>
      <dgm:spPr/>
      <dgm:t>
        <a:bodyPr/>
        <a:lstStyle/>
        <a:p>
          <a:endParaRPr lang="ru-RU"/>
        </a:p>
      </dgm:t>
    </dgm:pt>
    <dgm:pt modelId="{147B655C-A575-4FE1-92E1-810F06A4006D}" type="pres">
      <dgm:prSet presAssocID="{D43C65F4-9A85-45BC-8533-4B4A3B7412EF}" presName="diagram" presStyleCnt="0">
        <dgm:presLayoutVars>
          <dgm:dir/>
          <dgm:resizeHandles val="exact"/>
        </dgm:presLayoutVars>
      </dgm:prSet>
      <dgm:spPr/>
    </dgm:pt>
    <dgm:pt modelId="{FCFFC62A-5A04-494A-BBC4-8BE6F52C1196}" type="pres">
      <dgm:prSet presAssocID="{41615C78-12D8-4C50-9541-8660D65068C3}" presName="node" presStyleLbl="node1" presStyleIdx="0" presStyleCnt="5" custScaleX="113868" custScaleY="112601" custLinFactNeighborX="668" custLinFactNeighborY="-5569">
        <dgm:presLayoutVars>
          <dgm:bulletEnabled val="1"/>
        </dgm:presLayoutVars>
      </dgm:prSet>
      <dgm:spPr/>
    </dgm:pt>
    <dgm:pt modelId="{F64F06E8-4955-4007-B1E1-CE56556BC706}" type="pres">
      <dgm:prSet presAssocID="{5DFCCD07-503E-4472-B7E1-9725F080F220}" presName="sibTrans" presStyleCnt="0"/>
      <dgm:spPr/>
    </dgm:pt>
    <dgm:pt modelId="{C752F68E-AA7D-4FEB-957C-9A149810614F}" type="pres">
      <dgm:prSet presAssocID="{0EC4A3D2-016B-40AB-AD4A-6C0027E16DC6}" presName="node" presStyleLbl="node1" presStyleIdx="1" presStyleCnt="5">
        <dgm:presLayoutVars>
          <dgm:bulletEnabled val="1"/>
        </dgm:presLayoutVars>
      </dgm:prSet>
      <dgm:spPr/>
    </dgm:pt>
    <dgm:pt modelId="{E119B9BB-2495-4083-BA54-7EE1A2E35834}" type="pres">
      <dgm:prSet presAssocID="{82EA78F8-E07D-441C-9852-728688809240}" presName="sibTrans" presStyleCnt="0"/>
      <dgm:spPr/>
    </dgm:pt>
    <dgm:pt modelId="{DED78F03-F962-45D9-99B4-C0F069C10B0D}" type="pres">
      <dgm:prSet presAssocID="{D0EB760A-2411-43D7-8801-7D947BABAFC4}" presName="node" presStyleLbl="node1" presStyleIdx="2" presStyleCnt="5">
        <dgm:presLayoutVars>
          <dgm:bulletEnabled val="1"/>
        </dgm:presLayoutVars>
      </dgm:prSet>
      <dgm:spPr/>
    </dgm:pt>
    <dgm:pt modelId="{FF480169-2E72-4785-AB90-2CE0D5661704}" type="pres">
      <dgm:prSet presAssocID="{AA853ECB-1E8F-42A8-911E-4495554A4A26}" presName="sibTrans" presStyleCnt="0"/>
      <dgm:spPr/>
    </dgm:pt>
    <dgm:pt modelId="{9E759395-CCD6-4FFF-A934-DAFEA54A3EE4}" type="pres">
      <dgm:prSet presAssocID="{BD42351B-107B-40CD-9D72-9AE539376078}" presName="node" presStyleLbl="node1" presStyleIdx="3" presStyleCnt="5" custScaleX="129248">
        <dgm:presLayoutVars>
          <dgm:bulletEnabled val="1"/>
        </dgm:presLayoutVars>
      </dgm:prSet>
      <dgm:spPr/>
    </dgm:pt>
    <dgm:pt modelId="{3A820D9E-E458-4733-8E54-0D9685E10FBE}" type="pres">
      <dgm:prSet presAssocID="{E85C416E-0600-479C-A4AC-63394A29B556}" presName="sibTrans" presStyleCnt="0"/>
      <dgm:spPr/>
    </dgm:pt>
    <dgm:pt modelId="{DEDCB760-9D23-44E8-9807-A6B8DC741B26}" type="pres">
      <dgm:prSet presAssocID="{39C225E1-E4D0-411D-86D7-6E346E0A56A9}" presName="node" presStyleLbl="node1" presStyleIdx="4" presStyleCnt="5" custScaleX="134083">
        <dgm:presLayoutVars>
          <dgm:bulletEnabled val="1"/>
        </dgm:presLayoutVars>
      </dgm:prSet>
      <dgm:spPr/>
    </dgm:pt>
  </dgm:ptLst>
  <dgm:cxnLst>
    <dgm:cxn modelId="{CA585D15-72B0-4C88-B95D-E132F5F97224}" type="presOf" srcId="{D0EB760A-2411-43D7-8801-7D947BABAFC4}" destId="{DED78F03-F962-45D9-99B4-C0F069C10B0D}" srcOrd="0" destOrd="0" presId="urn:microsoft.com/office/officeart/2005/8/layout/default#1"/>
    <dgm:cxn modelId="{E4476440-22FA-4C80-8482-C7CBF1C37662}" type="presOf" srcId="{41615C78-12D8-4C50-9541-8660D65068C3}" destId="{FCFFC62A-5A04-494A-BBC4-8BE6F52C1196}" srcOrd="0" destOrd="0" presId="urn:microsoft.com/office/officeart/2005/8/layout/default#1"/>
    <dgm:cxn modelId="{A9266362-1494-4649-B09D-B45C39D09D15}" srcId="{D43C65F4-9A85-45BC-8533-4B4A3B7412EF}" destId="{41615C78-12D8-4C50-9541-8660D65068C3}" srcOrd="0" destOrd="0" parTransId="{41C84498-6017-4103-A458-C72432BC4D92}" sibTransId="{5DFCCD07-503E-4472-B7E1-9725F080F220}"/>
    <dgm:cxn modelId="{919DC84C-654B-45BC-AA21-FB5A0D3B6306}" srcId="{D43C65F4-9A85-45BC-8533-4B4A3B7412EF}" destId="{D0EB760A-2411-43D7-8801-7D947BABAFC4}" srcOrd="2" destOrd="0" parTransId="{2035ABC8-8293-4BC8-A95A-33C120CF587A}" sibTransId="{AA853ECB-1E8F-42A8-911E-4495554A4A26}"/>
    <dgm:cxn modelId="{04444E7B-FDFD-412F-8999-485B09A6F279}" type="presOf" srcId="{39C225E1-E4D0-411D-86D7-6E346E0A56A9}" destId="{DEDCB760-9D23-44E8-9807-A6B8DC741B26}" srcOrd="0" destOrd="0" presId="urn:microsoft.com/office/officeart/2005/8/layout/default#1"/>
    <dgm:cxn modelId="{EE5EFC89-2420-4BFA-A528-28F7A634896A}" type="presOf" srcId="{BD42351B-107B-40CD-9D72-9AE539376078}" destId="{9E759395-CCD6-4FFF-A934-DAFEA54A3EE4}" srcOrd="0" destOrd="0" presId="urn:microsoft.com/office/officeart/2005/8/layout/default#1"/>
    <dgm:cxn modelId="{C390789D-2232-4352-A5D1-857002A1823C}" srcId="{D43C65F4-9A85-45BC-8533-4B4A3B7412EF}" destId="{0EC4A3D2-016B-40AB-AD4A-6C0027E16DC6}" srcOrd="1" destOrd="0" parTransId="{28BAB816-5672-4C44-9909-67B844989DBC}" sibTransId="{82EA78F8-E07D-441C-9852-728688809240}"/>
    <dgm:cxn modelId="{9A8A7DBF-F2BF-450E-9A4E-65499F3DAA74}" type="presOf" srcId="{D43C65F4-9A85-45BC-8533-4B4A3B7412EF}" destId="{147B655C-A575-4FE1-92E1-810F06A4006D}" srcOrd="0" destOrd="0" presId="urn:microsoft.com/office/officeart/2005/8/layout/default#1"/>
    <dgm:cxn modelId="{743B4FE1-815A-44FC-9BB2-1594A790A968}" type="presOf" srcId="{0EC4A3D2-016B-40AB-AD4A-6C0027E16DC6}" destId="{C752F68E-AA7D-4FEB-957C-9A149810614F}" srcOrd="0" destOrd="0" presId="urn:microsoft.com/office/officeart/2005/8/layout/default#1"/>
    <dgm:cxn modelId="{9BF490F6-E872-4276-A0C4-7F44B90F85B6}" srcId="{D43C65F4-9A85-45BC-8533-4B4A3B7412EF}" destId="{39C225E1-E4D0-411D-86D7-6E346E0A56A9}" srcOrd="4" destOrd="0" parTransId="{0C2C12F3-241B-413A-9A5B-4BDFCC22F529}" sibTransId="{5084858F-6BD4-4982-9B8E-69F194A01061}"/>
    <dgm:cxn modelId="{54B18DFB-D0E4-4EC7-BBC5-0AE05E5C68C0}" srcId="{D43C65F4-9A85-45BC-8533-4B4A3B7412EF}" destId="{BD42351B-107B-40CD-9D72-9AE539376078}" srcOrd="3" destOrd="0" parTransId="{377EDDBB-1702-4200-BB5B-F6C11E7C93E2}" sibTransId="{E85C416E-0600-479C-A4AC-63394A29B556}"/>
    <dgm:cxn modelId="{0525EAF2-5E2C-48CC-A912-52AB0A5BF834}" type="presParOf" srcId="{147B655C-A575-4FE1-92E1-810F06A4006D}" destId="{FCFFC62A-5A04-494A-BBC4-8BE6F52C1196}" srcOrd="0" destOrd="0" presId="urn:microsoft.com/office/officeart/2005/8/layout/default#1"/>
    <dgm:cxn modelId="{3A8E2AF8-DC28-439C-8B2A-AB66854F8642}" type="presParOf" srcId="{147B655C-A575-4FE1-92E1-810F06A4006D}" destId="{F64F06E8-4955-4007-B1E1-CE56556BC706}" srcOrd="1" destOrd="0" presId="urn:microsoft.com/office/officeart/2005/8/layout/default#1"/>
    <dgm:cxn modelId="{87409C52-F34D-41F5-945A-CD1FB3C4A69D}" type="presParOf" srcId="{147B655C-A575-4FE1-92E1-810F06A4006D}" destId="{C752F68E-AA7D-4FEB-957C-9A149810614F}" srcOrd="2" destOrd="0" presId="urn:microsoft.com/office/officeart/2005/8/layout/default#1"/>
    <dgm:cxn modelId="{B0421D10-0346-45FE-AFBE-D5A92F315CF1}" type="presParOf" srcId="{147B655C-A575-4FE1-92E1-810F06A4006D}" destId="{E119B9BB-2495-4083-BA54-7EE1A2E35834}" srcOrd="3" destOrd="0" presId="urn:microsoft.com/office/officeart/2005/8/layout/default#1"/>
    <dgm:cxn modelId="{80B710E9-985B-42DF-9290-5C91509D1BF2}" type="presParOf" srcId="{147B655C-A575-4FE1-92E1-810F06A4006D}" destId="{DED78F03-F962-45D9-99B4-C0F069C10B0D}" srcOrd="4" destOrd="0" presId="urn:microsoft.com/office/officeart/2005/8/layout/default#1"/>
    <dgm:cxn modelId="{8996994C-260D-4387-A09C-C16877018E26}" type="presParOf" srcId="{147B655C-A575-4FE1-92E1-810F06A4006D}" destId="{FF480169-2E72-4785-AB90-2CE0D5661704}" srcOrd="5" destOrd="0" presId="urn:microsoft.com/office/officeart/2005/8/layout/default#1"/>
    <dgm:cxn modelId="{D7414FE3-7AEE-485A-8F26-6DB353A18E44}" type="presParOf" srcId="{147B655C-A575-4FE1-92E1-810F06A4006D}" destId="{9E759395-CCD6-4FFF-A934-DAFEA54A3EE4}" srcOrd="6" destOrd="0" presId="urn:microsoft.com/office/officeart/2005/8/layout/default#1"/>
    <dgm:cxn modelId="{6713F329-AD74-4B09-867C-3C8657E96C5F}" type="presParOf" srcId="{147B655C-A575-4FE1-92E1-810F06A4006D}" destId="{3A820D9E-E458-4733-8E54-0D9685E10FBE}" srcOrd="7" destOrd="0" presId="urn:microsoft.com/office/officeart/2005/8/layout/default#1"/>
    <dgm:cxn modelId="{420C200C-B214-4088-8DB4-3F27B9C56D9D}" type="presParOf" srcId="{147B655C-A575-4FE1-92E1-810F06A4006D}" destId="{DEDCB760-9D23-44E8-9807-A6B8DC741B2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B5649-F8A6-446E-B285-A4ADB3F9752B}">
      <dsp:nvSpPr>
        <dsp:cNvPr id="0" name=""/>
        <dsp:cNvSpPr/>
      </dsp:nvSpPr>
      <dsp:spPr>
        <a:xfrm rot="5400000">
          <a:off x="-684309" y="684309"/>
          <a:ext cx="4562061" cy="31934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 dirty="0"/>
            <a:t>Вероятность и статистика</a:t>
          </a:r>
        </a:p>
      </dsp:txBody>
      <dsp:txXfrm rot="-5400000">
        <a:off x="1" y="1596720"/>
        <a:ext cx="3193442" cy="1368619"/>
      </dsp:txXfrm>
    </dsp:sp>
    <dsp:sp modelId="{C10FD9C0-0532-4C84-8B9F-9EB6B7BCDF12}">
      <dsp:nvSpPr>
        <dsp:cNvPr id="0" name=""/>
        <dsp:cNvSpPr/>
      </dsp:nvSpPr>
      <dsp:spPr>
        <a:xfrm rot="5400000">
          <a:off x="5684934" y="-2491491"/>
          <a:ext cx="2965339" cy="7948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3200" kern="1200" dirty="0">
              <a:latin typeface="Roboto"/>
            </a:rPr>
            <a:t>Проблема стохастической подготовки выпускников школ, необходимость овладения школьниками новым содержанием и характером учебной деятельности в условиях цифровизации общества</a:t>
          </a:r>
        </a:p>
      </dsp:txBody>
      <dsp:txXfrm rot="-5400000">
        <a:off x="3193443" y="144756"/>
        <a:ext cx="7803566" cy="2675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0BA18-7B6C-4657-B380-A02233248969}">
      <dsp:nvSpPr>
        <dsp:cNvPr id="0" name=""/>
        <dsp:cNvSpPr/>
      </dsp:nvSpPr>
      <dsp:spPr>
        <a:xfrm rot="5400000">
          <a:off x="-172716" y="173800"/>
          <a:ext cx="1151442" cy="806009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1</a:t>
          </a:r>
        </a:p>
      </dsp:txBody>
      <dsp:txXfrm rot="-5400000">
        <a:off x="1" y="404089"/>
        <a:ext cx="806009" cy="345433"/>
      </dsp:txXfrm>
    </dsp:sp>
    <dsp:sp modelId="{0AB62501-3F20-472D-A71A-0E4B8CB5DC6D}">
      <dsp:nvSpPr>
        <dsp:cNvPr id="0" name=""/>
        <dsp:cNvSpPr/>
      </dsp:nvSpPr>
      <dsp:spPr>
        <a:xfrm rot="5400000">
          <a:off x="5488129" y="-4682119"/>
          <a:ext cx="748437" cy="10112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300" b="1" kern="1200" dirty="0"/>
            <a:t>ОРГАНИЗАЦИОННЫЙ ЭТАП</a:t>
          </a:r>
        </a:p>
      </dsp:txBody>
      <dsp:txXfrm rot="-5400000">
        <a:off x="806009" y="36537"/>
        <a:ext cx="10076141" cy="675365"/>
      </dsp:txXfrm>
    </dsp:sp>
    <dsp:sp modelId="{14AC19D7-BEB7-409A-B459-11A504C42D87}">
      <dsp:nvSpPr>
        <dsp:cNvPr id="0" name=""/>
        <dsp:cNvSpPr/>
      </dsp:nvSpPr>
      <dsp:spPr>
        <a:xfrm rot="5400000">
          <a:off x="-172716" y="1208716"/>
          <a:ext cx="1151442" cy="806009"/>
        </a:xfrm>
        <a:prstGeom prst="chevron">
          <a:avLst/>
        </a:prstGeom>
        <a:solidFill>
          <a:schemeClr val="accent1">
            <a:shade val="80000"/>
            <a:hueOff val="67816"/>
            <a:satOff val="1294"/>
            <a:lumOff val="5714"/>
            <a:alphaOff val="0"/>
          </a:schemeClr>
        </a:solidFill>
        <a:ln w="12700" cap="flat" cmpd="sng" algn="ctr">
          <a:solidFill>
            <a:schemeClr val="accent1">
              <a:shade val="80000"/>
              <a:hueOff val="67816"/>
              <a:satOff val="1294"/>
              <a:lumOff val="57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2</a:t>
          </a:r>
        </a:p>
      </dsp:txBody>
      <dsp:txXfrm rot="-5400000">
        <a:off x="1" y="1439005"/>
        <a:ext cx="806009" cy="345433"/>
      </dsp:txXfrm>
    </dsp:sp>
    <dsp:sp modelId="{AD0E90A6-BA4B-43D1-85E8-37820C1125DB}">
      <dsp:nvSpPr>
        <dsp:cNvPr id="0" name=""/>
        <dsp:cNvSpPr/>
      </dsp:nvSpPr>
      <dsp:spPr>
        <a:xfrm rot="5400000">
          <a:off x="5488129" y="-3646119"/>
          <a:ext cx="748437" cy="10112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7816"/>
              <a:satOff val="1294"/>
              <a:lumOff val="57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300" b="1" kern="1200" dirty="0"/>
            <a:t>ЭТАП АКТУАЛИЗАЦИИ ЗНАНИЙ</a:t>
          </a:r>
        </a:p>
      </dsp:txBody>
      <dsp:txXfrm rot="-5400000">
        <a:off x="806009" y="1072537"/>
        <a:ext cx="10076141" cy="675365"/>
      </dsp:txXfrm>
    </dsp:sp>
    <dsp:sp modelId="{57B183E6-4161-4EDC-81BD-D6C2D78EAB77}">
      <dsp:nvSpPr>
        <dsp:cNvPr id="0" name=""/>
        <dsp:cNvSpPr/>
      </dsp:nvSpPr>
      <dsp:spPr>
        <a:xfrm rot="5400000">
          <a:off x="-172716" y="2243633"/>
          <a:ext cx="1151442" cy="806009"/>
        </a:xfrm>
        <a:prstGeom prst="chevron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3</a:t>
          </a:r>
        </a:p>
      </dsp:txBody>
      <dsp:txXfrm rot="-5400000">
        <a:off x="1" y="2473922"/>
        <a:ext cx="806009" cy="345433"/>
      </dsp:txXfrm>
    </dsp:sp>
    <dsp:sp modelId="{D234AEAF-D489-4A7A-A6E4-F1DAF0D08D41}">
      <dsp:nvSpPr>
        <dsp:cNvPr id="0" name=""/>
        <dsp:cNvSpPr/>
      </dsp:nvSpPr>
      <dsp:spPr>
        <a:xfrm rot="5400000">
          <a:off x="5488129" y="-2611203"/>
          <a:ext cx="748437" cy="10112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300" b="1" kern="1200" dirty="0"/>
            <a:t>ЭТАП ПОСТАНОВКИ ЦЕЛИ И ЗАДАЧ УРОКА (МОТИВАЦИЯ УЧЕБНОЙ ДЕЯТЕЛЬНОСТИ УЧАЩИХСЯ)</a:t>
          </a:r>
        </a:p>
      </dsp:txBody>
      <dsp:txXfrm rot="-5400000">
        <a:off x="806009" y="2107453"/>
        <a:ext cx="10076141" cy="675365"/>
      </dsp:txXfrm>
    </dsp:sp>
    <dsp:sp modelId="{251213E1-8ABB-4D6F-86B9-73598A8DE111}">
      <dsp:nvSpPr>
        <dsp:cNvPr id="0" name=""/>
        <dsp:cNvSpPr/>
      </dsp:nvSpPr>
      <dsp:spPr>
        <a:xfrm rot="5400000">
          <a:off x="-172716" y="3278549"/>
          <a:ext cx="1151442" cy="806009"/>
        </a:xfrm>
        <a:prstGeom prst="chevron">
          <a:avLst/>
        </a:prstGeom>
        <a:solidFill>
          <a:schemeClr val="accent1">
            <a:shade val="80000"/>
            <a:hueOff val="203448"/>
            <a:satOff val="3881"/>
            <a:lumOff val="17141"/>
            <a:alphaOff val="0"/>
          </a:schemeClr>
        </a:solidFill>
        <a:ln w="12700" cap="flat" cmpd="sng" algn="ctr">
          <a:solidFill>
            <a:schemeClr val="accent1">
              <a:shade val="80000"/>
              <a:hueOff val="203448"/>
              <a:satOff val="3881"/>
              <a:lumOff val="171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4</a:t>
          </a:r>
        </a:p>
      </dsp:txBody>
      <dsp:txXfrm rot="-5400000">
        <a:off x="1" y="3508838"/>
        <a:ext cx="806009" cy="345433"/>
      </dsp:txXfrm>
    </dsp:sp>
    <dsp:sp modelId="{11F3EF02-7BF1-4D24-B55F-9C9A86D31BF7}">
      <dsp:nvSpPr>
        <dsp:cNvPr id="0" name=""/>
        <dsp:cNvSpPr/>
      </dsp:nvSpPr>
      <dsp:spPr>
        <a:xfrm rot="5400000">
          <a:off x="5488129" y="-1576286"/>
          <a:ext cx="748437" cy="10112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03448"/>
              <a:satOff val="3881"/>
              <a:lumOff val="171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300" b="1" kern="1200" dirty="0"/>
            <a:t>ЭТАП ПРИМЕНЕНИЯ ЗНАНИЙ И УМЕНИЙ</a:t>
          </a:r>
        </a:p>
      </dsp:txBody>
      <dsp:txXfrm rot="-5400000">
        <a:off x="806009" y="3142370"/>
        <a:ext cx="10076141" cy="675365"/>
      </dsp:txXfrm>
    </dsp:sp>
    <dsp:sp modelId="{98C44C80-9FAA-4A14-9410-7FA34A911512}">
      <dsp:nvSpPr>
        <dsp:cNvPr id="0" name=""/>
        <dsp:cNvSpPr/>
      </dsp:nvSpPr>
      <dsp:spPr>
        <a:xfrm rot="5400000">
          <a:off x="-172716" y="4313466"/>
          <a:ext cx="1151442" cy="806009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5</a:t>
          </a:r>
        </a:p>
      </dsp:txBody>
      <dsp:txXfrm rot="-5400000">
        <a:off x="1" y="4543755"/>
        <a:ext cx="806009" cy="345433"/>
      </dsp:txXfrm>
    </dsp:sp>
    <dsp:sp modelId="{15D2B389-7A81-4594-8E42-A5CD6C365F40}">
      <dsp:nvSpPr>
        <dsp:cNvPr id="0" name=""/>
        <dsp:cNvSpPr/>
      </dsp:nvSpPr>
      <dsp:spPr>
        <a:xfrm rot="5400000">
          <a:off x="5488129" y="-541370"/>
          <a:ext cx="748437" cy="10112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300" b="1" kern="1200" dirty="0"/>
            <a:t>ИНФОРМАЦИЯ О ДОМАШНЕМ ЗАДАНИИ, ИНСТРУКТАЖ ПО ЕГО ВЫПОЛНЕНИЮ. ПОДВЕДЕНИЕ ИТОГОВ И РЕФЛЕКСИЯ</a:t>
          </a:r>
        </a:p>
      </dsp:txBody>
      <dsp:txXfrm rot="-5400000">
        <a:off x="806009" y="4177286"/>
        <a:ext cx="10076141" cy="6753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98D2C-877A-4583-8D33-D97C98B247F8}">
      <dsp:nvSpPr>
        <dsp:cNvPr id="0" name=""/>
        <dsp:cNvSpPr/>
      </dsp:nvSpPr>
      <dsp:spPr>
        <a:xfrm>
          <a:off x="0" y="0"/>
          <a:ext cx="5389915" cy="166561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Актуализировать знания учащихся о статистических методах исследования </a:t>
          </a:r>
        </a:p>
      </dsp:txBody>
      <dsp:txXfrm>
        <a:off x="0" y="0"/>
        <a:ext cx="5389915" cy="1665610"/>
      </dsp:txXfrm>
    </dsp:sp>
    <dsp:sp modelId="{EDFA55CE-B01C-486F-97B5-57E13A5185F7}">
      <dsp:nvSpPr>
        <dsp:cNvPr id="0" name=""/>
        <dsp:cNvSpPr/>
      </dsp:nvSpPr>
      <dsp:spPr>
        <a:xfrm>
          <a:off x="5750059" y="41293"/>
          <a:ext cx="5389915" cy="1319175"/>
        </a:xfrm>
        <a:prstGeom prst="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Актуализировать знания о табличном процессоре </a:t>
          </a:r>
          <a:r>
            <a:rPr lang="en-US" sz="3200" kern="1200" dirty="0"/>
            <a:t>EXCEL</a:t>
          </a:r>
          <a:endParaRPr lang="ru-RU" sz="3200" kern="1200" dirty="0"/>
        </a:p>
      </dsp:txBody>
      <dsp:txXfrm>
        <a:off x="5750059" y="41293"/>
        <a:ext cx="5389915" cy="1319175"/>
      </dsp:txXfrm>
    </dsp:sp>
    <dsp:sp modelId="{18EDF394-A7D6-47F3-B260-381E728CA5A9}">
      <dsp:nvSpPr>
        <dsp:cNvPr id="0" name=""/>
        <dsp:cNvSpPr/>
      </dsp:nvSpPr>
      <dsp:spPr>
        <a:xfrm>
          <a:off x="2918442" y="2334212"/>
          <a:ext cx="5389915" cy="2624703"/>
        </a:xfrm>
        <a:prstGeom prst="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ВОПРОСЫ ДЛЯ ОБСУЖДЕНИЯ</a:t>
          </a:r>
        </a:p>
      </dsp:txBody>
      <dsp:txXfrm>
        <a:off x="2918442" y="2334212"/>
        <a:ext cx="5389915" cy="26247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FC62A-5A04-494A-BBC4-8BE6F52C1196}">
      <dsp:nvSpPr>
        <dsp:cNvPr id="0" name=""/>
        <dsp:cNvSpPr/>
      </dsp:nvSpPr>
      <dsp:spPr>
        <a:xfrm>
          <a:off x="26917" y="110322"/>
          <a:ext cx="3922939" cy="232757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Цель урока: </a:t>
          </a:r>
          <a:r>
            <a:rPr lang="ru-RU" sz="1900" kern="1200" dirty="0"/>
            <a:t>обобщить</a:t>
          </a:r>
          <a:r>
            <a:rPr lang="ru-RU" sz="1900" b="1" kern="1200" dirty="0"/>
            <a:t> </a:t>
          </a:r>
          <a:r>
            <a:rPr lang="ru-RU" sz="1900" kern="1200" dirty="0"/>
            <a:t>знания элементов корреляционного по теме «Линейная регрессия и выборочный коэффициент корреляции», а также изучить возможности использования электронных таблиц для математической обработки данных.</a:t>
          </a:r>
        </a:p>
      </dsp:txBody>
      <dsp:txXfrm>
        <a:off x="26917" y="110322"/>
        <a:ext cx="3922939" cy="2327573"/>
      </dsp:txXfrm>
    </dsp:sp>
    <dsp:sp modelId="{C752F68E-AA7D-4FEB-957C-9A149810614F}">
      <dsp:nvSpPr>
        <dsp:cNvPr id="0" name=""/>
        <dsp:cNvSpPr/>
      </dsp:nvSpPr>
      <dsp:spPr>
        <a:xfrm>
          <a:off x="4271359" y="355676"/>
          <a:ext cx="3445164" cy="2067098"/>
        </a:xfrm>
        <a:prstGeom prst="rect">
          <a:avLst/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Поставленная цель определяет последовательное решение следующих</a:t>
          </a:r>
          <a:r>
            <a:rPr lang="ru-RU" sz="1900" b="1" kern="1200" dirty="0">
              <a:solidFill>
                <a:schemeClr val="tx1"/>
              </a:solidFill>
            </a:rPr>
            <a:t> задач урока: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4271359" y="355676"/>
        <a:ext cx="3445164" cy="2067098"/>
      </dsp:txXfrm>
    </dsp:sp>
    <dsp:sp modelId="{DED78F03-F962-45D9-99B4-C0F069C10B0D}">
      <dsp:nvSpPr>
        <dsp:cNvPr id="0" name=""/>
        <dsp:cNvSpPr/>
      </dsp:nvSpPr>
      <dsp:spPr>
        <a:xfrm>
          <a:off x="8061040" y="355676"/>
          <a:ext cx="3445164" cy="2067098"/>
        </a:xfrm>
        <a:prstGeom prst="rect">
          <a:avLst/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</a:rPr>
            <a:t>1. Закрепить представления учащихся о статистических методах обработки данных.</a:t>
          </a:r>
        </a:p>
      </dsp:txBody>
      <dsp:txXfrm>
        <a:off x="8061040" y="355676"/>
        <a:ext cx="3445164" cy="2067098"/>
      </dsp:txXfrm>
    </dsp:sp>
    <dsp:sp modelId="{9E759395-CCD6-4FFF-A934-DAFEA54A3EE4}">
      <dsp:nvSpPr>
        <dsp:cNvPr id="0" name=""/>
        <dsp:cNvSpPr/>
      </dsp:nvSpPr>
      <dsp:spPr>
        <a:xfrm>
          <a:off x="1046703" y="2897529"/>
          <a:ext cx="4452805" cy="2067098"/>
        </a:xfrm>
        <a:prstGeom prst="rect">
          <a:avLst/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</a:rPr>
            <a:t>2. Формирование умений применять методы математической статистики при решении учебных задач и задач реальной жизни.</a:t>
          </a:r>
        </a:p>
      </dsp:txBody>
      <dsp:txXfrm>
        <a:off x="1046703" y="2897529"/>
        <a:ext cx="4452805" cy="2067098"/>
      </dsp:txXfrm>
    </dsp:sp>
    <dsp:sp modelId="{DEDCB760-9D23-44E8-9807-A6B8DC741B26}">
      <dsp:nvSpPr>
        <dsp:cNvPr id="0" name=""/>
        <dsp:cNvSpPr/>
      </dsp:nvSpPr>
      <dsp:spPr>
        <a:xfrm>
          <a:off x="5844025" y="2897529"/>
          <a:ext cx="4619379" cy="2067098"/>
        </a:xfrm>
        <a:prstGeom prst="rect">
          <a:avLst/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</a:rPr>
            <a:t>3. Закрепить основные функции электронных таблиц, позволяющие автоматизировать математические методы обработки данных.</a:t>
          </a:r>
        </a:p>
      </dsp:txBody>
      <dsp:txXfrm>
        <a:off x="5844025" y="2897529"/>
        <a:ext cx="4619379" cy="2067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DB014-B133-4F81-A8C1-C56A60ECF847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3FF0D-0BA2-48FF-BE1A-EB1910AFF5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20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3FF0D-0BA2-48FF-BE1A-EB1910AFF5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40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3FF0D-0BA2-48FF-BE1A-EB1910AFF5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50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3FF0D-0BA2-48FF-BE1A-EB1910AFF595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55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3FF0D-0BA2-48FF-BE1A-EB1910AFF595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64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3FF0D-0BA2-48FF-BE1A-EB1910AFF595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88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3FF0D-0BA2-48FF-BE1A-EB1910AFF595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17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3FF0D-0BA2-48FF-BE1A-EB1910AFF595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587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3FF0D-0BA2-48FF-BE1A-EB1910AFF595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92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3FF0D-0BA2-48FF-BE1A-EB1910AFF595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68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E91C-01F9-419E-B720-C271EBC7F8C5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EC95-D39A-4DA6-815C-8F268DCFBC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8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E91C-01F9-419E-B720-C271EBC7F8C5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EC95-D39A-4DA6-815C-8F268DCFBC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43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E91C-01F9-419E-B720-C271EBC7F8C5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EC95-D39A-4DA6-815C-8F268DCFBC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45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E91C-01F9-419E-B720-C271EBC7F8C5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EC95-D39A-4DA6-815C-8F268DCFBC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71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E91C-01F9-419E-B720-C271EBC7F8C5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EC95-D39A-4DA6-815C-8F268DCFBC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77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E91C-01F9-419E-B720-C271EBC7F8C5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EC95-D39A-4DA6-815C-8F268DCFBC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41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E91C-01F9-419E-B720-C271EBC7F8C5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EC95-D39A-4DA6-815C-8F268DCFBC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06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E91C-01F9-419E-B720-C271EBC7F8C5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EC95-D39A-4DA6-815C-8F268DCFBC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02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E91C-01F9-419E-B720-C271EBC7F8C5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EC95-D39A-4DA6-815C-8F268DCFBC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85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E91C-01F9-419E-B720-C271EBC7F8C5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EC95-D39A-4DA6-815C-8F268DCFBC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20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E91C-01F9-419E-B720-C271EBC7F8C5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EC95-D39A-4DA6-815C-8F268DCFBC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86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1E91C-01F9-419E-B720-C271EBC7F8C5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9EC95-D39A-4DA6-815C-8F268DCFBC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66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9B7E12A-8B60-4B8C-A814-C01685133135}"/>
              </a:ext>
            </a:extLst>
          </p:cNvPr>
          <p:cNvSpPr txBox="1">
            <a:spLocks/>
          </p:cNvSpPr>
          <p:nvPr/>
        </p:nvSpPr>
        <p:spPr>
          <a:xfrm>
            <a:off x="0" y="1972913"/>
            <a:ext cx="12192000" cy="4987159"/>
          </a:xfrm>
          <a:prstGeom prst="rect">
            <a:avLst/>
          </a:prstGeom>
          <a:solidFill>
            <a:srgbClr val="294E7C"/>
          </a:solidFill>
        </p:spPr>
        <p:txBody>
          <a:bodyPr vert="horz" lIns="540000" tIns="360000" rIns="540000" bIns="54000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ru-RU" sz="4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Методические аспекты проведения обобщающего урока по теме «Линейная регрессия и выборочный коэффициент корреляции» (11 класс)</a:t>
            </a:r>
          </a:p>
          <a:p>
            <a:pPr lvl="0">
              <a:lnSpc>
                <a:spcPct val="120000"/>
              </a:lnSpc>
              <a:defRPr/>
            </a:pP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  <a:p>
            <a:pPr lvl="0" algn="r">
              <a:lnSpc>
                <a:spcPct val="120000"/>
              </a:lnSpc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382C13-C741-441F-BFC0-55C68D7FD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299"/>
            <a:ext cx="2801815" cy="24710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39B17-3026-407F-A48E-A0B4F35AFE94}"/>
              </a:ext>
            </a:extLst>
          </p:cNvPr>
          <p:cNvSpPr txBox="1"/>
          <p:nvPr/>
        </p:nvSpPr>
        <p:spPr>
          <a:xfrm>
            <a:off x="4313121" y="5466524"/>
            <a:ext cx="7671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>
                <a:solidFill>
                  <a:schemeClr val="bg1"/>
                </a:solidFill>
              </a:rPr>
              <a:t>Кузнецова Ирина Викторовна</a:t>
            </a:r>
          </a:p>
          <a:p>
            <a:pPr algn="r"/>
            <a:r>
              <a:rPr lang="ru-RU" sz="2400" i="1" dirty="0">
                <a:solidFill>
                  <a:schemeClr val="bg1"/>
                </a:solidFill>
              </a:rPr>
              <a:t>доцент кафедры геометрии и алгебры</a:t>
            </a:r>
          </a:p>
          <a:p>
            <a:pPr algn="r"/>
            <a:r>
              <a:rPr lang="ru-RU" sz="2400" i="1" dirty="0">
                <a:solidFill>
                  <a:schemeClr val="bg1"/>
                </a:solidFill>
              </a:rPr>
              <a:t>ЯГПУ им. К.Д. Ушинского</a:t>
            </a:r>
          </a:p>
        </p:txBody>
      </p:sp>
    </p:spTree>
    <p:extLst>
      <p:ext uri="{BB962C8B-B14F-4D97-AF65-F5344CB8AC3E}">
        <p14:creationId xmlns:p14="http://schemas.microsoft.com/office/powerpoint/2010/main" val="1288295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9B7E12A-8B60-4B8C-A814-C01685133135}"/>
              </a:ext>
            </a:extLst>
          </p:cNvPr>
          <p:cNvSpPr txBox="1">
            <a:spLocks/>
          </p:cNvSpPr>
          <p:nvPr/>
        </p:nvSpPr>
        <p:spPr>
          <a:xfrm>
            <a:off x="0" y="173496"/>
            <a:ext cx="12192000" cy="1242391"/>
          </a:xfrm>
          <a:prstGeom prst="rect">
            <a:avLst/>
          </a:prstGeom>
          <a:solidFill>
            <a:srgbClr val="294E7C"/>
          </a:solidFill>
        </p:spPr>
        <p:txBody>
          <a:bodyPr vert="horz" lIns="540000" tIns="360000" rIns="540000" bIns="360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3. ЭТАП ПОСТАНОВКИ ЦЕЛИ И ЗАДАЧ УРОКА (МОТИВАЦИЯ УЧЕБНОЙ ДЕЯТЕЛЬНОСТИ УЧАЩИХСЯ)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E983E47-BE32-4055-AFD1-02FD28006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211144"/>
              </p:ext>
            </p:extLst>
          </p:nvPr>
        </p:nvGraphicFramePr>
        <p:xfrm>
          <a:off x="482600" y="1494437"/>
          <a:ext cx="11510108" cy="519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145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0C73FFA-273A-49D9-BFAA-15CEEE89F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19" t="21356" r="10261" b="7248"/>
          <a:stretch/>
        </p:blipFill>
        <p:spPr>
          <a:xfrm>
            <a:off x="1078523" y="1550011"/>
            <a:ext cx="10011508" cy="5190757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E9C7A9-1300-43A2-8F70-DF87C2E8A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  <a:prstGeom prst="rect">
            <a:avLst/>
          </a:prstGeom>
          <a:solidFill>
            <a:srgbClr val="294E7C"/>
          </a:solidFill>
        </p:spPr>
        <p:txBody>
          <a:bodyPr vert="horz" lIns="540000" tIns="360000" rIns="540000" bIns="360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4. ЭТАП ПРИМЕНЕНИЯ ЗНАНИЙ И УМЕНИЙ</a:t>
            </a:r>
          </a:p>
        </p:txBody>
      </p:sp>
    </p:spTree>
    <p:extLst>
      <p:ext uri="{BB962C8B-B14F-4D97-AF65-F5344CB8AC3E}">
        <p14:creationId xmlns:p14="http://schemas.microsoft.com/office/powerpoint/2010/main" val="379036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EEEDF-0D51-4D86-B6F0-ED4058866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3A267-7837-4728-BBE7-A06EA60CE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7D66F7-1146-4179-B852-07D2CB0DF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38" t="21296" r="11271" b="15253"/>
          <a:stretch/>
        </p:blipFill>
        <p:spPr>
          <a:xfrm>
            <a:off x="838200" y="365125"/>
            <a:ext cx="10310446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02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45A55-AAFB-4D21-933C-DD7F7BF9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945773-BA35-4C67-B986-CD475C627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6E4224-9DE3-4167-B94F-1C3DA3C30A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0" t="26621" r="13568" b="27009"/>
          <a:stretch/>
        </p:blipFill>
        <p:spPr>
          <a:xfrm>
            <a:off x="838201" y="468923"/>
            <a:ext cx="10515600" cy="456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4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26642-498A-4764-BA19-DB9203D4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1ED510-7847-4D04-B7C0-8C64C1F9B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8CE130-AC14-4603-B00B-B367E0567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61" t="24652" r="22543" b="8034"/>
          <a:stretch/>
        </p:blipFill>
        <p:spPr>
          <a:xfrm>
            <a:off x="838200" y="365125"/>
            <a:ext cx="10515600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0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0BCE1-08FA-4BBC-AFE8-58B3C1E7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C77794-DF96-4FFB-8E10-ECEE26948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843" t="24477" r="13689" b="9692"/>
          <a:stretch/>
        </p:blipFill>
        <p:spPr>
          <a:xfrm>
            <a:off x="468924" y="365125"/>
            <a:ext cx="11183814" cy="6127749"/>
          </a:xfrm>
        </p:spPr>
      </p:pic>
    </p:spTree>
    <p:extLst>
      <p:ext uri="{BB962C8B-B14F-4D97-AF65-F5344CB8AC3E}">
        <p14:creationId xmlns:p14="http://schemas.microsoft.com/office/powerpoint/2010/main" val="84520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20920-12DB-4FC5-AEAF-379556C91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D0BE13-EA9F-44D0-8107-C5D644C52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80" t="28613" r="12406" b="27010"/>
          <a:stretch/>
        </p:blipFill>
        <p:spPr>
          <a:xfrm>
            <a:off x="621323" y="586154"/>
            <a:ext cx="11406554" cy="4021016"/>
          </a:xfrm>
        </p:spPr>
      </p:pic>
    </p:spTree>
    <p:extLst>
      <p:ext uri="{BB962C8B-B14F-4D97-AF65-F5344CB8AC3E}">
        <p14:creationId xmlns:p14="http://schemas.microsoft.com/office/powerpoint/2010/main" val="3340275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98779-466C-41C9-A69E-16AA104DB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E5C99A-0E96-4251-A22B-3001B433E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867" t="22580" r="23212" b="7211"/>
          <a:stretch/>
        </p:blipFill>
        <p:spPr>
          <a:xfrm>
            <a:off x="2016369" y="365126"/>
            <a:ext cx="8862646" cy="6293582"/>
          </a:xfrm>
        </p:spPr>
      </p:pic>
    </p:spTree>
    <p:extLst>
      <p:ext uri="{BB962C8B-B14F-4D97-AF65-F5344CB8AC3E}">
        <p14:creationId xmlns:p14="http://schemas.microsoft.com/office/powerpoint/2010/main" val="4110409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6A270-C403-4EE8-97E9-BFFA4235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E72385-919D-402A-93D7-466002672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02" t="20984" r="20610" b="6496"/>
          <a:stretch/>
        </p:blipFill>
        <p:spPr>
          <a:xfrm>
            <a:off x="838200" y="468923"/>
            <a:ext cx="10515599" cy="6023952"/>
          </a:xfrm>
        </p:spPr>
      </p:pic>
    </p:spTree>
    <p:extLst>
      <p:ext uri="{BB962C8B-B14F-4D97-AF65-F5344CB8AC3E}">
        <p14:creationId xmlns:p14="http://schemas.microsoft.com/office/powerpoint/2010/main" val="1080805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4B75F-E011-434A-BA72-48D420E9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tabLst>
                <a:tab pos="630555" algn="l"/>
                <a:tab pos="346964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построения корреляционного поля используем вкладки «Вставка» – «Диаграмма» – «Точечная диаграмма», выбирая в качестве диапазона значений все числовые данные таблицы. Пример построенного корреляционного поля представлен на рисунке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412C6C-4C85-49DA-83E7-B1B0DBA1C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422" b="21616"/>
          <a:stretch/>
        </p:blipFill>
        <p:spPr>
          <a:xfrm>
            <a:off x="1207477" y="1336432"/>
            <a:ext cx="9437077" cy="5310553"/>
          </a:xfrm>
        </p:spPr>
      </p:pic>
    </p:spTree>
    <p:extLst>
      <p:ext uri="{BB962C8B-B14F-4D97-AF65-F5344CB8AC3E}">
        <p14:creationId xmlns:p14="http://schemas.microsoft.com/office/powerpoint/2010/main" val="428372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9B7E12A-8B60-4B8C-A814-C01685133135}"/>
              </a:ext>
            </a:extLst>
          </p:cNvPr>
          <p:cNvSpPr txBox="1">
            <a:spLocks/>
          </p:cNvSpPr>
          <p:nvPr/>
        </p:nvSpPr>
        <p:spPr>
          <a:xfrm>
            <a:off x="-69573" y="0"/>
            <a:ext cx="12261574" cy="6858000"/>
          </a:xfrm>
          <a:prstGeom prst="rect">
            <a:avLst/>
          </a:prstGeom>
          <a:solidFill>
            <a:srgbClr val="294E7C"/>
          </a:solidFill>
        </p:spPr>
        <p:txBody>
          <a:bodyPr vert="horz" lIns="540000" tIns="360000" rIns="540000" bIns="54000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B8D3EB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5B2DA16-EEA5-489E-A2B7-AFAFE16C24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106544"/>
              </p:ext>
            </p:extLst>
          </p:nvPr>
        </p:nvGraphicFramePr>
        <p:xfrm>
          <a:off x="467139" y="1858616"/>
          <a:ext cx="11141765" cy="4562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5935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E7E84E-610B-4627-A2E4-E7857DDAB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69" t="21880" r="20086" b="18462"/>
          <a:stretch/>
        </p:blipFill>
        <p:spPr>
          <a:xfrm>
            <a:off x="375138" y="445477"/>
            <a:ext cx="11312770" cy="64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25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C9C6B-8606-4ABD-86A6-C94AD06D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3983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 к выполнению задания.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вкладке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Вставка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выбираем тип диаграммы – столбчатая. Для того, чтобы спрогнозировать уровень безработицы в России на ближайшие 5 лет, на вкладке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 диаграммы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нажать «Добавить элемент диаграммы», а затем выбрать линейную линию тренда, задав прогноз на 5 лет (рисунок 3).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B1A348-7236-48E5-B1B3-8A0F34733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54" t="26578" r="14744" b="3903"/>
          <a:stretch/>
        </p:blipFill>
        <p:spPr>
          <a:xfrm>
            <a:off x="1863969" y="1606062"/>
            <a:ext cx="9489831" cy="54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0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E9A7A-1FAB-4533-A934-E3D85E3B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B458C3-3FEC-4CBC-AAEB-5B89EBE03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16" t="24477" r="18303" b="36024"/>
          <a:stretch/>
        </p:blipFill>
        <p:spPr>
          <a:xfrm>
            <a:off x="246186" y="222740"/>
            <a:ext cx="11254152" cy="4302368"/>
          </a:xfrm>
        </p:spPr>
      </p:pic>
    </p:spTree>
    <p:extLst>
      <p:ext uri="{BB962C8B-B14F-4D97-AF65-F5344CB8AC3E}">
        <p14:creationId xmlns:p14="http://schemas.microsoft.com/office/powerpoint/2010/main" val="1710611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6F979-7CEE-497E-AC7F-DA673962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0BF0C4-6D3C-41D0-A534-CC4EF20D1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00" t="21327" r="20771" b="6989"/>
          <a:stretch/>
        </p:blipFill>
        <p:spPr>
          <a:xfrm>
            <a:off x="1019909" y="365125"/>
            <a:ext cx="10515600" cy="6340475"/>
          </a:xfrm>
        </p:spPr>
      </p:pic>
    </p:spTree>
    <p:extLst>
      <p:ext uri="{BB962C8B-B14F-4D97-AF65-F5344CB8AC3E}">
        <p14:creationId xmlns:p14="http://schemas.microsoft.com/office/powerpoint/2010/main" val="2679420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E73CD-DEA9-4DFB-B96C-B2A9F8CE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28CB7D-CA14-4203-A33E-F5FB2D288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40" t="30821" r="21124" b="8930"/>
          <a:stretch/>
        </p:blipFill>
        <p:spPr>
          <a:xfrm>
            <a:off x="726831" y="365125"/>
            <a:ext cx="10949353" cy="6127750"/>
          </a:xfrm>
        </p:spPr>
      </p:pic>
    </p:spTree>
    <p:extLst>
      <p:ext uri="{BB962C8B-B14F-4D97-AF65-F5344CB8AC3E}">
        <p14:creationId xmlns:p14="http://schemas.microsoft.com/office/powerpoint/2010/main" val="918219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862" y="105509"/>
            <a:ext cx="11207261" cy="1184030"/>
          </a:xfrm>
          <a:solidFill>
            <a:srgbClr val="E4DBF9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Информация о домашнем задании, инструктаж по его выполнению: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235074-95D8-419F-88B6-9712B3E39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48" t="26234" r="22192" b="9335"/>
          <a:stretch/>
        </p:blipFill>
        <p:spPr>
          <a:xfrm>
            <a:off x="1191126" y="1383632"/>
            <a:ext cx="10118557" cy="536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0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2C9A3980-18FE-471A-AD59-1EE19162B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0" y="164637"/>
            <a:ext cx="11595100" cy="1143000"/>
          </a:xfrm>
        </p:spPr>
        <p:txBody>
          <a:bodyPr/>
          <a:lstStyle/>
          <a:p>
            <a:pPr>
              <a:defRPr/>
            </a:pPr>
            <a:r>
              <a:rPr lang="ru-RU" altLang="ru-RU" sz="3067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  <a:cs typeface="Lucida Sans Unicode" panose="020B0602030504020204" pitchFamily="34" charset="0"/>
              </a:rPr>
              <a:t>ПОДВЕДЕНИЕ ИТОГОВ И РЕФЛЕКСИЯ</a:t>
            </a:r>
            <a:endParaRPr sz="3067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DF6C5A-4620-458C-81DB-9BB82A8C1ED9}"/>
              </a:ext>
            </a:extLst>
          </p:cNvPr>
          <p:cNvSpPr/>
          <p:nvPr/>
        </p:nvSpPr>
        <p:spPr>
          <a:xfrm>
            <a:off x="1487488" y="6213310"/>
            <a:ext cx="8832981" cy="48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B6C07C-2A65-4814-8923-81DC859C66D2}"/>
              </a:ext>
            </a:extLst>
          </p:cNvPr>
          <p:cNvSpPr txBox="1"/>
          <p:nvPr/>
        </p:nvSpPr>
        <p:spPr>
          <a:xfrm>
            <a:off x="468923" y="1537873"/>
            <a:ext cx="10456985" cy="424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данном этапе осуществляем устную рефлексию «Закончи предложение», которая состоит в том, что учащиеся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высказываются одним предложением, выбирая начало фразы из списка: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уроке я повторил….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Сегодня я закрепил……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Мне понравилось….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Сегодня на уроке я понял, что…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9B7E12A-8B60-4B8C-A814-C0168513313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1242391"/>
          </a:xfrm>
          <a:prstGeom prst="rect">
            <a:avLst/>
          </a:prstGeom>
          <a:solidFill>
            <a:srgbClr val="294E7C"/>
          </a:solidFill>
        </p:spPr>
        <p:txBody>
          <a:bodyPr vert="horz" lIns="540000" tIns="360000" rIns="540000" bIns="360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defRPr/>
            </a:pPr>
            <a:r>
              <a:rPr lang="ru-RU" sz="3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Необходимость введения в школьном курсе математики стохастической линии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BD3893-FBF7-4523-AB7E-208FB3A60933}"/>
              </a:ext>
            </a:extLst>
          </p:cNvPr>
          <p:cNvSpPr txBox="1"/>
          <p:nvPr/>
        </p:nvSpPr>
        <p:spPr>
          <a:xfrm>
            <a:off x="2578752" y="1886417"/>
            <a:ext cx="8406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Активное использование 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EBC187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КОМБИНАТОРНОГО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аппарата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highlight>
                <a:srgbClr val="EBC187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405CFF-8C1F-45F7-86A1-177B4D1DDCAC}"/>
              </a:ext>
            </a:extLst>
          </p:cNvPr>
          <p:cNvSpPr txBox="1"/>
          <p:nvPr/>
        </p:nvSpPr>
        <p:spPr>
          <a:xfrm>
            <a:off x="2582077" y="3386376"/>
            <a:ext cx="8400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Формирование навыков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5B9BD5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ПРИНЯТИЯ РЕШЕНИЙ  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условиях множественного выбора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00E1A2-87AE-41C6-95CE-2DEB38873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37" y="5141637"/>
            <a:ext cx="885781" cy="8857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6AD9B2-2A60-401B-B257-9FCBF0BAD8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28" y="1735214"/>
            <a:ext cx="883786" cy="8837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BF028EF-F024-4019-8C6F-A1D792212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06" y="3404632"/>
            <a:ext cx="881009" cy="8810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484A3E-2EF3-4426-BC10-99C7A8A534E7}"/>
              </a:ext>
            </a:extLst>
          </p:cNvPr>
          <p:cNvSpPr txBox="1"/>
          <p:nvPr/>
        </p:nvSpPr>
        <p:spPr>
          <a:xfrm>
            <a:off x="2582077" y="5126115"/>
            <a:ext cx="8400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Формирование умений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BF95D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ПРЕДСКАЗЫВАТЬ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появление событий,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BF95D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ПРОГНОЗИРОВАТЬ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ход процессов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3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9B7E12A-8B60-4B8C-A814-C0168513313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1242391"/>
          </a:xfrm>
          <a:prstGeom prst="rect">
            <a:avLst/>
          </a:prstGeom>
          <a:solidFill>
            <a:srgbClr val="294E7C"/>
          </a:solidFill>
        </p:spPr>
        <p:txBody>
          <a:bodyPr vert="horz" lIns="540000" tIns="360000" rIns="540000" bIns="360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defRPr/>
            </a:pPr>
            <a:r>
              <a:rPr lang="ru-RU" sz="28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ОСНОВНЫЕ ЗАДАЧИ КУРСА «ВЕРОЯТНОСТЬ И СТАТИСТИКА»: формирование у обучающихся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835E051-0B03-4833-AED3-6F6E42E6FA9C}"/>
              </a:ext>
            </a:extLst>
          </p:cNvPr>
          <p:cNvSpPr/>
          <p:nvPr/>
        </p:nvSpPr>
        <p:spPr>
          <a:xfrm>
            <a:off x="271668" y="1461059"/>
            <a:ext cx="1161553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000" lvl="0" indent="-648000">
              <a:spcBef>
                <a:spcPts val="600"/>
              </a:spcBef>
              <a:spcAft>
                <a:spcPts val="600"/>
              </a:spcAft>
              <a:buClr>
                <a:srgbClr val="294E7C"/>
              </a:buClr>
              <a:buSzPct val="150000"/>
              <a:buFontTx/>
              <a:buChar char="→"/>
              <a:defRPr/>
            </a:pP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способности 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highlight>
                  <a:srgbClr val="B8D3EB"/>
                </a:highlight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понимать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 суть математических понятий, фактов и процедур;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294E7C"/>
              </a:buClr>
              <a:buSzPct val="150000"/>
              <a:defRPr/>
            </a:pP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 </a:t>
            </a:r>
          </a:p>
          <a:p>
            <a:pPr marL="648000" lvl="0" indent="-648000">
              <a:spcBef>
                <a:spcPts val="600"/>
              </a:spcBef>
              <a:spcAft>
                <a:spcPts val="600"/>
              </a:spcAft>
              <a:buClr>
                <a:srgbClr val="294E7C"/>
              </a:buClr>
              <a:buSzPct val="150000"/>
              <a:buFontTx/>
              <a:buChar char="→"/>
              <a:defRPr/>
            </a:pP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умения 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highlight>
                  <a:srgbClr val="B8D3EB"/>
                </a:highlight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интерпретировать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 и 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highlight>
                  <a:srgbClr val="B8D3EB"/>
                </a:highlight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применять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 математические инструменты для получения практических результатов;</a:t>
            </a:r>
          </a:p>
          <a:p>
            <a:pPr marL="648000" lvl="0" indent="-648000">
              <a:spcBef>
                <a:spcPts val="600"/>
              </a:spcBef>
              <a:spcAft>
                <a:spcPts val="600"/>
              </a:spcAft>
              <a:buClr>
                <a:srgbClr val="294E7C"/>
              </a:buClr>
              <a:buSzPct val="150000"/>
              <a:buFontTx/>
              <a:buChar char="→"/>
              <a:defRPr/>
            </a:pPr>
            <a:endParaRPr lang="ru-RU" sz="2400" dirty="0">
              <a:solidFill>
                <a:prstClr val="black">
                  <a:lumMod val="95000"/>
                  <a:lumOff val="500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  <a:p>
            <a:pPr marL="648000" lvl="0" indent="-648000">
              <a:spcBef>
                <a:spcPts val="600"/>
              </a:spcBef>
              <a:spcAft>
                <a:spcPts val="600"/>
              </a:spcAft>
              <a:buClr>
                <a:srgbClr val="294E7C"/>
              </a:buClr>
              <a:buSzPct val="150000"/>
              <a:buFontTx/>
              <a:buChar char="→"/>
              <a:defRPr/>
            </a:pP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highlight>
                  <a:srgbClr val="B8D3EB"/>
                </a:highlight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создавать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 новые объекты, отражающие особенности описанной ситуации.</a:t>
            </a:r>
          </a:p>
          <a:p>
            <a:pPr marL="648000" lvl="0" indent="-648000">
              <a:spcBef>
                <a:spcPts val="600"/>
              </a:spcBef>
              <a:spcAft>
                <a:spcPts val="600"/>
              </a:spcAft>
              <a:buClr>
                <a:srgbClr val="294E7C"/>
              </a:buClr>
              <a:buSzPct val="150000"/>
              <a:buFontTx/>
              <a:buChar char="→"/>
              <a:defRPr/>
            </a:pPr>
            <a:endParaRPr lang="ru-RU" sz="2400" dirty="0">
              <a:solidFill>
                <a:prstClr val="black">
                  <a:lumMod val="95000"/>
                  <a:lumOff val="500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914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9B7E12A-8B60-4B8C-A814-C0168513313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1242391"/>
          </a:xfrm>
          <a:prstGeom prst="rect">
            <a:avLst/>
          </a:prstGeom>
          <a:solidFill>
            <a:srgbClr val="294E7C"/>
          </a:solidFill>
        </p:spPr>
        <p:txBody>
          <a:bodyPr vert="horz" lIns="540000" tIns="360000" rIns="540000" bIns="360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ПРОБЛЕМЫ ПРЕПОДАВАНИЯ КУРСА В ШКОЛЕ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835E051-0B03-4833-AED3-6F6E42E6FA9C}"/>
              </a:ext>
            </a:extLst>
          </p:cNvPr>
          <p:cNvSpPr/>
          <p:nvPr/>
        </p:nvSpPr>
        <p:spPr>
          <a:xfrm>
            <a:off x="73572" y="1689659"/>
            <a:ext cx="1219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000" lvl="0" indent="-648000">
              <a:spcBef>
                <a:spcPts val="600"/>
              </a:spcBef>
              <a:spcAft>
                <a:spcPts val="600"/>
              </a:spcAft>
              <a:buClr>
                <a:srgbClr val="294E7C"/>
              </a:buClr>
              <a:buSzPct val="150000"/>
              <a:buFontTx/>
              <a:buChar char="→"/>
              <a:defRPr/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highlight>
                  <a:srgbClr val="B8D3EB"/>
                </a:highlight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Недостаточное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 количество учебно-методической литературы;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294E7C"/>
              </a:buClr>
              <a:buSzPct val="150000"/>
              <a:defRPr/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  </a:t>
            </a:r>
          </a:p>
          <a:p>
            <a:pPr marL="648000" lvl="0" indent="-648000">
              <a:spcBef>
                <a:spcPts val="600"/>
              </a:spcBef>
              <a:spcAft>
                <a:spcPts val="600"/>
              </a:spcAft>
              <a:buClr>
                <a:srgbClr val="294E7C"/>
              </a:buClr>
              <a:buSzPct val="150000"/>
              <a:buFontTx/>
              <a:buChar char="→"/>
              <a:defRPr/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highlight>
                  <a:srgbClr val="EBC187"/>
                </a:highlight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Отсутствие 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школьных традиций преподавания курса и единой методики его преподавания;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294E7C"/>
              </a:buClr>
              <a:buSzPct val="150000"/>
              <a:defRPr/>
            </a:pP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  <a:p>
            <a:pPr marL="648000" lvl="0" indent="-648000">
              <a:spcBef>
                <a:spcPts val="600"/>
              </a:spcBef>
              <a:spcAft>
                <a:spcPts val="600"/>
              </a:spcAft>
              <a:buClr>
                <a:srgbClr val="294E7C"/>
              </a:buClr>
              <a:buSzPct val="150000"/>
              <a:buFontTx/>
              <a:buChar char="→"/>
              <a:defRPr/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Использование межпредметных связей при его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25851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3D765-DB00-4FFD-AD6F-874B5547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D56B7FD-3FDF-433F-9912-DFD2CC610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52" t="15698" r="30131" b="5094"/>
          <a:stretch/>
        </p:blipFill>
        <p:spPr>
          <a:xfrm>
            <a:off x="6166339" y="1121691"/>
            <a:ext cx="4138246" cy="5627077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80BF5D5-D743-4FB9-BF21-170E7E74249B}"/>
              </a:ext>
            </a:extLst>
          </p:cNvPr>
          <p:cNvSpPr txBox="1">
            <a:spLocks/>
          </p:cNvSpPr>
          <p:nvPr/>
        </p:nvSpPr>
        <p:spPr>
          <a:xfrm>
            <a:off x="140678" y="365125"/>
            <a:ext cx="12051322" cy="1242391"/>
          </a:xfrm>
          <a:prstGeom prst="rect">
            <a:avLst/>
          </a:prstGeom>
          <a:solidFill>
            <a:srgbClr val="294E7C"/>
          </a:solidFill>
        </p:spPr>
        <p:txBody>
          <a:bodyPr vert="horz" lIns="540000" tIns="360000" rIns="540000" bIns="360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ЛИНЕЙНАЯ РЕГРЕССИЯ И ВЫБОРОЧНЫЙ КОЭФФИЦИЕНТ КОРРЕЛЯЦИИ</a:t>
            </a:r>
          </a:p>
        </p:txBody>
      </p:sp>
    </p:spTree>
    <p:extLst>
      <p:ext uri="{BB962C8B-B14F-4D97-AF65-F5344CB8AC3E}">
        <p14:creationId xmlns:p14="http://schemas.microsoft.com/office/powerpoint/2010/main" val="289002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9B7E12A-8B60-4B8C-A814-C01685133135}"/>
              </a:ext>
            </a:extLst>
          </p:cNvPr>
          <p:cNvSpPr txBox="1">
            <a:spLocks/>
          </p:cNvSpPr>
          <p:nvPr/>
        </p:nvSpPr>
        <p:spPr>
          <a:xfrm>
            <a:off x="-69573" y="0"/>
            <a:ext cx="12261574" cy="6858000"/>
          </a:xfrm>
          <a:prstGeom prst="rect">
            <a:avLst/>
          </a:prstGeom>
          <a:solidFill>
            <a:srgbClr val="294E7C"/>
          </a:solidFill>
        </p:spPr>
        <p:txBody>
          <a:bodyPr vert="horz" lIns="540000" tIns="360000" rIns="540000" bIns="54000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B8D3EB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ХОД УРОКА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EBA005D-32CC-4CB9-AC95-A191F514D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88582"/>
              </p:ext>
            </p:extLst>
          </p:nvPr>
        </p:nvGraphicFramePr>
        <p:xfrm>
          <a:off x="636656" y="1564724"/>
          <a:ext cx="10918687" cy="529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790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9B7E12A-8B60-4B8C-A814-C0168513313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1242391"/>
          </a:xfrm>
          <a:prstGeom prst="rect">
            <a:avLst/>
          </a:prstGeom>
          <a:solidFill>
            <a:srgbClr val="294E7C"/>
          </a:solidFill>
        </p:spPr>
        <p:txBody>
          <a:bodyPr vert="horz" lIns="540000" tIns="360000" rIns="540000" bIns="360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2. ЭТАП АКТУАЛИЗАЦИИ ЗНАНИЙ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E983E47-BE32-4055-AFD1-02FD28006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872042"/>
              </p:ext>
            </p:extLst>
          </p:nvPr>
        </p:nvGraphicFramePr>
        <p:xfrm>
          <a:off x="482600" y="1494437"/>
          <a:ext cx="11226800" cy="519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330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BA268-1756-42C6-B60A-AE619ECD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highlight>
                  <a:srgbClr val="B8D3EB"/>
                </a:highlight>
              </a:rPr>
              <a:t>ВОПРОСЫ ДЛЯ ОБСУЖДЕНИЯ</a:t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A7EA5-B272-428C-91C4-473AB026C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681037"/>
            <a:ext cx="10931769" cy="601284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такое корреляционная зависимость?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вычислить выборочный коэффициент корреляции?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Какие значения может принимать выборочный коэффициент корреляции, что он характеризует?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является графическим изображением тесноты статистической зависимости между анализируемыми переменными?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такое линия регрессии и как находится уравнение линейной регрессии?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чего используются статистические функции табличных процессоров?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Какие существуют встроенные функции в табличном процессоре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Excel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 помощью которых можно рассчитать коэффициент корреляции?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помощью какой встроенной функции в 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Excel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можно рассчитать  параметры модели линейной регрессии?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40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21022</TotalTime>
  <Words>579</Words>
  <Application>Microsoft Office PowerPoint</Application>
  <PresentationFormat>Широкоэкранный</PresentationFormat>
  <Paragraphs>73</Paragraphs>
  <Slides>26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ДЛЯ ОБСУЖДЕНИЯ </vt:lpstr>
      <vt:lpstr>Презентация PowerPoint</vt:lpstr>
      <vt:lpstr>4. ЭТАП ПРИМЕНЕНИЯ ЗНАНИЙ И УМЕНИЙ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построения корреляционного поля используем вкладки «Вставка» – «Диаграмма» – «Точечная диаграмма», выбирая в качестве диапазона значений все числовые данные таблицы. Пример построенного корреляционного поля представлен на рисунке  </vt:lpstr>
      <vt:lpstr>Презентация PowerPoint</vt:lpstr>
      <vt:lpstr>Инструкция к выполнению задания. На вкладке Вставка выбираем тип диаграммы – столбчатая. Для того, чтобы спрогнозировать уровень безработицы в России на ближайшие 5 лет, на вкладке Конструктор диаграммы нажать «Добавить элемент диаграммы», а затем выбрать линейную линию тренда, задав прогноз на 5 лет (рисунок 3). </vt:lpstr>
      <vt:lpstr>Презентация PowerPoint</vt:lpstr>
      <vt:lpstr>Презентация PowerPoint</vt:lpstr>
      <vt:lpstr>Презентация PowerPoint</vt:lpstr>
      <vt:lpstr>Информация о домашнем задании, инструктаж по его выполнению:</vt:lpstr>
      <vt:lpstr>ПОДВЕДЕНИЕ ИТОГОВ И РЕФЛЕКСИЯ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Рицкова Татьяна Игоревна</dc:creator>
  <cp:lastModifiedBy>Ирина</cp:lastModifiedBy>
  <cp:revision>471</cp:revision>
  <dcterms:created xsi:type="dcterms:W3CDTF">2019-09-09T09:01:38Z</dcterms:created>
  <dcterms:modified xsi:type="dcterms:W3CDTF">2024-12-16T21:03:33Z</dcterms:modified>
</cp:coreProperties>
</file>