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6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6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2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2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0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8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0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0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5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B5A9C-FEA6-42C4-8719-544E43FBF074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E2537F-B67E-4EC0-998F-4761E982C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обществознания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углубленном уровне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Прокопчук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А.П., директор, учитель истории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 средней школы № 75,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Л.Ю., заместитель директора по УВР,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обществознания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 75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8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952" y="2560320"/>
            <a:ext cx="50498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квалифицированных специалистов, обладающих достаточной глубиной знаний для преподавания обществознания на углубленном уровне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квалификации, участие в семинарах,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муниципальный, региональный, всероссийский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уровнни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27" y="2643416"/>
            <a:ext cx="4718050" cy="3143936"/>
          </a:xfrm>
        </p:spPr>
      </p:pic>
      <p:sp>
        <p:nvSpPr>
          <p:cNvPr id="5" name="Стрелка вниз 4"/>
          <p:cNvSpPr/>
          <p:nvPr/>
        </p:nvSpPr>
        <p:spPr>
          <a:xfrm>
            <a:off x="3392835" y="3885291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Спасибо за внимание! 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Успеха!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54" y="2524234"/>
            <a:ext cx="5452239" cy="363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33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изучения обществознания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специфических тем, ориентированных на углубление знаний у обучающихся по профессиям (например, «Профессиональная деятельность политолога», «Психологическое образование и профессиональная деятельность социального психолога»)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риглашение профильных специалистов, сотрудничество с профильными специалистами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8" y="2826703"/>
            <a:ext cx="4718050" cy="259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3466407" y="4348607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1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61847" y="2560320"/>
            <a:ext cx="5472277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использования большого количества разнообразных источников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материалов СМИ, исторического и литературного материала, документальных и художественных фильмов и т.д., методическое пособие для учителя (2023 г.) ФГБНУ «Институт стратегии развития образования»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>
            <a:off x="3300247" y="3472685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7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обществознания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8483" y="2560320"/>
            <a:ext cx="5018269" cy="3310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граниченный социальный опыт у обучающихся, сложности в работа с большим объемом информации, ограниченный опыт самостоятельной познавательной деятельности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экскурсий, мотивирующих занятий, применение разнообразных форм работы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91" y="2844038"/>
            <a:ext cx="5360548" cy="235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3507617" y="4117857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2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952" y="2560320"/>
            <a:ext cx="50498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молодежи в современное общество, обеспечение условий формирования российской гражданской идентичности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ресурсов социальных партнеров (НКО, бизнес – структуры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395252" y="4075261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29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952" y="2560320"/>
            <a:ext cx="50498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нтегративный  характер предмета (формирование целостного, достаточно полного представления обо всех основных сторонах развития общества)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специалистов смежных отраслей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300659" y="3970158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799704"/>
            <a:ext cx="4311667" cy="287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65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952" y="2560320"/>
            <a:ext cx="50498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характер содержания предмета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практических заданий, проектной и исследовательской деятельности, участие в различных конкурсах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395252" y="3528723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63060"/>
            <a:ext cx="4718050" cy="33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51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мидж предмета обществознание как очень легкого у обучающихся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редварительная работа на протяжении преподавания предмета на уровне основного общего образования, формирование системы преемственности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57" y="2560320"/>
            <a:ext cx="2340486" cy="3463379"/>
          </a:xfrm>
        </p:spPr>
      </p:pic>
      <p:sp>
        <p:nvSpPr>
          <p:cNvPr id="5" name="Стрелка вниз 4"/>
          <p:cNvSpPr/>
          <p:nvPr/>
        </p:nvSpPr>
        <p:spPr>
          <a:xfrm>
            <a:off x="3466407" y="3358340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3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изучения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952" y="2560320"/>
            <a:ext cx="50498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олнота раскрытия изучаемых тем в учебнике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дополнительных источников информации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300659" y="3296711"/>
            <a:ext cx="382385" cy="49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9" y="2560511"/>
            <a:ext cx="4413249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735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302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Актуальные вопросы  изучения обществознания  на углубленном уровне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Актуальные вопросы изучения обществознания</vt:lpstr>
      <vt:lpstr>Спасибо за внимание!  Успеха!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преподавания обществознания  на углубленном уровне</dc:title>
  <dc:creator>user</dc:creator>
  <cp:lastModifiedBy>user</cp:lastModifiedBy>
  <cp:revision>11</cp:revision>
  <dcterms:created xsi:type="dcterms:W3CDTF">2025-03-03T04:14:22Z</dcterms:created>
  <dcterms:modified xsi:type="dcterms:W3CDTF">2025-03-03T11:14:38Z</dcterms:modified>
</cp:coreProperties>
</file>