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60" r:id="rId4"/>
    <p:sldId id="273" r:id="rId5"/>
    <p:sldId id="274" r:id="rId6"/>
    <p:sldId id="275" r:id="rId7"/>
    <p:sldId id="267" r:id="rId8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60" d="100"/>
          <a:sy n="60" d="100"/>
        </p:scale>
        <p:origin x="78" y="1026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0_1" csCatId="mainScheme" phldr="1"/>
      <dgm:spPr/>
      <dgm:t>
        <a:bodyPr rtlCol="0"/>
        <a:lstStyle/>
        <a:p>
          <a:pPr rtl="0"/>
          <a:endParaRPr lang="en-US"/>
        </a:p>
      </dgm:t>
    </dgm:pt>
    <dgm:pt modelId="{758CBA3A-9936-4C67-965C-A8DD3074879B}">
      <dgm:prSet phldrT="[Text]"/>
      <dgm:spPr/>
      <dgm:t>
        <a:bodyPr rtlCol="0"/>
        <a:lstStyle/>
        <a:p>
          <a:pPr rtl="0"/>
          <a:r>
            <a:rPr lang="ru-RU" noProof="0" dirty="0"/>
            <a:t>А</a:t>
          </a:r>
        </a:p>
      </dgm:t>
      <dgm:extLst>
        <a:ext uri="{E40237B7-FDA0-4F09-8148-C483321AD2D9}">
          <dgm14:cNvPr xmlns:dgm14="http://schemas.microsoft.com/office/drawing/2010/diagram" id="0" name="" title="Group A"/>
        </a:ext>
      </dgm:extLst>
    </dgm:pt>
    <dgm:pt modelId="{39812E31-9C15-4A6C-B8B9-78CE6FB555B1}" type="parTrans" cxnId="{F717B596-7122-4C3F-9238-14763508386B}">
      <dgm:prSet/>
      <dgm:spPr/>
      <dgm:t>
        <a:bodyPr rtlCol="0"/>
        <a:lstStyle/>
        <a:p>
          <a:pPr rtl="0"/>
          <a:endParaRPr lang="en-US"/>
        </a:p>
      </dgm:t>
    </dgm:pt>
    <dgm:pt modelId="{290E9CBE-1634-47AD-B973-508944073D35}" type="sibTrans" cxnId="{F717B596-7122-4C3F-9238-14763508386B}">
      <dgm:prSet/>
      <dgm:spPr/>
      <dgm:t>
        <a:bodyPr rtlCol="0"/>
        <a:lstStyle/>
        <a:p>
          <a:pPr rtl="0"/>
          <a:endParaRPr lang="en-US"/>
        </a:p>
      </dgm:t>
    </dgm:pt>
    <dgm:pt modelId="{E90264E4-81CE-47E1-80E3-2624D8E5DFEE}">
      <dgm:prSet phldrT="[Text]"/>
      <dgm:spPr/>
      <dgm:t>
        <a:bodyPr rtlCol="0"/>
        <a:lstStyle/>
        <a:p>
          <a:pPr rtl="0">
            <a:buFontTx/>
            <a:buNone/>
          </a:pPr>
          <a:r>
            <a:rPr lang="ru-RU" dirty="0"/>
            <a:t>Уроки</a:t>
          </a:r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Task 1 and task 2 under group A"/>
        </a:ext>
      </dgm:extLst>
    </dgm:pt>
    <dgm:pt modelId="{79881485-DDC4-4A70-AA7E-393B9FD5747B}" type="parTrans" cxnId="{F3B89C52-602F-49F7-B10E-F3B64BCDF706}">
      <dgm:prSet/>
      <dgm:spPr/>
      <dgm:t>
        <a:bodyPr rtlCol="0"/>
        <a:lstStyle/>
        <a:p>
          <a:pPr rtl="0"/>
          <a:endParaRPr lang="en-US"/>
        </a:p>
      </dgm:t>
    </dgm:pt>
    <dgm:pt modelId="{F41EE2E3-AB57-4E33-8FAD-2DCFFB467FDC}" type="sibTrans" cxnId="{F3B89C52-602F-49F7-B10E-F3B64BCDF706}">
      <dgm:prSet/>
      <dgm:spPr/>
      <dgm:t>
        <a:bodyPr rtlCol="0"/>
        <a:lstStyle/>
        <a:p>
          <a:pPr rtl="0"/>
          <a:endParaRPr lang="en-US"/>
        </a:p>
      </dgm:t>
    </dgm:pt>
    <dgm:pt modelId="{15031D9C-993C-4715-A26F-56D8831933EB}">
      <dgm:prSet phldrT="[Text]"/>
      <dgm:spPr/>
      <dgm:t>
        <a:bodyPr rtlCol="0"/>
        <a:lstStyle/>
        <a:p>
          <a:pPr rtl="0"/>
          <a:r>
            <a:rPr lang="ru-RU" noProof="0" dirty="0"/>
            <a:t>Б</a:t>
          </a:r>
        </a:p>
      </dgm:t>
      <dgm:extLst>
        <a:ext uri="{E40237B7-FDA0-4F09-8148-C483321AD2D9}">
          <dgm14:cNvPr xmlns:dgm14="http://schemas.microsoft.com/office/drawing/2010/diagram" id="0" name="" title="Group B"/>
        </a:ext>
      </dgm:extLst>
    </dgm:pt>
    <dgm:pt modelId="{77530735-8AD3-469C-AEC2-B5B17A08AF65}" type="parTrans" cxnId="{C8C2ADA0-316E-46E3-A4D5-49BD4A9A4B0B}">
      <dgm:prSet/>
      <dgm:spPr/>
      <dgm:t>
        <a:bodyPr rtlCol="0"/>
        <a:lstStyle/>
        <a:p>
          <a:pPr rtl="0"/>
          <a:endParaRPr lang="en-US"/>
        </a:p>
      </dgm:t>
    </dgm:pt>
    <dgm:pt modelId="{FB1D36D5-798A-40AA-91C3-3F3E5AF1A86F}" type="sibTrans" cxnId="{C8C2ADA0-316E-46E3-A4D5-49BD4A9A4B0B}">
      <dgm:prSet/>
      <dgm:spPr/>
      <dgm:t>
        <a:bodyPr rtlCol="0"/>
        <a:lstStyle/>
        <a:p>
          <a:pPr rtl="0"/>
          <a:endParaRPr lang="en-US"/>
        </a:p>
      </dgm:t>
    </dgm:pt>
    <dgm:pt modelId="{07B93839-AE15-473C-B47B-27FA5DBEE4E9}">
      <dgm:prSet phldrT="[Text]"/>
      <dgm:spPr/>
      <dgm:t>
        <a:bodyPr rtlCol="0"/>
        <a:lstStyle/>
        <a:p>
          <a:pPr indent="0" rtl="0">
            <a:buFontTx/>
            <a:buNone/>
          </a:pPr>
          <a:r>
            <a:rPr lang="ru-RU" dirty="0"/>
            <a:t>Элективные курсы/Курсы внеурочной деятельности</a:t>
          </a:r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2BEFC288-C4D1-45AF-B679-7A41333941DE}" type="parTrans" cxnId="{4D38D698-DC6D-4926-9520-43A255B536D4}">
      <dgm:prSet/>
      <dgm:spPr/>
      <dgm:t>
        <a:bodyPr rtlCol="0"/>
        <a:lstStyle/>
        <a:p>
          <a:pPr rtl="0"/>
          <a:endParaRPr lang="en-US"/>
        </a:p>
      </dgm:t>
    </dgm:pt>
    <dgm:pt modelId="{0468DBFC-CB2D-4B3A-AAE7-09352D12344E}" type="sibTrans" cxnId="{4D38D698-DC6D-4926-9520-43A255B536D4}">
      <dgm:prSet/>
      <dgm:spPr/>
      <dgm:t>
        <a:bodyPr rtlCol="0"/>
        <a:lstStyle/>
        <a:p>
          <a:pPr rtl="0"/>
          <a:endParaRPr lang="en-US"/>
        </a:p>
      </dgm:t>
    </dgm:pt>
    <dgm:pt modelId="{2936D842-720E-4365-AD39-F6EAEC441633}">
      <dgm:prSet phldrT="[Text]"/>
      <dgm:spPr/>
      <dgm:t>
        <a:bodyPr rtlCol="0"/>
        <a:lstStyle/>
        <a:p>
          <a:pPr rtl="0"/>
          <a:r>
            <a:rPr lang="ru-RU" noProof="0" dirty="0"/>
            <a:t>В</a:t>
          </a:r>
        </a:p>
      </dgm:t>
      <dgm:extLst>
        <a:ext uri="{E40237B7-FDA0-4F09-8148-C483321AD2D9}">
          <dgm14:cNvPr xmlns:dgm14="http://schemas.microsoft.com/office/drawing/2010/diagram" id="0" name="" title="Group C"/>
        </a:ext>
      </dgm:extLst>
    </dgm:pt>
    <dgm:pt modelId="{13139645-28B0-41D9-8ED9-DA67D736E51B}" type="parTrans" cxnId="{3A8ECB28-E23B-45B6-8C84-8AF5114507DE}">
      <dgm:prSet/>
      <dgm:spPr/>
      <dgm:t>
        <a:bodyPr rtlCol="0"/>
        <a:lstStyle/>
        <a:p>
          <a:pPr rtl="0"/>
          <a:endParaRPr lang="en-US"/>
        </a:p>
      </dgm:t>
    </dgm:pt>
    <dgm:pt modelId="{96C19FF6-672B-4588-9D93-2A932D4ACF8D}" type="sibTrans" cxnId="{3A8ECB28-E23B-45B6-8C84-8AF5114507DE}">
      <dgm:prSet/>
      <dgm:spPr/>
      <dgm:t>
        <a:bodyPr rtlCol="0"/>
        <a:lstStyle/>
        <a:p>
          <a:pPr rtl="0"/>
          <a:endParaRPr lang="en-US"/>
        </a:p>
      </dgm:t>
    </dgm:pt>
    <dgm:pt modelId="{A05E8D05-15E6-4BEC-B725-D745A48258D3}">
      <dgm:prSet phldrT="[Text]"/>
      <dgm:spPr/>
      <dgm:t>
        <a:bodyPr rtlCol="0"/>
        <a:lstStyle/>
        <a:p>
          <a:pPr rtl="0">
            <a:buFontTx/>
            <a:buNone/>
          </a:pPr>
          <a:r>
            <a:rPr lang="ru-RU" dirty="0"/>
            <a:t>Проектная деятельность</a:t>
          </a:r>
          <a:endParaRPr lang="ru-RU" noProof="0" dirty="0"/>
        </a:p>
      </dgm:t>
      <dgm:extLst>
        <a:ext uri="{E40237B7-FDA0-4F09-8148-C483321AD2D9}">
          <dgm14:cNvPr xmlns:dgm14="http://schemas.microsoft.com/office/drawing/2010/diagram" id="0" name="" title="Task 1 and task 2 under group C"/>
        </a:ext>
      </dgm:extLst>
    </dgm:pt>
    <dgm:pt modelId="{29C49A6E-36B2-41D1-83D5-6B58713D5DAF}" type="parTrans" cxnId="{EFE22C42-C667-4B7A-8208-6758BAEC1445}">
      <dgm:prSet/>
      <dgm:spPr/>
      <dgm:t>
        <a:bodyPr rtlCol="0"/>
        <a:lstStyle/>
        <a:p>
          <a:pPr rtl="0"/>
          <a:endParaRPr lang="en-US"/>
        </a:p>
      </dgm:t>
    </dgm:pt>
    <dgm:pt modelId="{EA09E308-F440-47C6-8C86-B63BABC170D9}" type="sibTrans" cxnId="{EFE22C42-C667-4B7A-8208-6758BAEC1445}">
      <dgm:prSet/>
      <dgm:spPr/>
      <dgm:t>
        <a:bodyPr rtlCol="0"/>
        <a:lstStyle/>
        <a:p>
          <a:pPr rtl="0"/>
          <a:endParaRPr lang="en-US"/>
        </a:p>
      </dgm:t>
    </dgm:pt>
    <dgm:pt modelId="{2C795831-F7ED-40F4-8B3B-AC88587AB36E}">
      <dgm:prSet phldrT="[Text]"/>
      <dgm:spPr/>
      <dgm:t>
        <a:bodyPr rtlCol="0"/>
        <a:lstStyle/>
        <a:p>
          <a:pPr rtl="0"/>
          <a:r>
            <a:rPr lang="ru-RU" noProof="0" dirty="0"/>
            <a:t>С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C"/>
        </a:ext>
      </dgm:extLst>
    </dgm:pt>
    <dgm:pt modelId="{EA767A3E-1D61-4E9A-98ED-D9723552CEAD}" type="parTrans" cxnId="{59375A61-99E2-44CA-A523-CEA7C602B152}">
      <dgm:prSet/>
      <dgm:spPr/>
      <dgm:t>
        <a:bodyPr/>
        <a:lstStyle/>
        <a:p>
          <a:endParaRPr lang="ru-RU"/>
        </a:p>
      </dgm:t>
    </dgm:pt>
    <dgm:pt modelId="{D8B5BFA0-D8C9-4ED3-B705-82C74D7FDC4A}" type="sibTrans" cxnId="{59375A61-99E2-44CA-A523-CEA7C602B152}">
      <dgm:prSet/>
      <dgm:spPr/>
      <dgm:t>
        <a:bodyPr/>
        <a:lstStyle/>
        <a:p>
          <a:endParaRPr lang="ru-RU"/>
        </a:p>
      </dgm:t>
    </dgm:pt>
    <dgm:pt modelId="{13AE644C-2902-4B87-B6CE-53B9EA696489}">
      <dgm:prSet/>
      <dgm:spPr/>
      <dgm:t>
        <a:bodyPr/>
        <a:lstStyle/>
        <a:p>
          <a:pPr>
            <a:buFontTx/>
            <a:buNone/>
          </a:pPr>
          <a:r>
            <a:rPr lang="ru-RU" dirty="0"/>
            <a:t>Профориентация</a:t>
          </a:r>
        </a:p>
      </dgm:t>
    </dgm:pt>
    <dgm:pt modelId="{C9B1F04A-61F3-4403-861C-426BF43291D1}" type="parTrans" cxnId="{88AC095E-0F85-4801-A336-37EA930F01AF}">
      <dgm:prSet/>
      <dgm:spPr/>
      <dgm:t>
        <a:bodyPr/>
        <a:lstStyle/>
        <a:p>
          <a:endParaRPr lang="ru-RU"/>
        </a:p>
      </dgm:t>
    </dgm:pt>
    <dgm:pt modelId="{373786E4-D37C-4951-99DC-66CA503C7F18}" type="sibTrans" cxnId="{88AC095E-0F85-4801-A336-37EA930F01AF}">
      <dgm:prSet/>
      <dgm:spPr/>
      <dgm:t>
        <a:bodyPr/>
        <a:lstStyle/>
        <a:p>
          <a:endParaRPr lang="ru-RU"/>
        </a:p>
      </dgm:t>
    </dgm:pt>
    <dgm:pt modelId="{D11EA0F1-0CE9-46D6-A4F2-13081898EF98}">
      <dgm:prSet/>
      <dgm:spPr/>
      <dgm:t>
        <a:bodyPr/>
        <a:lstStyle/>
        <a:p>
          <a:pPr>
            <a:buFontTx/>
            <a:buNone/>
          </a:pPr>
          <a:r>
            <a:rPr lang="ru-RU" dirty="0"/>
            <a:t>Д</a:t>
          </a:r>
        </a:p>
      </dgm:t>
    </dgm:pt>
    <dgm:pt modelId="{D64C7E2D-ECCB-4D54-9D7E-583068277E02}" type="parTrans" cxnId="{F7E28436-6D7F-4092-A63E-7ADCAE76DE51}">
      <dgm:prSet/>
      <dgm:spPr/>
      <dgm:t>
        <a:bodyPr/>
        <a:lstStyle/>
        <a:p>
          <a:endParaRPr lang="ru-RU"/>
        </a:p>
      </dgm:t>
    </dgm:pt>
    <dgm:pt modelId="{30D92259-4779-4589-8657-759482D83E85}" type="sibTrans" cxnId="{F7E28436-6D7F-4092-A63E-7ADCAE76DE51}">
      <dgm:prSet/>
      <dgm:spPr/>
      <dgm:t>
        <a:bodyPr/>
        <a:lstStyle/>
        <a:p>
          <a:endParaRPr lang="ru-RU"/>
        </a:p>
      </dgm:t>
    </dgm:pt>
    <dgm:pt modelId="{4B74A92D-C8ED-4E9B-A2C9-96D296981DC7}">
      <dgm:prSet/>
      <dgm:spPr/>
      <dgm:t>
        <a:bodyPr/>
        <a:lstStyle/>
        <a:p>
          <a:r>
            <a:rPr lang="ru-RU" dirty="0"/>
            <a:t>Перспективы</a:t>
          </a:r>
        </a:p>
      </dgm:t>
    </dgm:pt>
    <dgm:pt modelId="{F9B30A6B-2D05-444C-A7CD-89CF7019A21C}" type="parTrans" cxnId="{6816B822-245B-47DF-866B-A4FECBE44D38}">
      <dgm:prSet/>
      <dgm:spPr/>
      <dgm:t>
        <a:bodyPr/>
        <a:lstStyle/>
        <a:p>
          <a:endParaRPr lang="ru-RU"/>
        </a:p>
      </dgm:t>
    </dgm:pt>
    <dgm:pt modelId="{810AA25F-52D4-4624-AE91-DBEB50645AE6}" type="sibTrans" cxnId="{6816B822-245B-47DF-866B-A4FECBE44D38}">
      <dgm:prSet/>
      <dgm:spPr/>
      <dgm:t>
        <a:bodyPr/>
        <a:lstStyle/>
        <a:p>
          <a:endParaRPr lang="ru-RU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9DE89-66C0-478D-8170-8F0BC920F1EB}" type="pres">
      <dgm:prSet presAssocID="{758CBA3A-9936-4C67-965C-A8DD3074879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5" custLinFactNeighborX="239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267EA-EF01-411B-8D37-95F44BBB68D3}" type="pres">
      <dgm:prSet presAssocID="{15031D9C-993C-4715-A26F-56D8831933E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F0610-07B4-40C7-AD99-F2285099C2E4}" type="pres">
      <dgm:prSet presAssocID="{2936D842-720E-4365-AD39-F6EAEC441633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8ED39-3736-475A-BA22-41D6C385B364}" type="pres">
      <dgm:prSet presAssocID="{96C19FF6-672B-4588-9D93-2A932D4ACF8D}" presName="sp" presStyleCnt="0"/>
      <dgm:spPr/>
    </dgm:pt>
    <dgm:pt modelId="{83CDE773-3740-4320-848C-280B15881696}" type="pres">
      <dgm:prSet presAssocID="{2C795831-F7ED-40F4-8B3B-AC88587AB36E}" presName="composite" presStyleCnt="0"/>
      <dgm:spPr/>
    </dgm:pt>
    <dgm:pt modelId="{BDC9394B-FEB7-4124-A9A2-AA38E64A360E}" type="pres">
      <dgm:prSet presAssocID="{2C795831-F7ED-40F4-8B3B-AC88587AB36E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472186-C740-444C-8548-E04634C93B6C}" type="pres">
      <dgm:prSet presAssocID="{2C795831-F7ED-40F4-8B3B-AC88587AB36E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E67C1-155B-46D6-9569-12B2DB5CBB10}" type="pres">
      <dgm:prSet presAssocID="{D8B5BFA0-D8C9-4ED3-B705-82C74D7FDC4A}" presName="sp" presStyleCnt="0"/>
      <dgm:spPr/>
    </dgm:pt>
    <dgm:pt modelId="{1D85EB3C-396D-4619-94FB-9BFCFDDA4E59}" type="pres">
      <dgm:prSet presAssocID="{D11EA0F1-0CE9-46D6-A4F2-13081898EF98}" presName="composite" presStyleCnt="0"/>
      <dgm:spPr/>
    </dgm:pt>
    <dgm:pt modelId="{F22A2079-BD1C-44F6-975F-14A99586E314}" type="pres">
      <dgm:prSet presAssocID="{D11EA0F1-0CE9-46D6-A4F2-13081898EF9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A20D0-1C08-4664-98F6-3CCFCEFB7353}" type="pres">
      <dgm:prSet presAssocID="{D11EA0F1-0CE9-46D6-A4F2-13081898EF9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84350B-06FE-48D5-B3C1-163A56F1155A}" type="presOf" srcId="{07B93839-AE15-473C-B47B-27FA5DBEE4E9}" destId="{C96267EA-EF01-411B-8D37-95F44BBB68D3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B3B75767-F5F8-4491-90D5-5742EB2BC878}" type="presOf" srcId="{E90264E4-81CE-47E1-80E3-2624D8E5DFEE}" destId="{0E09DE89-66C0-478D-8170-8F0BC920F1EB}" srcOrd="0" destOrd="0" presId="urn:microsoft.com/office/officeart/2005/8/layout/chevron2"/>
    <dgm:cxn modelId="{F7E28436-6D7F-4092-A63E-7ADCAE76DE51}" srcId="{3183185A-2A53-4D8C-8F32-C845F2F70CBF}" destId="{D11EA0F1-0CE9-46D6-A4F2-13081898EF98}" srcOrd="4" destOrd="0" parTransId="{D64C7E2D-ECCB-4D54-9D7E-583068277E02}" sibTransId="{30D92259-4779-4589-8657-759482D83E85}"/>
    <dgm:cxn modelId="{71B43602-5819-468F-A340-DA5A96BA033E}" type="presOf" srcId="{758CBA3A-9936-4C67-965C-A8DD3074879B}" destId="{C0AF5CB7-6C4F-49BC-8738-E4DE0AC00B72}" srcOrd="0" destOrd="0" presId="urn:microsoft.com/office/officeart/2005/8/layout/chevron2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4333FB74-FEDF-4697-9A39-612F6D8B9AB6}" type="presOf" srcId="{2936D842-720E-4365-AD39-F6EAEC441633}" destId="{E7C44091-B50A-4CB0-98F0-E70A01DD36F4}" srcOrd="0" destOrd="0" presId="urn:microsoft.com/office/officeart/2005/8/layout/chevron2"/>
    <dgm:cxn modelId="{B16F9628-8397-4FE5-BC4D-5FC1A248AC83}" type="presOf" srcId="{15031D9C-993C-4715-A26F-56D8831933EB}" destId="{29EA1718-F619-46D8-B505-CF1DDA71B8BF}" srcOrd="0" destOrd="0" presId="urn:microsoft.com/office/officeart/2005/8/layout/chevron2"/>
    <dgm:cxn modelId="{CC2F2B2A-04B7-4809-A4A4-4104809974E6}" type="presOf" srcId="{A05E8D05-15E6-4BEC-B725-D745A48258D3}" destId="{68EF0610-07B4-40C7-AD99-F2285099C2E4}" srcOrd="0" destOrd="0" presId="urn:microsoft.com/office/officeart/2005/8/layout/chevron2"/>
    <dgm:cxn modelId="{831D7AA1-D7C5-4C68-9952-048B383EA27D}" type="presOf" srcId="{4B74A92D-C8ED-4E9B-A2C9-96D296981DC7}" destId="{DF5A20D0-1C08-4664-98F6-3CCFCEFB7353}" srcOrd="0" destOrd="0" presId="urn:microsoft.com/office/officeart/2005/8/layout/chevron2"/>
    <dgm:cxn modelId="{5F92077A-D266-43D8-B1E4-282FB69A0EF5}" type="presOf" srcId="{3183185A-2A53-4D8C-8F32-C845F2F70CBF}" destId="{E80E23AD-ECAE-46D2-92A5-71CA9074EED7}" srcOrd="0" destOrd="0" presId="urn:microsoft.com/office/officeart/2005/8/layout/chevron2"/>
    <dgm:cxn modelId="{88AC095E-0F85-4801-A336-37EA930F01AF}" srcId="{2C795831-F7ED-40F4-8B3B-AC88587AB36E}" destId="{13AE644C-2902-4B87-B6CE-53B9EA696489}" srcOrd="0" destOrd="0" parTransId="{C9B1F04A-61F3-4403-861C-426BF43291D1}" sibTransId="{373786E4-D37C-4951-99DC-66CA503C7F18}"/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59375A61-99E2-44CA-A523-CEA7C602B152}" srcId="{3183185A-2A53-4D8C-8F32-C845F2F70CBF}" destId="{2C795831-F7ED-40F4-8B3B-AC88587AB36E}" srcOrd="3" destOrd="0" parTransId="{EA767A3E-1D61-4E9A-98ED-D9723552CEAD}" sibTransId="{D8B5BFA0-D8C9-4ED3-B705-82C74D7FDC4A}"/>
    <dgm:cxn modelId="{87538A6B-4959-41A6-B8C1-9D504914EAFD}" type="presOf" srcId="{2C795831-F7ED-40F4-8B3B-AC88587AB36E}" destId="{BDC9394B-FEB7-4124-A9A2-AA38E64A360E}" srcOrd="0" destOrd="0" presId="urn:microsoft.com/office/officeart/2005/8/layout/chevron2"/>
    <dgm:cxn modelId="{4D57C4B3-6AAD-450D-8640-A83F6101D272}" type="presOf" srcId="{D11EA0F1-0CE9-46D6-A4F2-13081898EF98}" destId="{F22A2079-BD1C-44F6-975F-14A99586E314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B6A093CB-2E6F-4CAF-966E-957FA541F77A}" type="presOf" srcId="{13AE644C-2902-4B87-B6CE-53B9EA696489}" destId="{2B472186-C740-444C-8548-E04634C93B6C}" srcOrd="0" destOrd="0" presId="urn:microsoft.com/office/officeart/2005/8/layout/chevron2"/>
    <dgm:cxn modelId="{6816B822-245B-47DF-866B-A4FECBE44D38}" srcId="{D11EA0F1-0CE9-46D6-A4F2-13081898EF98}" destId="{4B74A92D-C8ED-4E9B-A2C9-96D296981DC7}" srcOrd="0" destOrd="0" parTransId="{F9B30A6B-2D05-444C-A7CD-89CF7019A21C}" sibTransId="{810AA25F-52D4-4624-AE91-DBEB50645AE6}"/>
    <dgm:cxn modelId="{135E7873-A46E-4154-8EE3-52AAA60564FD}" type="presParOf" srcId="{E80E23AD-ECAE-46D2-92A5-71CA9074EED7}" destId="{63DDCCD6-3F31-4095-8E42-5BBFC31B83BE}" srcOrd="0" destOrd="0" presId="urn:microsoft.com/office/officeart/2005/8/layout/chevron2"/>
    <dgm:cxn modelId="{A9FAD751-EA16-40A5-97AE-3F69AE5C1837}" type="presParOf" srcId="{63DDCCD6-3F31-4095-8E42-5BBFC31B83BE}" destId="{C0AF5CB7-6C4F-49BC-8738-E4DE0AC00B72}" srcOrd="0" destOrd="0" presId="urn:microsoft.com/office/officeart/2005/8/layout/chevron2"/>
    <dgm:cxn modelId="{D4F1CFD9-FAA1-4448-ABAA-E3FEFCB6CAF1}" type="presParOf" srcId="{63DDCCD6-3F31-4095-8E42-5BBFC31B83BE}" destId="{0E09DE89-66C0-478D-8170-8F0BC920F1EB}" srcOrd="1" destOrd="0" presId="urn:microsoft.com/office/officeart/2005/8/layout/chevron2"/>
    <dgm:cxn modelId="{2E2E534E-4D39-4D42-98E3-8E839879F75B}" type="presParOf" srcId="{E80E23AD-ECAE-46D2-92A5-71CA9074EED7}" destId="{52E78D13-8FB5-4AEC-B5C0-881B683FCF22}" srcOrd="1" destOrd="0" presId="urn:microsoft.com/office/officeart/2005/8/layout/chevron2"/>
    <dgm:cxn modelId="{E68FD358-61E9-4B14-947B-E013AD32E758}" type="presParOf" srcId="{E80E23AD-ECAE-46D2-92A5-71CA9074EED7}" destId="{E529DD28-A6C8-4185-BA28-3A73741EACF4}" srcOrd="2" destOrd="0" presId="urn:microsoft.com/office/officeart/2005/8/layout/chevron2"/>
    <dgm:cxn modelId="{ADDEDC8D-E08F-431C-8144-0F1630B4A0CB}" type="presParOf" srcId="{E529DD28-A6C8-4185-BA28-3A73741EACF4}" destId="{29EA1718-F619-46D8-B505-CF1DDA71B8BF}" srcOrd="0" destOrd="0" presId="urn:microsoft.com/office/officeart/2005/8/layout/chevron2"/>
    <dgm:cxn modelId="{D8DF5C2A-E654-4638-8D6A-DD69C6F02065}" type="presParOf" srcId="{E529DD28-A6C8-4185-BA28-3A73741EACF4}" destId="{C96267EA-EF01-411B-8D37-95F44BBB68D3}" srcOrd="1" destOrd="0" presId="urn:microsoft.com/office/officeart/2005/8/layout/chevron2"/>
    <dgm:cxn modelId="{8CA69AEF-3F6A-4CF3-AA93-E24960786D06}" type="presParOf" srcId="{E80E23AD-ECAE-46D2-92A5-71CA9074EED7}" destId="{4CCED8E1-297A-4834-9FC1-39D8E59A67B1}" srcOrd="3" destOrd="0" presId="urn:microsoft.com/office/officeart/2005/8/layout/chevron2"/>
    <dgm:cxn modelId="{23553970-4502-4F21-A038-1A6EF7082C03}" type="presParOf" srcId="{E80E23AD-ECAE-46D2-92A5-71CA9074EED7}" destId="{95036E43-6C97-4BF5-8CB3-7871077B6900}" srcOrd="4" destOrd="0" presId="urn:microsoft.com/office/officeart/2005/8/layout/chevron2"/>
    <dgm:cxn modelId="{2BCE6584-740F-4DE0-9BB4-2B4E6DC85A9E}" type="presParOf" srcId="{95036E43-6C97-4BF5-8CB3-7871077B6900}" destId="{E7C44091-B50A-4CB0-98F0-E70A01DD36F4}" srcOrd="0" destOrd="0" presId="urn:microsoft.com/office/officeart/2005/8/layout/chevron2"/>
    <dgm:cxn modelId="{EEBB7F6E-84DC-4C03-95AA-EA05A012B25A}" type="presParOf" srcId="{95036E43-6C97-4BF5-8CB3-7871077B6900}" destId="{68EF0610-07B4-40C7-AD99-F2285099C2E4}" srcOrd="1" destOrd="0" presId="urn:microsoft.com/office/officeart/2005/8/layout/chevron2"/>
    <dgm:cxn modelId="{1987881E-5A22-411E-921D-AF26857C85A2}" type="presParOf" srcId="{E80E23AD-ECAE-46D2-92A5-71CA9074EED7}" destId="{5548ED39-3736-475A-BA22-41D6C385B364}" srcOrd="5" destOrd="0" presId="urn:microsoft.com/office/officeart/2005/8/layout/chevron2"/>
    <dgm:cxn modelId="{1BD7E414-7F39-4B23-B221-0A0C99E713CE}" type="presParOf" srcId="{E80E23AD-ECAE-46D2-92A5-71CA9074EED7}" destId="{83CDE773-3740-4320-848C-280B15881696}" srcOrd="6" destOrd="0" presId="urn:microsoft.com/office/officeart/2005/8/layout/chevron2"/>
    <dgm:cxn modelId="{5B4FDF32-8286-4A04-A0F4-C8EB23666E0B}" type="presParOf" srcId="{83CDE773-3740-4320-848C-280B15881696}" destId="{BDC9394B-FEB7-4124-A9A2-AA38E64A360E}" srcOrd="0" destOrd="0" presId="urn:microsoft.com/office/officeart/2005/8/layout/chevron2"/>
    <dgm:cxn modelId="{FC4E1C61-8F69-4393-BD7B-BEA3491912CE}" type="presParOf" srcId="{83CDE773-3740-4320-848C-280B15881696}" destId="{2B472186-C740-444C-8548-E04634C93B6C}" srcOrd="1" destOrd="0" presId="urn:microsoft.com/office/officeart/2005/8/layout/chevron2"/>
    <dgm:cxn modelId="{B8641F88-782F-47D1-83FB-55BE5724C84F}" type="presParOf" srcId="{E80E23AD-ECAE-46D2-92A5-71CA9074EED7}" destId="{1E6E67C1-155B-46D6-9569-12B2DB5CBB10}" srcOrd="7" destOrd="0" presId="urn:microsoft.com/office/officeart/2005/8/layout/chevron2"/>
    <dgm:cxn modelId="{1E394C8C-769C-48B7-BC23-77678150D2D7}" type="presParOf" srcId="{E80E23AD-ECAE-46D2-92A5-71CA9074EED7}" destId="{1D85EB3C-396D-4619-94FB-9BFCFDDA4E59}" srcOrd="8" destOrd="0" presId="urn:microsoft.com/office/officeart/2005/8/layout/chevron2"/>
    <dgm:cxn modelId="{95B665EA-2510-4B97-8DA6-964AD0EDEACE}" type="presParOf" srcId="{1D85EB3C-396D-4619-94FB-9BFCFDDA4E59}" destId="{F22A2079-BD1C-44F6-975F-14A99586E314}" srcOrd="0" destOrd="0" presId="urn:microsoft.com/office/officeart/2005/8/layout/chevron2"/>
    <dgm:cxn modelId="{A7BBE221-89BD-4A50-9D7B-8BC1219A84B5}" type="presParOf" srcId="{1D85EB3C-396D-4619-94FB-9BFCFDDA4E59}" destId="{DF5A20D0-1C08-4664-98F6-3CCFCEFB735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151190" y="153535"/>
          <a:ext cx="1007938" cy="7055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noProof="0" dirty="0"/>
            <a:t>А</a:t>
          </a:r>
        </a:p>
      </dsp:txBody>
      <dsp:txXfrm rot="-5400000">
        <a:off x="1" y="355122"/>
        <a:ext cx="705556" cy="302382"/>
      </dsp:txXfrm>
    </dsp:sp>
    <dsp:sp modelId="{0E09DE89-66C0-478D-8170-8F0BC920F1EB}">
      <dsp:nvSpPr>
        <dsp:cNvPr id="0" name=""/>
        <dsp:cNvSpPr/>
      </dsp:nvSpPr>
      <dsp:spPr>
        <a:xfrm rot="5400000">
          <a:off x="2432642" y="-1724740"/>
          <a:ext cx="655160" cy="4109331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rtlCol="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100" kern="1200" dirty="0"/>
            <a:t>Уроки</a:t>
          </a:r>
          <a:endParaRPr lang="ru-RU" sz="2100" kern="1200" noProof="0" dirty="0"/>
        </a:p>
      </dsp:txBody>
      <dsp:txXfrm rot="-5400000">
        <a:off x="705557" y="34327"/>
        <a:ext cx="4077349" cy="591196"/>
      </dsp:txXfrm>
    </dsp:sp>
    <dsp:sp modelId="{29EA1718-F619-46D8-B505-CF1DDA71B8BF}">
      <dsp:nvSpPr>
        <dsp:cNvPr id="0" name=""/>
        <dsp:cNvSpPr/>
      </dsp:nvSpPr>
      <dsp:spPr>
        <a:xfrm rot="5400000">
          <a:off x="-134264" y="1043378"/>
          <a:ext cx="1007938" cy="7055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noProof="0" dirty="0"/>
            <a:t>Б</a:t>
          </a:r>
        </a:p>
      </dsp:txBody>
      <dsp:txXfrm rot="-5400000">
        <a:off x="16927" y="1244965"/>
        <a:ext cx="705556" cy="302382"/>
      </dsp:txXfrm>
    </dsp:sp>
    <dsp:sp modelId="{C96267EA-EF01-411B-8D37-95F44BBB68D3}">
      <dsp:nvSpPr>
        <dsp:cNvPr id="0" name=""/>
        <dsp:cNvSpPr/>
      </dsp:nvSpPr>
      <dsp:spPr>
        <a:xfrm rot="5400000">
          <a:off x="2432642" y="-834897"/>
          <a:ext cx="655160" cy="4109331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rtlCol="0" anchor="ctr" anchorCtr="0">
          <a:noAutofit/>
        </a:bodyPr>
        <a:lstStyle/>
        <a:p>
          <a:pPr marL="228600" lvl="1" indent="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100" kern="1200" dirty="0"/>
            <a:t>Элективные курсы/Курсы внеурочной деятельности</a:t>
          </a:r>
          <a:endParaRPr lang="ru-RU" sz="2100" kern="1200" noProof="0" dirty="0"/>
        </a:p>
      </dsp:txBody>
      <dsp:txXfrm rot="-5400000">
        <a:off x="705557" y="924170"/>
        <a:ext cx="4077349" cy="591196"/>
      </dsp:txXfrm>
    </dsp:sp>
    <dsp:sp modelId="{E7C44091-B50A-4CB0-98F0-E70A01DD36F4}">
      <dsp:nvSpPr>
        <dsp:cNvPr id="0" name=""/>
        <dsp:cNvSpPr/>
      </dsp:nvSpPr>
      <dsp:spPr>
        <a:xfrm rot="5400000">
          <a:off x="-151190" y="1933221"/>
          <a:ext cx="1007938" cy="7055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noProof="0" dirty="0"/>
            <a:t>В</a:t>
          </a:r>
        </a:p>
      </dsp:txBody>
      <dsp:txXfrm rot="-5400000">
        <a:off x="1" y="2134808"/>
        <a:ext cx="705556" cy="302382"/>
      </dsp:txXfrm>
    </dsp:sp>
    <dsp:sp modelId="{68EF0610-07B4-40C7-AD99-F2285099C2E4}">
      <dsp:nvSpPr>
        <dsp:cNvPr id="0" name=""/>
        <dsp:cNvSpPr/>
      </dsp:nvSpPr>
      <dsp:spPr>
        <a:xfrm rot="5400000">
          <a:off x="2432642" y="54945"/>
          <a:ext cx="655160" cy="4109331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rtlCol="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100" kern="1200" dirty="0"/>
            <a:t>Проектная деятельность</a:t>
          </a:r>
          <a:endParaRPr lang="ru-RU" sz="2100" kern="1200" noProof="0" dirty="0"/>
        </a:p>
      </dsp:txBody>
      <dsp:txXfrm rot="-5400000">
        <a:off x="705557" y="1814012"/>
        <a:ext cx="4077349" cy="591196"/>
      </dsp:txXfrm>
    </dsp:sp>
    <dsp:sp modelId="{BDC9394B-FEB7-4124-A9A2-AA38E64A360E}">
      <dsp:nvSpPr>
        <dsp:cNvPr id="0" name=""/>
        <dsp:cNvSpPr/>
      </dsp:nvSpPr>
      <dsp:spPr>
        <a:xfrm rot="5400000">
          <a:off x="-151190" y="2823064"/>
          <a:ext cx="1007938" cy="7055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noProof="0" dirty="0"/>
            <a:t>С</a:t>
          </a:r>
        </a:p>
      </dsp:txBody>
      <dsp:txXfrm rot="-5400000">
        <a:off x="1" y="3024651"/>
        <a:ext cx="705556" cy="302382"/>
      </dsp:txXfrm>
    </dsp:sp>
    <dsp:sp modelId="{2B472186-C740-444C-8548-E04634C93B6C}">
      <dsp:nvSpPr>
        <dsp:cNvPr id="0" name=""/>
        <dsp:cNvSpPr/>
      </dsp:nvSpPr>
      <dsp:spPr>
        <a:xfrm rot="5400000">
          <a:off x="2432642" y="944788"/>
          <a:ext cx="655160" cy="4109331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2100" kern="1200" dirty="0"/>
            <a:t>Профориентация</a:t>
          </a:r>
        </a:p>
      </dsp:txBody>
      <dsp:txXfrm rot="-5400000">
        <a:off x="705557" y="2703855"/>
        <a:ext cx="4077349" cy="591196"/>
      </dsp:txXfrm>
    </dsp:sp>
    <dsp:sp modelId="{F22A2079-BD1C-44F6-975F-14A99586E314}">
      <dsp:nvSpPr>
        <dsp:cNvPr id="0" name=""/>
        <dsp:cNvSpPr/>
      </dsp:nvSpPr>
      <dsp:spPr>
        <a:xfrm rot="5400000">
          <a:off x="-151190" y="3712907"/>
          <a:ext cx="1007938" cy="70555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ru-RU" sz="2000" kern="1200" dirty="0"/>
            <a:t>Д</a:t>
          </a:r>
        </a:p>
      </dsp:txBody>
      <dsp:txXfrm rot="-5400000">
        <a:off x="1" y="3914494"/>
        <a:ext cx="705556" cy="302382"/>
      </dsp:txXfrm>
    </dsp:sp>
    <dsp:sp modelId="{DF5A20D0-1C08-4664-98F6-3CCFCEFB7353}">
      <dsp:nvSpPr>
        <dsp:cNvPr id="0" name=""/>
        <dsp:cNvSpPr/>
      </dsp:nvSpPr>
      <dsp:spPr>
        <a:xfrm rot="5400000">
          <a:off x="2432642" y="1834631"/>
          <a:ext cx="655160" cy="4109331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/>
            <a:t>Перспективы</a:t>
          </a:r>
        </a:p>
      </dsp:txBody>
      <dsp:txXfrm rot="-5400000">
        <a:off x="705557" y="3593698"/>
        <a:ext cx="4077349" cy="591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90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988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96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36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t>26.02.2025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/>
              <a:t>Профильное обучение информатике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5177911" cy="1116085"/>
          </a:xfrm>
        </p:spPr>
        <p:txBody>
          <a:bodyPr rtlCol="0"/>
          <a:lstStyle/>
          <a:p>
            <a:pPr rtl="0"/>
            <a:r>
              <a:rPr lang="ru-RU" dirty="0"/>
              <a:t>Проблемы и перспективы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ABD6FC0-9ABE-347E-DC30-200171192448}"/>
              </a:ext>
            </a:extLst>
          </p:cNvPr>
          <p:cNvSpPr txBox="1"/>
          <p:nvPr/>
        </p:nvSpPr>
        <p:spPr>
          <a:xfrm>
            <a:off x="5230316" y="6093296"/>
            <a:ext cx="6093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ru-RU" dirty="0" err="1"/>
              <a:t>г.о</a:t>
            </a:r>
            <a:r>
              <a:rPr lang="ru-RU" dirty="0"/>
              <a:t>. Переславль-Залесский, 2025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A20C0267-B088-FA10-6249-106EDB6ADF28}"/>
              </a:ext>
            </a:extLst>
          </p:cNvPr>
          <p:cNvSpPr txBox="1">
            <a:spLocks/>
          </p:cNvSpPr>
          <p:nvPr/>
        </p:nvSpPr>
        <p:spPr>
          <a:xfrm>
            <a:off x="7030516" y="4509120"/>
            <a:ext cx="4097791" cy="111608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Euphemia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/>
              <a:t>Тарасова В.В. </a:t>
            </a:r>
            <a:br>
              <a:rPr lang="ru-RU" dirty="0"/>
            </a:br>
            <a:r>
              <a:rPr lang="ru-RU" dirty="0"/>
              <a:t>Учитель информатики </a:t>
            </a:r>
            <a:br>
              <a:rPr lang="ru-RU" dirty="0"/>
            </a:br>
            <a:r>
              <a:rPr lang="ru-RU" dirty="0"/>
              <a:t>МОУ СШ №1 </a:t>
            </a:r>
            <a:br>
              <a:rPr lang="ru-RU" dirty="0"/>
            </a:br>
            <a:r>
              <a:rPr lang="ru-RU" dirty="0"/>
              <a:t>МОУ Гимназия</a:t>
            </a: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Преподавание информатики на профильном уровне</a:t>
            </a:r>
          </a:p>
        </p:txBody>
      </p:sp>
      <p:graphicFrame>
        <p:nvGraphicFramePr>
          <p:cNvPr id="6" name="Объект 5" descr="Вертикальный список шевронов, в котором 3 группы расположены одна под другой, при этом под каждой группой есть отдельно выделенные пункты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9222752"/>
              </p:ext>
            </p:extLst>
          </p:nvPr>
        </p:nvGraphicFramePr>
        <p:xfrm>
          <a:off x="1593850" y="1600200"/>
          <a:ext cx="481488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Преподавание информатики на профильном уровне (уроки)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/>
              <a:t>МОУ СШ1</a:t>
            </a:r>
          </a:p>
          <a:p>
            <a:pPr rtl="0"/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/>
              <a:t>Учебная программа</a:t>
            </a:r>
          </a:p>
          <a:p>
            <a:pPr lvl="1"/>
            <a:r>
              <a:rPr lang="ru-RU" dirty="0"/>
              <a:t>Учебники</a:t>
            </a:r>
          </a:p>
          <a:p>
            <a:pPr rtl="0"/>
            <a:r>
              <a:rPr lang="ru-RU" dirty="0"/>
              <a:t>Техника</a:t>
            </a:r>
          </a:p>
          <a:p>
            <a:pPr rtl="0"/>
            <a:r>
              <a:rPr lang="ru-RU" dirty="0"/>
              <a:t>Программное обеспечение</a:t>
            </a:r>
          </a:p>
          <a:p>
            <a:pPr lvl="1"/>
            <a:r>
              <a:rPr lang="ru-RU" dirty="0"/>
              <a:t>Операционные системы и связанное с ними ПО</a:t>
            </a:r>
          </a:p>
          <a:p>
            <a:pPr rtl="0"/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r>
              <a:rPr lang="ru-RU" dirty="0"/>
              <a:t>МОУ гимназия</a:t>
            </a:r>
          </a:p>
          <a:p>
            <a:pPr rtl="0"/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3FBDFB-6459-ED78-F09A-1DB6B0B50E2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rtl="0"/>
            <a:r>
              <a:rPr lang="ru-RU" dirty="0"/>
              <a:t>Кадровое обеспечение</a:t>
            </a:r>
          </a:p>
          <a:p>
            <a:pPr lvl="1"/>
            <a:r>
              <a:rPr lang="ru-RU" dirty="0"/>
              <a:t>Учителя</a:t>
            </a:r>
          </a:p>
          <a:p>
            <a:pPr lvl="1"/>
            <a:r>
              <a:rPr lang="ru-RU" dirty="0"/>
              <a:t>Системные администраторы</a:t>
            </a:r>
          </a:p>
          <a:p>
            <a:pPr lvl="1"/>
            <a:r>
              <a:rPr lang="ru-RU" dirty="0"/>
              <a:t>Инженеры</a:t>
            </a:r>
          </a:p>
          <a:p>
            <a:pPr rtl="0"/>
            <a:r>
              <a:rPr lang="ru-RU" dirty="0"/>
              <a:t>Обучающиеся</a:t>
            </a:r>
          </a:p>
          <a:p>
            <a:pPr rtl="0"/>
            <a:r>
              <a:rPr lang="ru-RU" dirty="0"/>
              <a:t>Связь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B63767-A6B1-835B-1A01-7ABBA8A23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Преподавание информатики на профильном уровне (Элективный курс/Курс внеурочной деятельности)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0607B4A-F9A7-B524-0DCE-6B4BC4067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777256"/>
          </a:xfrm>
        </p:spPr>
        <p:txBody>
          <a:bodyPr/>
          <a:lstStyle/>
          <a:p>
            <a:r>
              <a:rPr lang="ru-RU" dirty="0"/>
              <a:t>10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048F91-965B-2949-A084-7431A3E7F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6294" y="2514600"/>
            <a:ext cx="4814586" cy="3657493"/>
          </a:xfrm>
        </p:spPr>
        <p:txBody>
          <a:bodyPr>
            <a:normAutofit/>
          </a:bodyPr>
          <a:lstStyle/>
          <a:p>
            <a:pPr lvl="1"/>
            <a:r>
              <a:rPr lang="ru-RU" sz="2400" dirty="0"/>
              <a:t>Программирование </a:t>
            </a:r>
            <a:r>
              <a:rPr lang="en-US" sz="2400" dirty="0"/>
              <a:t>Python</a:t>
            </a:r>
          </a:p>
          <a:p>
            <a:pPr lvl="1"/>
            <a:r>
              <a:rPr lang="ru-RU" sz="2400" dirty="0"/>
              <a:t>Решение задач</a:t>
            </a:r>
          </a:p>
          <a:p>
            <a:pPr lvl="1"/>
            <a:r>
              <a:rPr lang="ru-RU" sz="2400" dirty="0"/>
              <a:t>КОД БУДУЩЕГО </a:t>
            </a:r>
            <a:br>
              <a:rPr lang="ru-RU" sz="2400" dirty="0"/>
            </a:br>
            <a:r>
              <a:rPr lang="ru-RU" sz="2400" dirty="0"/>
              <a:t>(2023/24 </a:t>
            </a:r>
            <a:r>
              <a:rPr lang="ru-RU" sz="2400" dirty="0" err="1"/>
              <a:t>уч.год</a:t>
            </a:r>
            <a:r>
              <a:rPr lang="ru-RU" sz="2400" dirty="0"/>
              <a:t>)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CDF8652-33F7-C210-C406-53DC9FA76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57348" y="1499616"/>
            <a:ext cx="5153687" cy="777256"/>
          </a:xfrm>
        </p:spPr>
        <p:txBody>
          <a:bodyPr/>
          <a:lstStyle/>
          <a:p>
            <a:r>
              <a:rPr lang="ru-RU" dirty="0"/>
              <a:t>11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0F26ED2-F311-C044-8F61-C8FB02B354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38428" y="2514600"/>
            <a:ext cx="5137809" cy="3655568"/>
          </a:xfrm>
        </p:spPr>
        <p:txBody>
          <a:bodyPr>
            <a:normAutofit/>
          </a:bodyPr>
          <a:lstStyle/>
          <a:p>
            <a:pPr lvl="1"/>
            <a:r>
              <a:rPr lang="ru-RU" sz="2400" dirty="0" smtClean="0"/>
              <a:t>Решение задач:</a:t>
            </a:r>
            <a:endParaRPr lang="ru-RU" sz="2400" dirty="0"/>
          </a:p>
          <a:p>
            <a:pPr marL="365760" lvl="1" indent="0">
              <a:buNone/>
            </a:pPr>
            <a:r>
              <a:rPr lang="ru-RU" sz="2400" dirty="0" smtClean="0"/>
              <a:t>КЕГЭ</a:t>
            </a:r>
            <a:r>
              <a:rPr lang="ru-RU" sz="2400" dirty="0"/>
              <a:t>, сайт </a:t>
            </a:r>
            <a:r>
              <a:rPr lang="ru-RU" sz="2400" dirty="0" smtClean="0"/>
              <a:t>Полякова, </a:t>
            </a:r>
            <a:r>
              <a:rPr lang="ru-RU" sz="2400" dirty="0" err="1" smtClean="0"/>
              <a:t>Статград</a:t>
            </a:r>
            <a:endParaRPr lang="ru-RU" sz="2400" dirty="0"/>
          </a:p>
          <a:p>
            <a:pPr lvl="1"/>
            <a:r>
              <a:rPr lang="ru-RU" sz="2400" dirty="0"/>
              <a:t>универсалы</a:t>
            </a: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694E6E1-A4FC-7F63-0407-4F5B00EBD6B4}"/>
              </a:ext>
            </a:extLst>
          </p:cNvPr>
          <p:cNvSpPr txBox="1"/>
          <p:nvPr/>
        </p:nvSpPr>
        <p:spPr>
          <a:xfrm>
            <a:off x="3157527" y="4725144"/>
            <a:ext cx="597666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2648" lvl="1" indent="-246888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</a:pPr>
            <a:r>
              <a:rPr lang="ru-RU" sz="2400" dirty="0"/>
              <a:t>Участие в олимпиадах и конкурсах</a:t>
            </a:r>
          </a:p>
        </p:txBody>
      </p:sp>
    </p:spTree>
    <p:extLst>
      <p:ext uri="{BB962C8B-B14F-4D97-AF65-F5344CB8AC3E}">
        <p14:creationId xmlns:p14="http://schemas.microsoft.com/office/powerpoint/2010/main" val="159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637551-0F43-82CE-292C-6FABF56F2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Преподавание информатики на профильном уровне (Проектная деятельность)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9C24FF3-6287-F748-09E4-129B5610D3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МОУ СШ1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5907AEA-5AFD-6EFF-5D06-3BDE46993B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Курс «Индивидуальный проект»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C16972F-1164-47B2-C802-20EB70496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МОУ гимназия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9A98140-1467-A5DA-1EF3-01B996A6754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Руководство проектами</a:t>
            </a:r>
          </a:p>
        </p:txBody>
      </p:sp>
    </p:spTree>
    <p:extLst>
      <p:ext uri="{BB962C8B-B14F-4D97-AF65-F5344CB8AC3E}">
        <p14:creationId xmlns:p14="http://schemas.microsoft.com/office/powerpoint/2010/main" val="281798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4A13C1-6563-CD16-D544-17B34E8B5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Преподавание информатики на профильном уровне (Профориентация)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30B406-8198-2F77-13C6-41A979538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Сотрудничество с ИПС</a:t>
            </a:r>
          </a:p>
          <a:p>
            <a:pPr lvl="1"/>
            <a:r>
              <a:rPr lang="ru-RU" dirty="0"/>
              <a:t>Экскурсии в ИПС</a:t>
            </a:r>
          </a:p>
          <a:p>
            <a:pPr lvl="2"/>
            <a:r>
              <a:rPr lang="ru-RU" dirty="0"/>
              <a:t>Музей ВТ при ИПС</a:t>
            </a:r>
          </a:p>
          <a:p>
            <a:pPr lvl="2"/>
            <a:r>
              <a:rPr lang="ru-RU" dirty="0"/>
              <a:t>Знакомство с научными центами</a:t>
            </a:r>
          </a:p>
          <a:p>
            <a:pPr lvl="2"/>
            <a:r>
              <a:rPr lang="ru-RU" dirty="0"/>
              <a:t>Выставка на конференции «Суперкомпьютеры»</a:t>
            </a:r>
          </a:p>
          <a:p>
            <a:pPr lvl="1"/>
            <a:r>
              <a:rPr lang="ru-RU" dirty="0"/>
              <a:t>Встречи с научными сотрудниками ИПС</a:t>
            </a:r>
          </a:p>
          <a:p>
            <a:pPr lvl="2"/>
            <a:r>
              <a:rPr lang="ru-RU" dirty="0"/>
              <a:t>Лекции</a:t>
            </a:r>
          </a:p>
          <a:p>
            <a:pPr lvl="2"/>
            <a:r>
              <a:rPr lang="ru-RU" dirty="0"/>
              <a:t>Руководство проектной деятельностью</a:t>
            </a:r>
          </a:p>
          <a:p>
            <a:pPr lvl="2"/>
            <a:r>
              <a:rPr lang="ru-RU" dirty="0"/>
              <a:t>Направление на целевое обучение</a:t>
            </a:r>
          </a:p>
          <a:p>
            <a:r>
              <a:rPr lang="ru-RU" dirty="0"/>
              <a:t>Встречи с выпускниками, обучающимися на инженерных и </a:t>
            </a:r>
            <a:r>
              <a:rPr lang="en-US" dirty="0"/>
              <a:t>IT</a:t>
            </a:r>
            <a:r>
              <a:rPr lang="ru-RU" dirty="0"/>
              <a:t>-специальностях</a:t>
            </a:r>
          </a:p>
        </p:txBody>
      </p:sp>
    </p:spTree>
    <p:extLst>
      <p:ext uri="{BB962C8B-B14F-4D97-AF65-F5344CB8AC3E}">
        <p14:creationId xmlns:p14="http://schemas.microsoft.com/office/powerpoint/2010/main" val="243165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Преподавание информатики на профильном уровне (Перспективы)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725D055-6F30-0382-4DFA-9D7848BCE0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Яндекс-учебник</a:t>
            </a:r>
          </a:p>
          <a:p>
            <a:endParaRPr lang="ru-RU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xmlns="" id="{268E61F8-78AA-2409-F1B5-501CAD334F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7313"/>
          <a:stretch/>
        </p:blipFill>
        <p:spPr>
          <a:xfrm>
            <a:off x="1845940" y="2921961"/>
            <a:ext cx="4562798" cy="2842877"/>
          </a:xfr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2A46B689-D24E-D34E-B8C8-815577CAB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Яндекс-лицей</a:t>
            </a:r>
          </a:p>
          <a:p>
            <a:endParaRPr lang="ru-RU" dirty="0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xmlns="" id="{0BAE4BDC-1559-A100-ADF7-D9D1B643063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6557963" y="2978522"/>
            <a:ext cx="4818062" cy="2728168"/>
          </a:xfrm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33D9EE7D-2F60-4497-85D5-6F1E61966E0D}" vid="{A04E1427-8E01-49FE-826C-234D0110199C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187</Words>
  <Application>Microsoft Office PowerPoint</Application>
  <PresentationFormat>Произвольный</PresentationFormat>
  <Paragraphs>62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Euphemia</vt:lpstr>
      <vt:lpstr>Математика 16 х 9</vt:lpstr>
      <vt:lpstr>Профильное обучение информатике</vt:lpstr>
      <vt:lpstr>Преподавание информатики на профильном уровне</vt:lpstr>
      <vt:lpstr>Преподавание информатики на профильном уровне (уроки)</vt:lpstr>
      <vt:lpstr>Преподавание информатики на профильном уровне (Элективный курс/Курс внеурочной деятельности)</vt:lpstr>
      <vt:lpstr>Преподавание информатики на профильном уровне (Проектная деятельность)</vt:lpstr>
      <vt:lpstr>Преподавание информатики на профильном уровне (Профориентация)</vt:lpstr>
      <vt:lpstr>Преподавание информатики на профильном уровне (Перспективы)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Профильное обучение информатике</dc:title>
  <dc:creator>Виктория Тарасова</dc:creator>
  <cp:lastModifiedBy>Светлана Юрьевна Белянчева</cp:lastModifiedBy>
  <cp:revision>16</cp:revision>
  <dcterms:created xsi:type="dcterms:W3CDTF">2025-02-24T19:56:57Z</dcterms:created>
  <dcterms:modified xsi:type="dcterms:W3CDTF">2025-02-26T14:55:51Z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