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0" r:id="rId3"/>
    <p:sldId id="256" r:id="rId4"/>
    <p:sldId id="281" r:id="rId5"/>
    <p:sldId id="273" r:id="rId6"/>
    <p:sldId id="265" r:id="rId7"/>
    <p:sldId id="266" r:id="rId8"/>
    <p:sldId id="264" r:id="rId9"/>
    <p:sldId id="269" r:id="rId10"/>
    <p:sldId id="267" r:id="rId11"/>
    <p:sldId id="271" r:id="rId12"/>
    <p:sldId id="270" r:id="rId13"/>
    <p:sldId id="272" r:id="rId14"/>
    <p:sldId id="275" r:id="rId15"/>
    <p:sldId id="278" r:id="rId16"/>
    <p:sldId id="276" r:id="rId17"/>
    <p:sldId id="277" r:id="rId18"/>
    <p:sldId id="282" r:id="rId19"/>
    <p:sldId id="283" r:id="rId20"/>
    <p:sldId id="286" r:id="rId21"/>
    <p:sldId id="284" r:id="rId22"/>
    <p:sldId id="261" r:id="rId23"/>
  </p:sldIdLst>
  <p:sldSz cx="9144000" cy="6858000" type="screen4x3"/>
  <p:notesSz cx="6858000" cy="9144000"/>
  <p:custDataLst>
    <p:tags r:id="rId2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3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FB710C-ED50-4C29-B072-8760620D693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B1F1D0D5-7549-475D-A972-F4266301C556}">
      <dgm:prSet phldrT="[Текст]" custT="1"/>
      <dgm:spPr/>
      <dgm:t>
        <a:bodyPr/>
        <a:lstStyle/>
        <a:p>
          <a:pPr algn="ctr"/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Субъектность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деятельности </a:t>
          </a:r>
        </a:p>
        <a:p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(уровень самостоятельности)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B365B40E-DFF1-471C-8228-C721B4002849}" type="parTrans" cxnId="{517ACACE-217A-4147-9509-C24916A338D3}">
      <dgm:prSet/>
      <dgm:spPr/>
      <dgm:t>
        <a:bodyPr/>
        <a:lstStyle/>
        <a:p>
          <a:endParaRPr lang="ru-RU"/>
        </a:p>
      </dgm:t>
    </dgm:pt>
    <dgm:pt modelId="{0342B0D8-3D23-47F1-9E3B-1863B6613A71}" type="sibTrans" cxnId="{517ACACE-217A-4147-9509-C24916A338D3}">
      <dgm:prSet/>
      <dgm:spPr/>
      <dgm:t>
        <a:bodyPr/>
        <a:lstStyle/>
        <a:p>
          <a:endParaRPr lang="ru-RU"/>
        </a:p>
      </dgm:t>
    </dgm:pt>
    <dgm:pt modelId="{5735909B-3E24-49E3-BC05-7A847DA22A92}">
      <dgm:prSet phldrT="[Текст]" custT="1"/>
      <dgm:spPr/>
      <dgm:t>
        <a:bodyPr/>
        <a:lstStyle/>
        <a:p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Сложность деятельности </a:t>
          </a:r>
        </a:p>
      </dgm:t>
    </dgm:pt>
    <dgm:pt modelId="{4F603F9B-4611-4888-97AA-01D4F62A0FD9}" type="parTrans" cxnId="{5E67E85B-8D17-40D5-B848-857C7A2796AA}">
      <dgm:prSet/>
      <dgm:spPr/>
      <dgm:t>
        <a:bodyPr/>
        <a:lstStyle/>
        <a:p>
          <a:endParaRPr lang="ru-RU"/>
        </a:p>
      </dgm:t>
    </dgm:pt>
    <dgm:pt modelId="{252184A8-FF3A-4553-AD9E-88F6F8FFB2EF}" type="sibTrans" cxnId="{5E67E85B-8D17-40D5-B848-857C7A2796AA}">
      <dgm:prSet/>
      <dgm:spPr/>
      <dgm:t>
        <a:bodyPr/>
        <a:lstStyle/>
        <a:p>
          <a:endParaRPr lang="ru-RU"/>
        </a:p>
      </dgm:t>
    </dgm:pt>
    <dgm:pt modelId="{F2510526-9385-41D0-9B68-9CC7DE656C18}" type="pres">
      <dgm:prSet presAssocID="{50FB710C-ED50-4C29-B072-8760620D693E}" presName="arrowDiagram" presStyleCnt="0">
        <dgm:presLayoutVars>
          <dgm:chMax val="5"/>
          <dgm:dir/>
          <dgm:resizeHandles val="exact"/>
        </dgm:presLayoutVars>
      </dgm:prSet>
      <dgm:spPr/>
    </dgm:pt>
    <dgm:pt modelId="{AC10E154-5BF2-4249-86C7-E324437AD708}" type="pres">
      <dgm:prSet presAssocID="{50FB710C-ED50-4C29-B072-8760620D693E}" presName="arrow" presStyleLbl="bgShp" presStyleIdx="0" presStyleCnt="1"/>
      <dgm:spPr/>
    </dgm:pt>
    <dgm:pt modelId="{4ACA7318-9600-4727-8F5B-F63147A7EBC3}" type="pres">
      <dgm:prSet presAssocID="{50FB710C-ED50-4C29-B072-8760620D693E}" presName="arrowDiagram2" presStyleCnt="0"/>
      <dgm:spPr/>
    </dgm:pt>
    <dgm:pt modelId="{4EF80011-85D1-4D55-AFC7-816F2617A57B}" type="pres">
      <dgm:prSet presAssocID="{B1F1D0D5-7549-475D-A972-F4266301C556}" presName="bullet2a" presStyleLbl="node1" presStyleIdx="0" presStyleCnt="2"/>
      <dgm:spPr/>
    </dgm:pt>
    <dgm:pt modelId="{62209BA1-2FAD-4FA3-835E-B781290CF280}" type="pres">
      <dgm:prSet presAssocID="{B1F1D0D5-7549-475D-A972-F4266301C556}" presName="textBox2a" presStyleLbl="revTx" presStyleIdx="0" presStyleCnt="2" custScaleX="254182" custScaleY="57451" custLinFactNeighborX="-19087" custLinFactNeighborY="-90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B30334-C79F-4396-8D74-07C62E2267B5}" type="pres">
      <dgm:prSet presAssocID="{5735909B-3E24-49E3-BC05-7A847DA22A92}" presName="bullet2b" presStyleLbl="node1" presStyleIdx="1" presStyleCnt="2"/>
      <dgm:spPr/>
    </dgm:pt>
    <dgm:pt modelId="{4B348F04-1599-46ED-BDB0-ED318D0E5FE1}" type="pres">
      <dgm:prSet presAssocID="{5735909B-3E24-49E3-BC05-7A847DA22A92}" presName="textBox2b" presStyleLbl="revTx" presStyleIdx="1" presStyleCnt="2" custScaleX="215514" custScaleY="13280" custLinFactNeighborX="-17192" custLinFactNeighborY="-333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A9639E-F46A-45D9-99B9-2D909F786890}" type="presOf" srcId="{5735909B-3E24-49E3-BC05-7A847DA22A92}" destId="{4B348F04-1599-46ED-BDB0-ED318D0E5FE1}" srcOrd="0" destOrd="0" presId="urn:microsoft.com/office/officeart/2005/8/layout/arrow2"/>
    <dgm:cxn modelId="{517ACACE-217A-4147-9509-C24916A338D3}" srcId="{50FB710C-ED50-4C29-B072-8760620D693E}" destId="{B1F1D0D5-7549-475D-A972-F4266301C556}" srcOrd="0" destOrd="0" parTransId="{B365B40E-DFF1-471C-8228-C721B4002849}" sibTransId="{0342B0D8-3D23-47F1-9E3B-1863B6613A71}"/>
    <dgm:cxn modelId="{8448143A-BA8D-4735-A729-8DB35FDCC3BB}" type="presOf" srcId="{B1F1D0D5-7549-475D-A972-F4266301C556}" destId="{62209BA1-2FAD-4FA3-835E-B781290CF280}" srcOrd="0" destOrd="0" presId="urn:microsoft.com/office/officeart/2005/8/layout/arrow2"/>
    <dgm:cxn modelId="{845FAFE1-EF7D-4E81-9108-D80E158517A7}" type="presOf" srcId="{50FB710C-ED50-4C29-B072-8760620D693E}" destId="{F2510526-9385-41D0-9B68-9CC7DE656C18}" srcOrd="0" destOrd="0" presId="urn:microsoft.com/office/officeart/2005/8/layout/arrow2"/>
    <dgm:cxn modelId="{5E67E85B-8D17-40D5-B848-857C7A2796AA}" srcId="{50FB710C-ED50-4C29-B072-8760620D693E}" destId="{5735909B-3E24-49E3-BC05-7A847DA22A92}" srcOrd="1" destOrd="0" parTransId="{4F603F9B-4611-4888-97AA-01D4F62A0FD9}" sibTransId="{252184A8-FF3A-4553-AD9E-88F6F8FFB2EF}"/>
    <dgm:cxn modelId="{26B14472-154F-4854-A4CE-46D68C1C1323}" type="presParOf" srcId="{F2510526-9385-41D0-9B68-9CC7DE656C18}" destId="{AC10E154-5BF2-4249-86C7-E324437AD708}" srcOrd="0" destOrd="0" presId="urn:microsoft.com/office/officeart/2005/8/layout/arrow2"/>
    <dgm:cxn modelId="{BCD6149E-A104-47E6-AD11-AF0C15E56702}" type="presParOf" srcId="{F2510526-9385-41D0-9B68-9CC7DE656C18}" destId="{4ACA7318-9600-4727-8F5B-F63147A7EBC3}" srcOrd="1" destOrd="0" presId="urn:microsoft.com/office/officeart/2005/8/layout/arrow2"/>
    <dgm:cxn modelId="{9FBB6D67-DF0E-4ED8-BA7A-55DB0C931EC8}" type="presParOf" srcId="{4ACA7318-9600-4727-8F5B-F63147A7EBC3}" destId="{4EF80011-85D1-4D55-AFC7-816F2617A57B}" srcOrd="0" destOrd="0" presId="urn:microsoft.com/office/officeart/2005/8/layout/arrow2"/>
    <dgm:cxn modelId="{CCCC753A-FAA3-43FA-B05F-F25859B50981}" type="presParOf" srcId="{4ACA7318-9600-4727-8F5B-F63147A7EBC3}" destId="{62209BA1-2FAD-4FA3-835E-B781290CF280}" srcOrd="1" destOrd="0" presId="urn:microsoft.com/office/officeart/2005/8/layout/arrow2"/>
    <dgm:cxn modelId="{99246A96-E003-485B-BD5E-37A0820A54B7}" type="presParOf" srcId="{4ACA7318-9600-4727-8F5B-F63147A7EBC3}" destId="{04B30334-C79F-4396-8D74-07C62E2267B5}" srcOrd="2" destOrd="0" presId="urn:microsoft.com/office/officeart/2005/8/layout/arrow2"/>
    <dgm:cxn modelId="{460F8CC2-7007-43E5-828D-3638B44EAE18}" type="presParOf" srcId="{4ACA7318-9600-4727-8F5B-F63147A7EBC3}" destId="{4B348F04-1599-46ED-BDB0-ED318D0E5FE1}" srcOrd="3" destOrd="0" presId="urn:microsoft.com/office/officeart/2005/8/layout/arrow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456135-7F35-4D91-A2DB-63BDEA7C041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4ECEE2-25CA-4126-9586-4812D33DDAB4}">
      <dgm:prSet phldrT="[Текст]" custT="1"/>
      <dgm:spPr/>
      <dgm:t>
        <a:bodyPr/>
        <a:lstStyle/>
        <a:p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у выпускников </a:t>
          </a:r>
        </a:p>
        <a:p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по ППКРС </a:t>
          </a:r>
        </a:p>
      </dgm:t>
    </dgm:pt>
    <dgm:pt modelId="{1F02BA55-7120-4791-9919-BBB12C44FF5E}" type="parTrans" cxnId="{D99DB98B-AC1B-4527-ABDF-F2FEAEE691A9}">
      <dgm:prSet/>
      <dgm:spPr/>
      <dgm:t>
        <a:bodyPr/>
        <a:lstStyle/>
        <a:p>
          <a:endParaRPr lang="ru-RU"/>
        </a:p>
      </dgm:t>
    </dgm:pt>
    <dgm:pt modelId="{3478AEA3-EE2E-4325-BAC4-C98541E94C01}" type="sibTrans" cxnId="{D99DB98B-AC1B-4527-ABDF-F2FEAEE691A9}">
      <dgm:prSet/>
      <dgm:spPr/>
      <dgm:t>
        <a:bodyPr/>
        <a:lstStyle/>
        <a:p>
          <a:endParaRPr lang="ru-RU"/>
        </a:p>
      </dgm:t>
    </dgm:pt>
    <dgm:pt modelId="{2726852C-8E4A-4647-9CC9-D6BCE63CD0D9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минимальный уровень - продемонстрировано соответствие деятельности выпускника требованиям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уровня 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3FDB076C-F347-4AEB-B751-CCC4A85BD208}" type="parTrans" cxnId="{1843EEF7-E7D9-4DA5-B776-C93BF74181C1}">
      <dgm:prSet/>
      <dgm:spPr/>
      <dgm:t>
        <a:bodyPr/>
        <a:lstStyle/>
        <a:p>
          <a:endParaRPr lang="ru-RU"/>
        </a:p>
      </dgm:t>
    </dgm:pt>
    <dgm:pt modelId="{4F68FD4D-A5F4-4838-A1A4-70D76F2A0AE0}" type="sibTrans" cxnId="{1843EEF7-E7D9-4DA5-B776-C93BF74181C1}">
      <dgm:prSet/>
      <dgm:spPr/>
      <dgm:t>
        <a:bodyPr/>
        <a:lstStyle/>
        <a:p>
          <a:endParaRPr lang="ru-RU"/>
        </a:p>
      </dgm:t>
    </dgm:pt>
    <dgm:pt modelId="{A53842C2-8278-4D5F-ABCA-0DF5B75978F9}">
      <dgm:prSet phldrT="[Текст]" custT="1"/>
      <dgm:spPr/>
      <dgm:t>
        <a:bodyPr/>
        <a:lstStyle/>
        <a:p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у выпускников </a:t>
          </a:r>
        </a:p>
        <a:p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по ППССЗ</a:t>
          </a:r>
        </a:p>
      </dgm:t>
    </dgm:pt>
    <dgm:pt modelId="{613E0124-C9B4-44EC-8967-F8E6D85CEA77}" type="parTrans" cxnId="{C88C8F03-302C-4BD4-9EAD-EDA98CD8769E}">
      <dgm:prSet/>
      <dgm:spPr/>
      <dgm:t>
        <a:bodyPr/>
        <a:lstStyle/>
        <a:p>
          <a:endParaRPr lang="ru-RU"/>
        </a:p>
      </dgm:t>
    </dgm:pt>
    <dgm:pt modelId="{B7B4EF71-4987-4478-BF47-2472500A3C03}" type="sibTrans" cxnId="{C88C8F03-302C-4BD4-9EAD-EDA98CD8769E}">
      <dgm:prSet/>
      <dgm:spPr/>
      <dgm:t>
        <a:bodyPr/>
        <a:lstStyle/>
        <a:p>
          <a:endParaRPr lang="ru-RU"/>
        </a:p>
      </dgm:t>
    </dgm:pt>
    <dgm:pt modelId="{4586A61F-F2F3-4D8F-90F5-01EFF385FD38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минимальный уровень - продемонстрировано соответствие деятельности выпускника требованиям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уровня 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II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, </a:t>
          </a:r>
          <a:endParaRPr lang="ru-RU" b="1" dirty="0"/>
        </a:p>
      </dgm:t>
    </dgm:pt>
    <dgm:pt modelId="{706DCF59-79C4-4A1F-8030-CD75DAF6734A}" type="parTrans" cxnId="{3BFCFABB-6C5F-438C-B000-FDDB1C6FECFB}">
      <dgm:prSet/>
      <dgm:spPr/>
      <dgm:t>
        <a:bodyPr/>
        <a:lstStyle/>
        <a:p>
          <a:endParaRPr lang="ru-RU"/>
        </a:p>
      </dgm:t>
    </dgm:pt>
    <dgm:pt modelId="{D730F851-21CB-4E18-A9D5-74146D675718}" type="sibTrans" cxnId="{3BFCFABB-6C5F-438C-B000-FDDB1C6FECFB}">
      <dgm:prSet/>
      <dgm:spPr/>
      <dgm:t>
        <a:bodyPr/>
        <a:lstStyle/>
        <a:p>
          <a:endParaRPr lang="ru-RU"/>
        </a:p>
      </dgm:t>
    </dgm:pt>
    <dgm:pt modelId="{312908C3-5352-4779-AEEA-4361A897887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оптимальный уровень –требованиям 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III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уровня</a:t>
          </a:r>
          <a:endParaRPr lang="ru-RU" b="1" dirty="0"/>
        </a:p>
      </dgm:t>
    </dgm:pt>
    <dgm:pt modelId="{8E443FB8-310A-4557-8F37-3D96ECFD0DAE}" type="parTrans" cxnId="{3724D7D4-AE66-4ECD-85FD-98E51BB631C1}">
      <dgm:prSet/>
      <dgm:spPr/>
      <dgm:t>
        <a:bodyPr/>
        <a:lstStyle/>
        <a:p>
          <a:endParaRPr lang="ru-RU"/>
        </a:p>
      </dgm:t>
    </dgm:pt>
    <dgm:pt modelId="{2A8E9D58-6C7C-4E3C-91D2-EB11991D78CB}" type="sibTrans" cxnId="{3724D7D4-AE66-4ECD-85FD-98E51BB631C1}">
      <dgm:prSet/>
      <dgm:spPr/>
      <dgm:t>
        <a:bodyPr/>
        <a:lstStyle/>
        <a:p>
          <a:endParaRPr lang="ru-RU"/>
        </a:p>
      </dgm:t>
    </dgm:pt>
    <dgm:pt modelId="{A7E3B3BE-EE31-4FC0-9FCF-E3431D88E7FE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оптимальный уровень –требованиям 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II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уровня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40D3C0F3-7ADF-4791-831A-EC58F2568C79}" type="parTrans" cxnId="{70A0D103-E6A7-4045-A9FF-DED39269CA6A}">
      <dgm:prSet/>
      <dgm:spPr/>
      <dgm:t>
        <a:bodyPr/>
        <a:lstStyle/>
        <a:p>
          <a:endParaRPr lang="ru-RU"/>
        </a:p>
      </dgm:t>
    </dgm:pt>
    <dgm:pt modelId="{4BB68E65-02FD-4FCE-9543-E3AFF0CE4B67}" type="sibTrans" cxnId="{70A0D103-E6A7-4045-A9FF-DED39269CA6A}">
      <dgm:prSet/>
      <dgm:spPr/>
      <dgm:t>
        <a:bodyPr/>
        <a:lstStyle/>
        <a:p>
          <a:endParaRPr lang="ru-RU"/>
        </a:p>
      </dgm:t>
    </dgm:pt>
    <dgm:pt modelId="{8617AC60-CD42-4D9C-83C1-26AF89F5D2C3}" type="pres">
      <dgm:prSet presAssocID="{67456135-7F35-4D91-A2DB-63BDEA7C041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74D42DD-182D-42E1-99C1-577E0EA938DE}" type="pres">
      <dgm:prSet presAssocID="{F84ECEE2-25CA-4126-9586-4812D33DDAB4}" presName="linNode" presStyleCnt="0"/>
      <dgm:spPr/>
    </dgm:pt>
    <dgm:pt modelId="{3F24859B-FFC8-4A07-BF24-7D8BB33B9D34}" type="pres">
      <dgm:prSet presAssocID="{F84ECEE2-25CA-4126-9586-4812D33DDAB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E8621C-FBE3-4E3E-B253-8DAE2F475F82}" type="pres">
      <dgm:prSet presAssocID="{F84ECEE2-25CA-4126-9586-4812D33DDAB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5FAEA3-CFC5-4910-8BB8-77A5571D5A43}" type="pres">
      <dgm:prSet presAssocID="{3478AEA3-EE2E-4325-BAC4-C98541E94C01}" presName="spacing" presStyleCnt="0"/>
      <dgm:spPr/>
    </dgm:pt>
    <dgm:pt modelId="{770E90BF-F74C-4728-A78D-82550C19AEA3}" type="pres">
      <dgm:prSet presAssocID="{A53842C2-8278-4D5F-ABCA-0DF5B75978F9}" presName="linNode" presStyleCnt="0"/>
      <dgm:spPr/>
    </dgm:pt>
    <dgm:pt modelId="{47D8BDBA-67FF-40DE-B4D2-C81E60E672A4}" type="pres">
      <dgm:prSet presAssocID="{A53842C2-8278-4D5F-ABCA-0DF5B75978F9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0F8A9-2159-487C-8D4D-013B12BFCACD}" type="pres">
      <dgm:prSet presAssocID="{A53842C2-8278-4D5F-ABCA-0DF5B75978F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BE5CF0-6E24-405A-B02B-F0EA256749F0}" type="presOf" srcId="{A53842C2-8278-4D5F-ABCA-0DF5B75978F9}" destId="{47D8BDBA-67FF-40DE-B4D2-C81E60E672A4}" srcOrd="0" destOrd="0" presId="urn:microsoft.com/office/officeart/2005/8/layout/vList6"/>
    <dgm:cxn modelId="{1843EEF7-E7D9-4DA5-B776-C93BF74181C1}" srcId="{F84ECEE2-25CA-4126-9586-4812D33DDAB4}" destId="{2726852C-8E4A-4647-9CC9-D6BCE63CD0D9}" srcOrd="0" destOrd="0" parTransId="{3FDB076C-F347-4AEB-B751-CCC4A85BD208}" sibTransId="{4F68FD4D-A5F4-4838-A1A4-70D76F2A0AE0}"/>
    <dgm:cxn modelId="{9ACC2542-4B11-4183-8476-8200BAB72B5F}" type="presOf" srcId="{F84ECEE2-25CA-4126-9586-4812D33DDAB4}" destId="{3F24859B-FFC8-4A07-BF24-7D8BB33B9D34}" srcOrd="0" destOrd="0" presId="urn:microsoft.com/office/officeart/2005/8/layout/vList6"/>
    <dgm:cxn modelId="{D99DB98B-AC1B-4527-ABDF-F2FEAEE691A9}" srcId="{67456135-7F35-4D91-A2DB-63BDEA7C0413}" destId="{F84ECEE2-25CA-4126-9586-4812D33DDAB4}" srcOrd="0" destOrd="0" parTransId="{1F02BA55-7120-4791-9919-BBB12C44FF5E}" sibTransId="{3478AEA3-EE2E-4325-BAC4-C98541E94C01}"/>
    <dgm:cxn modelId="{C88C8F03-302C-4BD4-9EAD-EDA98CD8769E}" srcId="{67456135-7F35-4D91-A2DB-63BDEA7C0413}" destId="{A53842C2-8278-4D5F-ABCA-0DF5B75978F9}" srcOrd="1" destOrd="0" parTransId="{613E0124-C9B4-44EC-8967-F8E6D85CEA77}" sibTransId="{B7B4EF71-4987-4478-BF47-2472500A3C03}"/>
    <dgm:cxn modelId="{B3394D71-4EC1-4617-B472-8764AA95933A}" type="presOf" srcId="{312908C3-5352-4779-AEEA-4361A8978877}" destId="{3150F8A9-2159-487C-8D4D-013B12BFCACD}" srcOrd="0" destOrd="1" presId="urn:microsoft.com/office/officeart/2005/8/layout/vList6"/>
    <dgm:cxn modelId="{0E1AA7FE-187D-404F-AE77-E244675146F3}" type="presOf" srcId="{A7E3B3BE-EE31-4FC0-9FCF-E3431D88E7FE}" destId="{E1E8621C-FBE3-4E3E-B253-8DAE2F475F82}" srcOrd="0" destOrd="1" presId="urn:microsoft.com/office/officeart/2005/8/layout/vList6"/>
    <dgm:cxn modelId="{A23DC373-C8C0-4CF6-848D-E10FF4FF64A9}" type="presOf" srcId="{67456135-7F35-4D91-A2DB-63BDEA7C0413}" destId="{8617AC60-CD42-4D9C-83C1-26AF89F5D2C3}" srcOrd="0" destOrd="0" presId="urn:microsoft.com/office/officeart/2005/8/layout/vList6"/>
    <dgm:cxn modelId="{70A0D103-E6A7-4045-A9FF-DED39269CA6A}" srcId="{F84ECEE2-25CA-4126-9586-4812D33DDAB4}" destId="{A7E3B3BE-EE31-4FC0-9FCF-E3431D88E7FE}" srcOrd="1" destOrd="0" parTransId="{40D3C0F3-7ADF-4791-831A-EC58F2568C79}" sibTransId="{4BB68E65-02FD-4FCE-9543-E3AFF0CE4B67}"/>
    <dgm:cxn modelId="{051F0EB1-E14F-4DEF-88A1-FB894309110B}" type="presOf" srcId="{4586A61F-F2F3-4D8F-90F5-01EFF385FD38}" destId="{3150F8A9-2159-487C-8D4D-013B12BFCACD}" srcOrd="0" destOrd="0" presId="urn:microsoft.com/office/officeart/2005/8/layout/vList6"/>
    <dgm:cxn modelId="{3BFCFABB-6C5F-438C-B000-FDDB1C6FECFB}" srcId="{A53842C2-8278-4D5F-ABCA-0DF5B75978F9}" destId="{4586A61F-F2F3-4D8F-90F5-01EFF385FD38}" srcOrd="0" destOrd="0" parTransId="{706DCF59-79C4-4A1F-8030-CD75DAF6734A}" sibTransId="{D730F851-21CB-4E18-A9D5-74146D675718}"/>
    <dgm:cxn modelId="{364BBDAD-1558-4611-8CC4-4932A080BB60}" type="presOf" srcId="{2726852C-8E4A-4647-9CC9-D6BCE63CD0D9}" destId="{E1E8621C-FBE3-4E3E-B253-8DAE2F475F82}" srcOrd="0" destOrd="0" presId="urn:microsoft.com/office/officeart/2005/8/layout/vList6"/>
    <dgm:cxn modelId="{3724D7D4-AE66-4ECD-85FD-98E51BB631C1}" srcId="{A53842C2-8278-4D5F-ABCA-0DF5B75978F9}" destId="{312908C3-5352-4779-AEEA-4361A8978877}" srcOrd="1" destOrd="0" parTransId="{8E443FB8-310A-4557-8F37-3D96ECFD0DAE}" sibTransId="{2A8E9D58-6C7C-4E3C-91D2-EB11991D78CB}"/>
    <dgm:cxn modelId="{33AA6EDA-3910-43E4-AFC0-07ADB916BDD6}" type="presParOf" srcId="{8617AC60-CD42-4D9C-83C1-26AF89F5D2C3}" destId="{F74D42DD-182D-42E1-99C1-577E0EA938DE}" srcOrd="0" destOrd="0" presId="urn:microsoft.com/office/officeart/2005/8/layout/vList6"/>
    <dgm:cxn modelId="{DA71A6C4-DB90-4086-B3E2-2DD6512C6B3F}" type="presParOf" srcId="{F74D42DD-182D-42E1-99C1-577E0EA938DE}" destId="{3F24859B-FFC8-4A07-BF24-7D8BB33B9D34}" srcOrd="0" destOrd="0" presId="urn:microsoft.com/office/officeart/2005/8/layout/vList6"/>
    <dgm:cxn modelId="{B4E0E389-4144-449E-B865-3701EDB06CC7}" type="presParOf" srcId="{F74D42DD-182D-42E1-99C1-577E0EA938DE}" destId="{E1E8621C-FBE3-4E3E-B253-8DAE2F475F82}" srcOrd="1" destOrd="0" presId="urn:microsoft.com/office/officeart/2005/8/layout/vList6"/>
    <dgm:cxn modelId="{E2F47A09-8AAC-4586-8082-79FA210F3137}" type="presParOf" srcId="{8617AC60-CD42-4D9C-83C1-26AF89F5D2C3}" destId="{955FAEA3-CFC5-4910-8BB8-77A5571D5A43}" srcOrd="1" destOrd="0" presId="urn:microsoft.com/office/officeart/2005/8/layout/vList6"/>
    <dgm:cxn modelId="{0C4BB1A9-3694-4277-A28A-B84485A9DE6C}" type="presParOf" srcId="{8617AC60-CD42-4D9C-83C1-26AF89F5D2C3}" destId="{770E90BF-F74C-4728-A78D-82550C19AEA3}" srcOrd="2" destOrd="0" presId="urn:microsoft.com/office/officeart/2005/8/layout/vList6"/>
    <dgm:cxn modelId="{BEC8E94F-6049-4EC5-8C98-B9652BCE09B9}" type="presParOf" srcId="{770E90BF-F74C-4728-A78D-82550C19AEA3}" destId="{47D8BDBA-67FF-40DE-B4D2-C81E60E672A4}" srcOrd="0" destOrd="0" presId="urn:microsoft.com/office/officeart/2005/8/layout/vList6"/>
    <dgm:cxn modelId="{F05F8FEA-E4C2-4444-81D0-84BC02069530}" type="presParOf" srcId="{770E90BF-F74C-4728-A78D-82550C19AEA3}" destId="{3150F8A9-2159-487C-8D4D-013B12BFCACD}" srcOrd="1" destOrd="0" presId="urn:microsoft.com/office/officeart/2005/8/layout/v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AD3139-3BE1-4E14-BCD9-9B278FD62966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65A05D-F206-4631-9C91-0662D073018E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ОК 03. Планировать и реализовывать собственное профессиональное и личное развитие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45D4025D-0833-416E-8B7B-0AC1638E66C1}" type="parTrans" cxnId="{B7917BCD-A5C2-46B8-9C20-3917839CC4F0}">
      <dgm:prSet/>
      <dgm:spPr/>
      <dgm:t>
        <a:bodyPr/>
        <a:lstStyle/>
        <a:p>
          <a:endParaRPr lang="ru-RU"/>
        </a:p>
      </dgm:t>
    </dgm:pt>
    <dgm:pt modelId="{A05686E5-AA8A-449F-B0A8-B872E4EE6531}" type="sibTrans" cxnId="{B7917BCD-A5C2-46B8-9C20-3917839CC4F0}">
      <dgm:prSet/>
      <dgm:spPr/>
      <dgm:t>
        <a:bodyPr/>
        <a:lstStyle/>
        <a:p>
          <a:endParaRPr lang="ru-RU"/>
        </a:p>
      </dgm:t>
    </dgm:pt>
    <dgm:pt modelId="{D1FF29C1-2107-4CAB-A8D7-948715A084C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оценивает внутренние ресурсы (знания, умения, опыт, свойства психики и т.п.) в соответствии с поставленной задачей деятельности, называет недостающие ресурсы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8336947-BEE6-4A05-AA0F-BEC0452235C2}" type="parTrans" cxnId="{62DC4384-9339-44EF-A4BB-4ADF6D76BD6C}">
      <dgm:prSet/>
      <dgm:spPr/>
      <dgm:t>
        <a:bodyPr/>
        <a:lstStyle/>
        <a:p>
          <a:endParaRPr lang="ru-RU"/>
        </a:p>
      </dgm:t>
    </dgm:pt>
    <dgm:pt modelId="{982CEB6E-2AFD-470B-B77F-73368BFA70CC}" type="sibTrans" cxnId="{62DC4384-9339-44EF-A4BB-4ADF6D76BD6C}">
      <dgm:prSet/>
      <dgm:spPr/>
      <dgm:t>
        <a:bodyPr/>
        <a:lstStyle/>
        <a:p>
          <a:endParaRPr lang="ru-RU"/>
        </a:p>
      </dgm:t>
    </dgm:pt>
    <dgm:pt modelId="{EA280DBC-62EC-459A-B33B-A8DF01A62AED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описывает ситуации, в которых может быть востребован полученный опыт произвольной деятельности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CA7550F-8B84-43E9-ADB2-35C4D33F429E}" type="parTrans" cxnId="{5B97C20E-C5ED-427C-9F55-C42BA8FF177A}">
      <dgm:prSet/>
      <dgm:spPr/>
      <dgm:t>
        <a:bodyPr/>
        <a:lstStyle/>
        <a:p>
          <a:endParaRPr lang="ru-RU"/>
        </a:p>
      </dgm:t>
    </dgm:pt>
    <dgm:pt modelId="{4CB5602A-2587-496B-BCD4-EBC351162F80}" type="sibTrans" cxnId="{5B97C20E-C5ED-427C-9F55-C42BA8FF177A}">
      <dgm:prSet/>
      <dgm:spPr/>
      <dgm:t>
        <a:bodyPr/>
        <a:lstStyle/>
        <a:p>
          <a:endParaRPr lang="ru-RU"/>
        </a:p>
      </dgm:t>
    </dgm:pt>
    <dgm:pt modelId="{CE3304BD-8CD5-4369-85F7-4F810CFAE26E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называет предпочтительные направления профессионального развития, обосновывая свои предложения ссылками на внешнюю ситуацию (тенденции развития профессии и смежных профессий, ситуация на рынке труда) и внутренние мотивы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BA36576-BF21-43C0-BC72-943D9444D546}" type="parTrans" cxnId="{20020F74-66D1-439F-90B9-C84EB6224896}">
      <dgm:prSet/>
      <dgm:spPr/>
      <dgm:t>
        <a:bodyPr/>
        <a:lstStyle/>
        <a:p>
          <a:endParaRPr lang="ru-RU"/>
        </a:p>
      </dgm:t>
    </dgm:pt>
    <dgm:pt modelId="{E4941EC3-23D1-43B0-93F3-2371ACDB44CC}" type="sibTrans" cxnId="{20020F74-66D1-439F-90B9-C84EB6224896}">
      <dgm:prSet/>
      <dgm:spPr/>
      <dgm:t>
        <a:bodyPr/>
        <a:lstStyle/>
        <a:p>
          <a:endParaRPr lang="ru-RU"/>
        </a:p>
      </dgm:t>
    </dgm:pt>
    <dgm:pt modelId="{67728325-2132-4B1D-91AA-21EE4B118DA8}" type="pres">
      <dgm:prSet presAssocID="{52AD3139-3BE1-4E14-BCD9-9B278FD6296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DCA74AA-B32D-4876-BBE7-BFA67B0ADE2F}" type="pres">
      <dgm:prSet presAssocID="{2565A05D-F206-4631-9C91-0662D073018E}" presName="vertOne" presStyleCnt="0"/>
      <dgm:spPr/>
    </dgm:pt>
    <dgm:pt modelId="{85005947-0032-464F-8C4E-283F4C81E3CB}" type="pres">
      <dgm:prSet presAssocID="{2565A05D-F206-4631-9C91-0662D073018E}" presName="txOne" presStyleLbl="node0" presStyleIdx="0" presStyleCnt="1" custScaleX="93049" custScaleY="376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18C307-91FA-4165-AAC8-F2074E3657B9}" type="pres">
      <dgm:prSet presAssocID="{2565A05D-F206-4631-9C91-0662D073018E}" presName="parTransOne" presStyleCnt="0"/>
      <dgm:spPr/>
    </dgm:pt>
    <dgm:pt modelId="{2D360DF3-05F7-4EF8-9B16-DC5581B244E4}" type="pres">
      <dgm:prSet presAssocID="{2565A05D-F206-4631-9C91-0662D073018E}" presName="horzOne" presStyleCnt="0"/>
      <dgm:spPr/>
    </dgm:pt>
    <dgm:pt modelId="{05ED4045-152B-410C-9060-1C89155C7BF6}" type="pres">
      <dgm:prSet presAssocID="{D1FF29C1-2107-4CAB-A8D7-948715A084CB}" presName="vertTwo" presStyleCnt="0"/>
      <dgm:spPr/>
    </dgm:pt>
    <dgm:pt modelId="{7B636E12-94B3-4505-A884-4F747264B76D}" type="pres">
      <dgm:prSet presAssocID="{D1FF29C1-2107-4CAB-A8D7-948715A084CB}" presName="txTwo" presStyleLbl="node2" presStyleIdx="0" presStyleCnt="3" custScaleY="660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83D27C-867F-4504-B020-163AA87B8B18}" type="pres">
      <dgm:prSet presAssocID="{D1FF29C1-2107-4CAB-A8D7-948715A084CB}" presName="horzTwo" presStyleCnt="0"/>
      <dgm:spPr/>
    </dgm:pt>
    <dgm:pt modelId="{55438E04-BFA3-4C3C-B2D2-1A04CBC77E3A}" type="pres">
      <dgm:prSet presAssocID="{982CEB6E-2AFD-470B-B77F-73368BFA70CC}" presName="sibSpaceTwo" presStyleCnt="0"/>
      <dgm:spPr/>
    </dgm:pt>
    <dgm:pt modelId="{E84AAAA6-29A2-4847-A522-80A2237602CD}" type="pres">
      <dgm:prSet presAssocID="{EA280DBC-62EC-459A-B33B-A8DF01A62AED}" presName="vertTwo" presStyleCnt="0"/>
      <dgm:spPr/>
    </dgm:pt>
    <dgm:pt modelId="{8BEF9F78-DB3C-4763-8FB0-B2BF1F51BCAB}" type="pres">
      <dgm:prSet presAssocID="{EA280DBC-62EC-459A-B33B-A8DF01A62AED}" presName="txTwo" presStyleLbl="node2" presStyleIdx="1" presStyleCnt="3" custScaleY="575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064731-B781-44E6-8DAD-E1564215E47E}" type="pres">
      <dgm:prSet presAssocID="{EA280DBC-62EC-459A-B33B-A8DF01A62AED}" presName="horzTwo" presStyleCnt="0"/>
      <dgm:spPr/>
    </dgm:pt>
    <dgm:pt modelId="{3325DFC6-8F91-4DF8-9C59-46750715A9E9}" type="pres">
      <dgm:prSet presAssocID="{4CB5602A-2587-496B-BCD4-EBC351162F80}" presName="sibSpaceTwo" presStyleCnt="0"/>
      <dgm:spPr/>
    </dgm:pt>
    <dgm:pt modelId="{F7C4F55E-AEC8-48CF-99D2-1553B1926046}" type="pres">
      <dgm:prSet presAssocID="{CE3304BD-8CD5-4369-85F7-4F810CFAE26E}" presName="vertTwo" presStyleCnt="0"/>
      <dgm:spPr/>
    </dgm:pt>
    <dgm:pt modelId="{38964A85-E325-4C41-9A6F-808D1FD31968}" type="pres">
      <dgm:prSet presAssocID="{CE3304BD-8CD5-4369-85F7-4F810CFAE26E}" presName="txTwo" presStyleLbl="node2" presStyleIdx="2" presStyleCnt="3" custScaleY="788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03BB91-6F27-400E-9CF7-00D2D0BB398A}" type="pres">
      <dgm:prSet presAssocID="{CE3304BD-8CD5-4369-85F7-4F810CFAE26E}" presName="horzTwo" presStyleCnt="0"/>
      <dgm:spPr/>
    </dgm:pt>
  </dgm:ptLst>
  <dgm:cxnLst>
    <dgm:cxn modelId="{AF4D7366-B374-4666-A2C4-C96799619A91}" type="presOf" srcId="{CE3304BD-8CD5-4369-85F7-4F810CFAE26E}" destId="{38964A85-E325-4C41-9A6F-808D1FD31968}" srcOrd="0" destOrd="0" presId="urn:microsoft.com/office/officeart/2005/8/layout/hierarchy4"/>
    <dgm:cxn modelId="{7CC836F0-B305-419B-99D7-3E171066680A}" type="presOf" srcId="{2565A05D-F206-4631-9C91-0662D073018E}" destId="{85005947-0032-464F-8C4E-283F4C81E3CB}" srcOrd="0" destOrd="0" presId="urn:microsoft.com/office/officeart/2005/8/layout/hierarchy4"/>
    <dgm:cxn modelId="{E238F65C-B35F-4775-A915-CD158B488EC3}" type="presOf" srcId="{EA280DBC-62EC-459A-B33B-A8DF01A62AED}" destId="{8BEF9F78-DB3C-4763-8FB0-B2BF1F51BCAB}" srcOrd="0" destOrd="0" presId="urn:microsoft.com/office/officeart/2005/8/layout/hierarchy4"/>
    <dgm:cxn modelId="{20020F74-66D1-439F-90B9-C84EB6224896}" srcId="{2565A05D-F206-4631-9C91-0662D073018E}" destId="{CE3304BD-8CD5-4369-85F7-4F810CFAE26E}" srcOrd="2" destOrd="0" parTransId="{BBA36576-BF21-43C0-BC72-943D9444D546}" sibTransId="{E4941EC3-23D1-43B0-93F3-2371ACDB44CC}"/>
    <dgm:cxn modelId="{B7917BCD-A5C2-46B8-9C20-3917839CC4F0}" srcId="{52AD3139-3BE1-4E14-BCD9-9B278FD62966}" destId="{2565A05D-F206-4631-9C91-0662D073018E}" srcOrd="0" destOrd="0" parTransId="{45D4025D-0833-416E-8B7B-0AC1638E66C1}" sibTransId="{A05686E5-AA8A-449F-B0A8-B872E4EE6531}"/>
    <dgm:cxn modelId="{62DC4384-9339-44EF-A4BB-4ADF6D76BD6C}" srcId="{2565A05D-F206-4631-9C91-0662D073018E}" destId="{D1FF29C1-2107-4CAB-A8D7-948715A084CB}" srcOrd="0" destOrd="0" parTransId="{88336947-BEE6-4A05-AA0F-BEC0452235C2}" sibTransId="{982CEB6E-2AFD-470B-B77F-73368BFA70CC}"/>
    <dgm:cxn modelId="{5B97C20E-C5ED-427C-9F55-C42BA8FF177A}" srcId="{2565A05D-F206-4631-9C91-0662D073018E}" destId="{EA280DBC-62EC-459A-B33B-A8DF01A62AED}" srcOrd="1" destOrd="0" parTransId="{ACA7550F-8B84-43E9-ADB2-35C4D33F429E}" sibTransId="{4CB5602A-2587-496B-BCD4-EBC351162F80}"/>
    <dgm:cxn modelId="{136DF938-11C2-4AA7-BCF1-205FFBED8DDC}" type="presOf" srcId="{D1FF29C1-2107-4CAB-A8D7-948715A084CB}" destId="{7B636E12-94B3-4505-A884-4F747264B76D}" srcOrd="0" destOrd="0" presId="urn:microsoft.com/office/officeart/2005/8/layout/hierarchy4"/>
    <dgm:cxn modelId="{C74597C6-DC01-4D13-8181-4795D7C68901}" type="presOf" srcId="{52AD3139-3BE1-4E14-BCD9-9B278FD62966}" destId="{67728325-2132-4B1D-91AA-21EE4B118DA8}" srcOrd="0" destOrd="0" presId="urn:microsoft.com/office/officeart/2005/8/layout/hierarchy4"/>
    <dgm:cxn modelId="{09A714D2-D415-40A5-B0CD-59A43660EAB5}" type="presParOf" srcId="{67728325-2132-4B1D-91AA-21EE4B118DA8}" destId="{7DCA74AA-B32D-4876-BBE7-BFA67B0ADE2F}" srcOrd="0" destOrd="0" presId="urn:microsoft.com/office/officeart/2005/8/layout/hierarchy4"/>
    <dgm:cxn modelId="{B548C755-8560-4316-9DC9-BD40670B63E4}" type="presParOf" srcId="{7DCA74AA-B32D-4876-BBE7-BFA67B0ADE2F}" destId="{85005947-0032-464F-8C4E-283F4C81E3CB}" srcOrd="0" destOrd="0" presId="urn:microsoft.com/office/officeart/2005/8/layout/hierarchy4"/>
    <dgm:cxn modelId="{DC1DB76D-B920-4A60-A40F-BD56AA444A64}" type="presParOf" srcId="{7DCA74AA-B32D-4876-BBE7-BFA67B0ADE2F}" destId="{E918C307-91FA-4165-AAC8-F2074E3657B9}" srcOrd="1" destOrd="0" presId="urn:microsoft.com/office/officeart/2005/8/layout/hierarchy4"/>
    <dgm:cxn modelId="{487177F4-9FAE-4B24-8264-7D7649DE360C}" type="presParOf" srcId="{7DCA74AA-B32D-4876-BBE7-BFA67B0ADE2F}" destId="{2D360DF3-05F7-4EF8-9B16-DC5581B244E4}" srcOrd="2" destOrd="0" presId="urn:microsoft.com/office/officeart/2005/8/layout/hierarchy4"/>
    <dgm:cxn modelId="{F040A226-F155-4457-AD42-F92C57B401DD}" type="presParOf" srcId="{2D360DF3-05F7-4EF8-9B16-DC5581B244E4}" destId="{05ED4045-152B-410C-9060-1C89155C7BF6}" srcOrd="0" destOrd="0" presId="urn:microsoft.com/office/officeart/2005/8/layout/hierarchy4"/>
    <dgm:cxn modelId="{8C872B64-7E2E-42E6-BB49-5BD055ECAF26}" type="presParOf" srcId="{05ED4045-152B-410C-9060-1C89155C7BF6}" destId="{7B636E12-94B3-4505-A884-4F747264B76D}" srcOrd="0" destOrd="0" presId="urn:microsoft.com/office/officeart/2005/8/layout/hierarchy4"/>
    <dgm:cxn modelId="{6FF04BC3-16E2-406F-B122-9A0E1BF6902A}" type="presParOf" srcId="{05ED4045-152B-410C-9060-1C89155C7BF6}" destId="{1C83D27C-867F-4504-B020-163AA87B8B18}" srcOrd="1" destOrd="0" presId="urn:microsoft.com/office/officeart/2005/8/layout/hierarchy4"/>
    <dgm:cxn modelId="{ACD3D76E-AF76-4A4E-AA00-67004DE487C2}" type="presParOf" srcId="{2D360DF3-05F7-4EF8-9B16-DC5581B244E4}" destId="{55438E04-BFA3-4C3C-B2D2-1A04CBC77E3A}" srcOrd="1" destOrd="0" presId="urn:microsoft.com/office/officeart/2005/8/layout/hierarchy4"/>
    <dgm:cxn modelId="{2D45CCB2-465A-4C14-9DE6-56904143A2ED}" type="presParOf" srcId="{2D360DF3-05F7-4EF8-9B16-DC5581B244E4}" destId="{E84AAAA6-29A2-4847-A522-80A2237602CD}" srcOrd="2" destOrd="0" presId="urn:microsoft.com/office/officeart/2005/8/layout/hierarchy4"/>
    <dgm:cxn modelId="{26CC6E6A-BF5C-48E7-8623-AF1C2A27F1FD}" type="presParOf" srcId="{E84AAAA6-29A2-4847-A522-80A2237602CD}" destId="{8BEF9F78-DB3C-4763-8FB0-B2BF1F51BCAB}" srcOrd="0" destOrd="0" presId="urn:microsoft.com/office/officeart/2005/8/layout/hierarchy4"/>
    <dgm:cxn modelId="{915932FF-7FAA-441D-9A48-809D3454B62B}" type="presParOf" srcId="{E84AAAA6-29A2-4847-A522-80A2237602CD}" destId="{68064731-B781-44E6-8DAD-E1564215E47E}" srcOrd="1" destOrd="0" presId="urn:microsoft.com/office/officeart/2005/8/layout/hierarchy4"/>
    <dgm:cxn modelId="{EF179A14-481A-4D2D-9625-3BA33ED8EFE3}" type="presParOf" srcId="{2D360DF3-05F7-4EF8-9B16-DC5581B244E4}" destId="{3325DFC6-8F91-4DF8-9C59-46750715A9E9}" srcOrd="3" destOrd="0" presId="urn:microsoft.com/office/officeart/2005/8/layout/hierarchy4"/>
    <dgm:cxn modelId="{DD99E225-32E9-490F-9DC3-94B1767F9292}" type="presParOf" srcId="{2D360DF3-05F7-4EF8-9B16-DC5581B244E4}" destId="{F7C4F55E-AEC8-48CF-99D2-1553B1926046}" srcOrd="4" destOrd="0" presId="urn:microsoft.com/office/officeart/2005/8/layout/hierarchy4"/>
    <dgm:cxn modelId="{8DD6C887-2426-42A4-9B31-FD024A72392E}" type="presParOf" srcId="{F7C4F55E-AEC8-48CF-99D2-1553B1926046}" destId="{38964A85-E325-4C41-9A6F-808D1FD31968}" srcOrd="0" destOrd="0" presId="urn:microsoft.com/office/officeart/2005/8/layout/hierarchy4"/>
    <dgm:cxn modelId="{555DA263-9E80-46B6-9CCB-DF0A0074F2D3}" type="presParOf" srcId="{F7C4F55E-AEC8-48CF-99D2-1553B1926046}" destId="{6B03BB91-6F27-400E-9CF7-00D2D0BB398A}" srcOrd="1" destOrd="0" presId="urn:microsoft.com/office/officeart/2005/8/layout/hierarchy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AD3139-3BE1-4E14-BCD9-9B278FD62966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65A05D-F206-4631-9C91-0662D073018E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ОК 08. Использовать средства физической культуры для сохранения и укрепления здоровья в процессе профессиональной деятельности и поддержания необходимого уровня физической подготовленности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45D4025D-0833-416E-8B7B-0AC1638E66C1}" type="parTrans" cxnId="{B7917BCD-A5C2-46B8-9C20-3917839CC4F0}">
      <dgm:prSet/>
      <dgm:spPr/>
      <dgm:t>
        <a:bodyPr/>
        <a:lstStyle/>
        <a:p>
          <a:endParaRPr lang="ru-RU"/>
        </a:p>
      </dgm:t>
    </dgm:pt>
    <dgm:pt modelId="{A05686E5-AA8A-449F-B0A8-B872E4EE6531}" type="sibTrans" cxnId="{B7917BCD-A5C2-46B8-9C20-3917839CC4F0}">
      <dgm:prSet/>
      <dgm:spPr/>
      <dgm:t>
        <a:bodyPr/>
        <a:lstStyle/>
        <a:p>
          <a:endParaRPr lang="ru-RU"/>
        </a:p>
      </dgm:t>
    </dgm:pt>
    <dgm:pt modelId="{D1FF29C1-2107-4CAB-A8D7-948715A084C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планирует физические нагрузки в заданных ситуациях; 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дает оценку допустимости физической нагрузки в заданной ситуации;  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отбирает средства и методы для развития своих физических качеств на основе оценки их актуального состояния и т.п.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8336947-BEE6-4A05-AA0F-BEC0452235C2}" type="parTrans" cxnId="{62DC4384-9339-44EF-A4BB-4ADF6D76BD6C}">
      <dgm:prSet/>
      <dgm:spPr/>
      <dgm:t>
        <a:bodyPr/>
        <a:lstStyle/>
        <a:p>
          <a:endParaRPr lang="ru-RU"/>
        </a:p>
      </dgm:t>
    </dgm:pt>
    <dgm:pt modelId="{982CEB6E-2AFD-470B-B77F-73368BFA70CC}" type="sibTrans" cxnId="{62DC4384-9339-44EF-A4BB-4ADF6D76BD6C}">
      <dgm:prSet/>
      <dgm:spPr/>
      <dgm:t>
        <a:bodyPr/>
        <a:lstStyle/>
        <a:p>
          <a:endParaRPr lang="ru-RU"/>
        </a:p>
      </dgm:t>
    </dgm:pt>
    <dgm:pt modelId="{CE3304BD-8CD5-4369-85F7-4F810CFAE26E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демонстрирует выполнение упражнения на выносливость (бег, плавание, ходьба или бег на лыжах) в течение 30 минут в заданном темпе; 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демонстрирует применение дыхательных упражнений на мобилизацию, упражнений на расслабление различных групп мышц;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демонстрирует здоровьезберегающие приемы поднятия и перемещения тяжестей и т.п.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BA36576-BF21-43C0-BC72-943D9444D546}" type="parTrans" cxnId="{20020F74-66D1-439F-90B9-C84EB6224896}">
      <dgm:prSet/>
      <dgm:spPr/>
      <dgm:t>
        <a:bodyPr/>
        <a:lstStyle/>
        <a:p>
          <a:endParaRPr lang="ru-RU"/>
        </a:p>
      </dgm:t>
    </dgm:pt>
    <dgm:pt modelId="{E4941EC3-23D1-43B0-93F3-2371ACDB44CC}" type="sibTrans" cxnId="{20020F74-66D1-439F-90B9-C84EB6224896}">
      <dgm:prSet/>
      <dgm:spPr/>
      <dgm:t>
        <a:bodyPr/>
        <a:lstStyle/>
        <a:p>
          <a:endParaRPr lang="ru-RU"/>
        </a:p>
      </dgm:t>
    </dgm:pt>
    <dgm:pt modelId="{67728325-2132-4B1D-91AA-21EE4B118DA8}" type="pres">
      <dgm:prSet presAssocID="{52AD3139-3BE1-4E14-BCD9-9B278FD6296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DCA74AA-B32D-4876-BBE7-BFA67B0ADE2F}" type="pres">
      <dgm:prSet presAssocID="{2565A05D-F206-4631-9C91-0662D073018E}" presName="vertOne" presStyleCnt="0"/>
      <dgm:spPr/>
    </dgm:pt>
    <dgm:pt modelId="{85005947-0032-464F-8C4E-283F4C81E3CB}" type="pres">
      <dgm:prSet presAssocID="{2565A05D-F206-4631-9C91-0662D073018E}" presName="txOne" presStyleLbl="node0" presStyleIdx="0" presStyleCnt="1" custScaleX="94807" custScaleY="562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18C307-91FA-4165-AAC8-F2074E3657B9}" type="pres">
      <dgm:prSet presAssocID="{2565A05D-F206-4631-9C91-0662D073018E}" presName="parTransOne" presStyleCnt="0"/>
      <dgm:spPr/>
    </dgm:pt>
    <dgm:pt modelId="{2D360DF3-05F7-4EF8-9B16-DC5581B244E4}" type="pres">
      <dgm:prSet presAssocID="{2565A05D-F206-4631-9C91-0662D073018E}" presName="horzOne" presStyleCnt="0"/>
      <dgm:spPr/>
    </dgm:pt>
    <dgm:pt modelId="{05ED4045-152B-410C-9060-1C89155C7BF6}" type="pres">
      <dgm:prSet presAssocID="{D1FF29C1-2107-4CAB-A8D7-948715A084CB}" presName="vertTwo" presStyleCnt="0"/>
      <dgm:spPr/>
    </dgm:pt>
    <dgm:pt modelId="{7B636E12-94B3-4505-A884-4F747264B76D}" type="pres">
      <dgm:prSet presAssocID="{D1FF29C1-2107-4CAB-A8D7-948715A084CB}" presName="txTwo" presStyleLbl="node2" presStyleIdx="0" presStyleCnt="2" custScaleY="53419" custLinFactNeighborX="1752" custLinFactNeighborY="20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83D27C-867F-4504-B020-163AA87B8B18}" type="pres">
      <dgm:prSet presAssocID="{D1FF29C1-2107-4CAB-A8D7-948715A084CB}" presName="horzTwo" presStyleCnt="0"/>
      <dgm:spPr/>
    </dgm:pt>
    <dgm:pt modelId="{55438E04-BFA3-4C3C-B2D2-1A04CBC77E3A}" type="pres">
      <dgm:prSet presAssocID="{982CEB6E-2AFD-470B-B77F-73368BFA70CC}" presName="sibSpaceTwo" presStyleCnt="0"/>
      <dgm:spPr/>
    </dgm:pt>
    <dgm:pt modelId="{F7C4F55E-AEC8-48CF-99D2-1553B1926046}" type="pres">
      <dgm:prSet presAssocID="{CE3304BD-8CD5-4369-85F7-4F810CFAE26E}" presName="vertTwo" presStyleCnt="0"/>
      <dgm:spPr/>
    </dgm:pt>
    <dgm:pt modelId="{38964A85-E325-4C41-9A6F-808D1FD31968}" type="pres">
      <dgm:prSet presAssocID="{CE3304BD-8CD5-4369-85F7-4F810CFAE26E}" presName="txTwo" presStyleLbl="node2" presStyleIdx="1" presStyleCnt="2" custScaleY="71167" custLinFactNeighborX="-541" custLinFactNeighborY="-54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03BB91-6F27-400E-9CF7-00D2D0BB398A}" type="pres">
      <dgm:prSet presAssocID="{CE3304BD-8CD5-4369-85F7-4F810CFAE26E}" presName="horzTwo" presStyleCnt="0"/>
      <dgm:spPr/>
    </dgm:pt>
  </dgm:ptLst>
  <dgm:cxnLst>
    <dgm:cxn modelId="{4ADE17C3-0B32-4859-A247-99E06CC2AD46}" type="presOf" srcId="{D1FF29C1-2107-4CAB-A8D7-948715A084CB}" destId="{7B636E12-94B3-4505-A884-4F747264B76D}" srcOrd="0" destOrd="0" presId="urn:microsoft.com/office/officeart/2005/8/layout/hierarchy4"/>
    <dgm:cxn modelId="{F65A9A31-0F65-4DBD-B5B7-7627F4D1E559}" type="presOf" srcId="{2565A05D-F206-4631-9C91-0662D073018E}" destId="{85005947-0032-464F-8C4E-283F4C81E3CB}" srcOrd="0" destOrd="0" presId="urn:microsoft.com/office/officeart/2005/8/layout/hierarchy4"/>
    <dgm:cxn modelId="{5E64AAAF-6196-4A88-8E38-3081A79A7C27}" type="presOf" srcId="{52AD3139-3BE1-4E14-BCD9-9B278FD62966}" destId="{67728325-2132-4B1D-91AA-21EE4B118DA8}" srcOrd="0" destOrd="0" presId="urn:microsoft.com/office/officeart/2005/8/layout/hierarchy4"/>
    <dgm:cxn modelId="{20020F74-66D1-439F-90B9-C84EB6224896}" srcId="{2565A05D-F206-4631-9C91-0662D073018E}" destId="{CE3304BD-8CD5-4369-85F7-4F810CFAE26E}" srcOrd="1" destOrd="0" parTransId="{BBA36576-BF21-43C0-BC72-943D9444D546}" sibTransId="{E4941EC3-23D1-43B0-93F3-2371ACDB44CC}"/>
    <dgm:cxn modelId="{B7917BCD-A5C2-46B8-9C20-3917839CC4F0}" srcId="{52AD3139-3BE1-4E14-BCD9-9B278FD62966}" destId="{2565A05D-F206-4631-9C91-0662D073018E}" srcOrd="0" destOrd="0" parTransId="{45D4025D-0833-416E-8B7B-0AC1638E66C1}" sibTransId="{A05686E5-AA8A-449F-B0A8-B872E4EE6531}"/>
    <dgm:cxn modelId="{62DC4384-9339-44EF-A4BB-4ADF6D76BD6C}" srcId="{2565A05D-F206-4631-9C91-0662D073018E}" destId="{D1FF29C1-2107-4CAB-A8D7-948715A084CB}" srcOrd="0" destOrd="0" parTransId="{88336947-BEE6-4A05-AA0F-BEC0452235C2}" sibTransId="{982CEB6E-2AFD-470B-B77F-73368BFA70CC}"/>
    <dgm:cxn modelId="{B869369B-C260-4E8E-843D-F4D36EEE88CE}" type="presOf" srcId="{CE3304BD-8CD5-4369-85F7-4F810CFAE26E}" destId="{38964A85-E325-4C41-9A6F-808D1FD31968}" srcOrd="0" destOrd="0" presId="urn:microsoft.com/office/officeart/2005/8/layout/hierarchy4"/>
    <dgm:cxn modelId="{F4CE4B50-1152-456F-9B8B-E9ECB72306D0}" type="presParOf" srcId="{67728325-2132-4B1D-91AA-21EE4B118DA8}" destId="{7DCA74AA-B32D-4876-BBE7-BFA67B0ADE2F}" srcOrd="0" destOrd="0" presId="urn:microsoft.com/office/officeart/2005/8/layout/hierarchy4"/>
    <dgm:cxn modelId="{3B965532-14D1-452A-9C78-7984EB69944E}" type="presParOf" srcId="{7DCA74AA-B32D-4876-BBE7-BFA67B0ADE2F}" destId="{85005947-0032-464F-8C4E-283F4C81E3CB}" srcOrd="0" destOrd="0" presId="urn:microsoft.com/office/officeart/2005/8/layout/hierarchy4"/>
    <dgm:cxn modelId="{DFE1F160-BD20-4221-AC8F-AE189B12CFFA}" type="presParOf" srcId="{7DCA74AA-B32D-4876-BBE7-BFA67B0ADE2F}" destId="{E918C307-91FA-4165-AAC8-F2074E3657B9}" srcOrd="1" destOrd="0" presId="urn:microsoft.com/office/officeart/2005/8/layout/hierarchy4"/>
    <dgm:cxn modelId="{1143ADE3-72BD-46BC-92D1-56836FC1DDD0}" type="presParOf" srcId="{7DCA74AA-B32D-4876-BBE7-BFA67B0ADE2F}" destId="{2D360DF3-05F7-4EF8-9B16-DC5581B244E4}" srcOrd="2" destOrd="0" presId="urn:microsoft.com/office/officeart/2005/8/layout/hierarchy4"/>
    <dgm:cxn modelId="{CB572624-98BD-43B1-A572-2DE42F8A69FB}" type="presParOf" srcId="{2D360DF3-05F7-4EF8-9B16-DC5581B244E4}" destId="{05ED4045-152B-410C-9060-1C89155C7BF6}" srcOrd="0" destOrd="0" presId="urn:microsoft.com/office/officeart/2005/8/layout/hierarchy4"/>
    <dgm:cxn modelId="{F2B231BD-C05A-418D-8E79-BBA70BEB7052}" type="presParOf" srcId="{05ED4045-152B-410C-9060-1C89155C7BF6}" destId="{7B636E12-94B3-4505-A884-4F747264B76D}" srcOrd="0" destOrd="0" presId="urn:microsoft.com/office/officeart/2005/8/layout/hierarchy4"/>
    <dgm:cxn modelId="{77232EF3-DD99-4D11-A15E-68CFE03A7CA5}" type="presParOf" srcId="{05ED4045-152B-410C-9060-1C89155C7BF6}" destId="{1C83D27C-867F-4504-B020-163AA87B8B18}" srcOrd="1" destOrd="0" presId="urn:microsoft.com/office/officeart/2005/8/layout/hierarchy4"/>
    <dgm:cxn modelId="{5FB48D8D-4E09-4195-A911-837DD45C8701}" type="presParOf" srcId="{2D360DF3-05F7-4EF8-9B16-DC5581B244E4}" destId="{55438E04-BFA3-4C3C-B2D2-1A04CBC77E3A}" srcOrd="1" destOrd="0" presId="urn:microsoft.com/office/officeart/2005/8/layout/hierarchy4"/>
    <dgm:cxn modelId="{35EF440E-148D-4DE8-9293-78CBA85E9105}" type="presParOf" srcId="{2D360DF3-05F7-4EF8-9B16-DC5581B244E4}" destId="{F7C4F55E-AEC8-48CF-99D2-1553B1926046}" srcOrd="2" destOrd="0" presId="urn:microsoft.com/office/officeart/2005/8/layout/hierarchy4"/>
    <dgm:cxn modelId="{0A40F8FC-EFF8-4299-8A55-D4590A8A2B22}" type="presParOf" srcId="{F7C4F55E-AEC8-48CF-99D2-1553B1926046}" destId="{38964A85-E325-4C41-9A6F-808D1FD31968}" srcOrd="0" destOrd="0" presId="urn:microsoft.com/office/officeart/2005/8/layout/hierarchy4"/>
    <dgm:cxn modelId="{9D682B45-C00E-41D2-BD80-33BA62A6C39C}" type="presParOf" srcId="{F7C4F55E-AEC8-48CF-99D2-1553B1926046}" destId="{6B03BB91-6F27-400E-9CF7-00D2D0BB398A}" srcOrd="1" destOrd="0" presId="urn:microsoft.com/office/officeart/2005/8/layout/hierarchy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AD3139-3BE1-4E14-BCD9-9B278FD62966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65A05D-F206-4631-9C91-0662D073018E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ОК 07. Содействовать сохранению окружающей среды, ресурсосбережению, эффективно действовать в чрезвычайных ситуациях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45D4025D-0833-416E-8B7B-0AC1638E66C1}" type="parTrans" cxnId="{B7917BCD-A5C2-46B8-9C20-3917839CC4F0}">
      <dgm:prSet/>
      <dgm:spPr/>
      <dgm:t>
        <a:bodyPr/>
        <a:lstStyle/>
        <a:p>
          <a:endParaRPr lang="ru-RU"/>
        </a:p>
      </dgm:t>
    </dgm:pt>
    <dgm:pt modelId="{A05686E5-AA8A-449F-B0A8-B872E4EE6531}" type="sibTrans" cxnId="{B7917BCD-A5C2-46B8-9C20-3917839CC4F0}">
      <dgm:prSet/>
      <dgm:spPr/>
      <dgm:t>
        <a:bodyPr/>
        <a:lstStyle/>
        <a:p>
          <a:endParaRPr lang="ru-RU"/>
        </a:p>
      </dgm:t>
    </dgm:pt>
    <dgm:pt modelId="{D1FF29C1-2107-4CAB-A8D7-948715A084C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оценивает действия субъекта деятельности с точки зрения последствий для окружающей среды;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оценивает действия  и решения участников модельных ситуаций на основе правил поведения на воде, в лесу, в горах, на болоте и т.д.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8336947-BEE6-4A05-AA0F-BEC0452235C2}" type="parTrans" cxnId="{62DC4384-9339-44EF-A4BB-4ADF6D76BD6C}">
      <dgm:prSet/>
      <dgm:spPr/>
      <dgm:t>
        <a:bodyPr/>
        <a:lstStyle/>
        <a:p>
          <a:endParaRPr lang="ru-RU"/>
        </a:p>
      </dgm:t>
    </dgm:pt>
    <dgm:pt modelId="{982CEB6E-2AFD-470B-B77F-73368BFA70CC}" type="sibTrans" cxnId="{62DC4384-9339-44EF-A4BB-4ADF6D76BD6C}">
      <dgm:prSet/>
      <dgm:spPr/>
      <dgm:t>
        <a:bodyPr/>
        <a:lstStyle/>
        <a:p>
          <a:endParaRPr lang="ru-RU"/>
        </a:p>
      </dgm:t>
    </dgm:pt>
    <dgm:pt modelId="{CE3304BD-8CD5-4369-85F7-4F810CFAE26E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дает оценку корректности хранения реагентов по результатам самостоятельно проведенного наблюдения;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демонстрирует действия оперативного дежурного при пожаре и т.п.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BA36576-BF21-43C0-BC72-943D9444D546}" type="parTrans" cxnId="{20020F74-66D1-439F-90B9-C84EB6224896}">
      <dgm:prSet/>
      <dgm:spPr/>
      <dgm:t>
        <a:bodyPr/>
        <a:lstStyle/>
        <a:p>
          <a:endParaRPr lang="ru-RU"/>
        </a:p>
      </dgm:t>
    </dgm:pt>
    <dgm:pt modelId="{E4941EC3-23D1-43B0-93F3-2371ACDB44CC}" type="sibTrans" cxnId="{20020F74-66D1-439F-90B9-C84EB6224896}">
      <dgm:prSet/>
      <dgm:spPr/>
      <dgm:t>
        <a:bodyPr/>
        <a:lstStyle/>
        <a:p>
          <a:endParaRPr lang="ru-RU"/>
        </a:p>
      </dgm:t>
    </dgm:pt>
    <dgm:pt modelId="{67728325-2132-4B1D-91AA-21EE4B118DA8}" type="pres">
      <dgm:prSet presAssocID="{52AD3139-3BE1-4E14-BCD9-9B278FD6296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DCA74AA-B32D-4876-BBE7-BFA67B0ADE2F}" type="pres">
      <dgm:prSet presAssocID="{2565A05D-F206-4631-9C91-0662D073018E}" presName="vertOne" presStyleCnt="0"/>
      <dgm:spPr/>
    </dgm:pt>
    <dgm:pt modelId="{85005947-0032-464F-8C4E-283F4C81E3CB}" type="pres">
      <dgm:prSet presAssocID="{2565A05D-F206-4631-9C91-0662D073018E}" presName="txOne" presStyleLbl="node0" presStyleIdx="0" presStyleCnt="1" custScaleX="100099" custScaleY="41028" custLinFactY="-613" custLinFactNeighborX="-423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18C307-91FA-4165-AAC8-F2074E3657B9}" type="pres">
      <dgm:prSet presAssocID="{2565A05D-F206-4631-9C91-0662D073018E}" presName="parTransOne" presStyleCnt="0"/>
      <dgm:spPr/>
    </dgm:pt>
    <dgm:pt modelId="{2D360DF3-05F7-4EF8-9B16-DC5581B244E4}" type="pres">
      <dgm:prSet presAssocID="{2565A05D-F206-4631-9C91-0662D073018E}" presName="horzOne" presStyleCnt="0"/>
      <dgm:spPr/>
    </dgm:pt>
    <dgm:pt modelId="{05ED4045-152B-410C-9060-1C89155C7BF6}" type="pres">
      <dgm:prSet presAssocID="{D1FF29C1-2107-4CAB-A8D7-948715A084CB}" presName="vertTwo" presStyleCnt="0"/>
      <dgm:spPr/>
    </dgm:pt>
    <dgm:pt modelId="{7B636E12-94B3-4505-A884-4F747264B76D}" type="pres">
      <dgm:prSet presAssocID="{D1FF29C1-2107-4CAB-A8D7-948715A084CB}" presName="txTwo" presStyleLbl="node2" presStyleIdx="0" presStyleCnt="2" custScaleX="328007" custScaleY="42670" custLinFactNeighborX="-335" custLinFactNeighborY="-5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83D27C-867F-4504-B020-163AA87B8B18}" type="pres">
      <dgm:prSet presAssocID="{D1FF29C1-2107-4CAB-A8D7-948715A084CB}" presName="horzTwo" presStyleCnt="0"/>
      <dgm:spPr/>
    </dgm:pt>
    <dgm:pt modelId="{55438E04-BFA3-4C3C-B2D2-1A04CBC77E3A}" type="pres">
      <dgm:prSet presAssocID="{982CEB6E-2AFD-470B-B77F-73368BFA70CC}" presName="sibSpaceTwo" presStyleCnt="0"/>
      <dgm:spPr/>
    </dgm:pt>
    <dgm:pt modelId="{F7C4F55E-AEC8-48CF-99D2-1553B1926046}" type="pres">
      <dgm:prSet presAssocID="{CE3304BD-8CD5-4369-85F7-4F810CFAE26E}" presName="vertTwo" presStyleCnt="0"/>
      <dgm:spPr/>
    </dgm:pt>
    <dgm:pt modelId="{38964A85-E325-4C41-9A6F-808D1FD31968}" type="pres">
      <dgm:prSet presAssocID="{CE3304BD-8CD5-4369-85F7-4F810CFAE26E}" presName="txTwo" presStyleLbl="node2" presStyleIdx="1" presStyleCnt="2" custScaleX="336608" custScaleY="42670" custLinFactNeighborX="101" custLinFactNeighborY="-58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03BB91-6F27-400E-9CF7-00D2D0BB398A}" type="pres">
      <dgm:prSet presAssocID="{CE3304BD-8CD5-4369-85F7-4F810CFAE26E}" presName="horzTwo" presStyleCnt="0"/>
      <dgm:spPr/>
    </dgm:pt>
  </dgm:ptLst>
  <dgm:cxnLst>
    <dgm:cxn modelId="{20020F74-66D1-439F-90B9-C84EB6224896}" srcId="{2565A05D-F206-4631-9C91-0662D073018E}" destId="{CE3304BD-8CD5-4369-85F7-4F810CFAE26E}" srcOrd="1" destOrd="0" parTransId="{BBA36576-BF21-43C0-BC72-943D9444D546}" sibTransId="{E4941EC3-23D1-43B0-93F3-2371ACDB44CC}"/>
    <dgm:cxn modelId="{ADDD774B-B2CF-45AB-A48A-6DD3256C7C47}" type="presOf" srcId="{D1FF29C1-2107-4CAB-A8D7-948715A084CB}" destId="{7B636E12-94B3-4505-A884-4F747264B76D}" srcOrd="0" destOrd="0" presId="urn:microsoft.com/office/officeart/2005/8/layout/hierarchy4"/>
    <dgm:cxn modelId="{9EB13796-FADB-485B-BF23-919A61AF97BA}" type="presOf" srcId="{52AD3139-3BE1-4E14-BCD9-9B278FD62966}" destId="{67728325-2132-4B1D-91AA-21EE4B118DA8}" srcOrd="0" destOrd="0" presId="urn:microsoft.com/office/officeart/2005/8/layout/hierarchy4"/>
    <dgm:cxn modelId="{52E3BC13-E177-4531-91AA-8933FF27EC40}" type="presOf" srcId="{2565A05D-F206-4631-9C91-0662D073018E}" destId="{85005947-0032-464F-8C4E-283F4C81E3CB}" srcOrd="0" destOrd="0" presId="urn:microsoft.com/office/officeart/2005/8/layout/hierarchy4"/>
    <dgm:cxn modelId="{B7917BCD-A5C2-46B8-9C20-3917839CC4F0}" srcId="{52AD3139-3BE1-4E14-BCD9-9B278FD62966}" destId="{2565A05D-F206-4631-9C91-0662D073018E}" srcOrd="0" destOrd="0" parTransId="{45D4025D-0833-416E-8B7B-0AC1638E66C1}" sibTransId="{A05686E5-AA8A-449F-B0A8-B872E4EE6531}"/>
    <dgm:cxn modelId="{21D66E9C-615E-416D-B032-57EF3DE56474}" type="presOf" srcId="{CE3304BD-8CD5-4369-85F7-4F810CFAE26E}" destId="{38964A85-E325-4C41-9A6F-808D1FD31968}" srcOrd="0" destOrd="0" presId="urn:microsoft.com/office/officeart/2005/8/layout/hierarchy4"/>
    <dgm:cxn modelId="{62DC4384-9339-44EF-A4BB-4ADF6D76BD6C}" srcId="{2565A05D-F206-4631-9C91-0662D073018E}" destId="{D1FF29C1-2107-4CAB-A8D7-948715A084CB}" srcOrd="0" destOrd="0" parTransId="{88336947-BEE6-4A05-AA0F-BEC0452235C2}" sibTransId="{982CEB6E-2AFD-470B-B77F-73368BFA70CC}"/>
    <dgm:cxn modelId="{9DCA5EFF-2480-4F6A-8599-2B81DBCD2062}" type="presParOf" srcId="{67728325-2132-4B1D-91AA-21EE4B118DA8}" destId="{7DCA74AA-B32D-4876-BBE7-BFA67B0ADE2F}" srcOrd="0" destOrd="0" presId="urn:microsoft.com/office/officeart/2005/8/layout/hierarchy4"/>
    <dgm:cxn modelId="{E8A3725A-2524-4A4B-BFAF-632340A9DE1E}" type="presParOf" srcId="{7DCA74AA-B32D-4876-BBE7-BFA67B0ADE2F}" destId="{85005947-0032-464F-8C4E-283F4C81E3CB}" srcOrd="0" destOrd="0" presId="urn:microsoft.com/office/officeart/2005/8/layout/hierarchy4"/>
    <dgm:cxn modelId="{58525B24-32FE-4359-B1EC-C0EAB360AF62}" type="presParOf" srcId="{7DCA74AA-B32D-4876-BBE7-BFA67B0ADE2F}" destId="{E918C307-91FA-4165-AAC8-F2074E3657B9}" srcOrd="1" destOrd="0" presId="urn:microsoft.com/office/officeart/2005/8/layout/hierarchy4"/>
    <dgm:cxn modelId="{0103DD4C-9478-4CBC-A933-871EFB197280}" type="presParOf" srcId="{7DCA74AA-B32D-4876-BBE7-BFA67B0ADE2F}" destId="{2D360DF3-05F7-4EF8-9B16-DC5581B244E4}" srcOrd="2" destOrd="0" presId="urn:microsoft.com/office/officeart/2005/8/layout/hierarchy4"/>
    <dgm:cxn modelId="{651FFC7B-3D3B-4F37-8C67-6A8F379BDC39}" type="presParOf" srcId="{2D360DF3-05F7-4EF8-9B16-DC5581B244E4}" destId="{05ED4045-152B-410C-9060-1C89155C7BF6}" srcOrd="0" destOrd="0" presId="urn:microsoft.com/office/officeart/2005/8/layout/hierarchy4"/>
    <dgm:cxn modelId="{4CE9658F-080C-432A-ACBB-BFEC9329FB6D}" type="presParOf" srcId="{05ED4045-152B-410C-9060-1C89155C7BF6}" destId="{7B636E12-94B3-4505-A884-4F747264B76D}" srcOrd="0" destOrd="0" presId="urn:microsoft.com/office/officeart/2005/8/layout/hierarchy4"/>
    <dgm:cxn modelId="{8F3EDECC-7154-4C57-AF09-F22127FA72B6}" type="presParOf" srcId="{05ED4045-152B-410C-9060-1C89155C7BF6}" destId="{1C83D27C-867F-4504-B020-163AA87B8B18}" srcOrd="1" destOrd="0" presId="urn:microsoft.com/office/officeart/2005/8/layout/hierarchy4"/>
    <dgm:cxn modelId="{2BDAC812-1D00-4ED5-BCCF-8C892B481526}" type="presParOf" srcId="{2D360DF3-05F7-4EF8-9B16-DC5581B244E4}" destId="{55438E04-BFA3-4C3C-B2D2-1A04CBC77E3A}" srcOrd="1" destOrd="0" presId="urn:microsoft.com/office/officeart/2005/8/layout/hierarchy4"/>
    <dgm:cxn modelId="{482F308C-9274-43D9-A8E3-2B39DB50B31F}" type="presParOf" srcId="{2D360DF3-05F7-4EF8-9B16-DC5581B244E4}" destId="{F7C4F55E-AEC8-48CF-99D2-1553B1926046}" srcOrd="2" destOrd="0" presId="urn:microsoft.com/office/officeart/2005/8/layout/hierarchy4"/>
    <dgm:cxn modelId="{52AF5BB8-21F7-4BBB-B7E4-6CA8F2327112}" type="presParOf" srcId="{F7C4F55E-AEC8-48CF-99D2-1553B1926046}" destId="{38964A85-E325-4C41-9A6F-808D1FD31968}" srcOrd="0" destOrd="0" presId="urn:microsoft.com/office/officeart/2005/8/layout/hierarchy4"/>
    <dgm:cxn modelId="{CB0F105C-1032-44A3-AD60-C8C4E3E313B6}" type="presParOf" srcId="{F7C4F55E-AEC8-48CF-99D2-1553B1926046}" destId="{6B03BB91-6F27-400E-9CF7-00D2D0BB398A}" srcOrd="1" destOrd="0" presId="urn:microsoft.com/office/officeart/2005/8/layout/hierarchy4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2AD3139-3BE1-4E14-BCD9-9B278FD62966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65A05D-F206-4631-9C91-0662D073018E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ОК 06. Проявлять гражданско-патриотическую позицию, демонстрировать осознанное поведение на основе традиционных общечеловеческих ценностей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45D4025D-0833-416E-8B7B-0AC1638E66C1}" type="parTrans" cxnId="{B7917BCD-A5C2-46B8-9C20-3917839CC4F0}">
      <dgm:prSet/>
      <dgm:spPr/>
      <dgm:t>
        <a:bodyPr/>
        <a:lstStyle/>
        <a:p>
          <a:endParaRPr lang="ru-RU"/>
        </a:p>
      </dgm:t>
    </dgm:pt>
    <dgm:pt modelId="{A05686E5-AA8A-449F-B0A8-B872E4EE6531}" type="sibTrans" cxnId="{B7917BCD-A5C2-46B8-9C20-3917839CC4F0}">
      <dgm:prSet/>
      <dgm:spPr/>
      <dgm:t>
        <a:bodyPr/>
        <a:lstStyle/>
        <a:p>
          <a:endParaRPr lang="ru-RU"/>
        </a:p>
      </dgm:t>
    </dgm:pt>
    <dgm:pt modelId="{D1FF29C1-2107-4CAB-A8D7-948715A084C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дает толкование понятий «гражданин», «гражданство», «патриотизм», «социальная ответственность», «социальный конфликт»;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объясняет значение семьи в современном обществе, приводя примеры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8336947-BEE6-4A05-AA0F-BEC0452235C2}" type="parTrans" cxnId="{62DC4384-9339-44EF-A4BB-4ADF6D76BD6C}">
      <dgm:prSet/>
      <dgm:spPr/>
      <dgm:t>
        <a:bodyPr/>
        <a:lstStyle/>
        <a:p>
          <a:endParaRPr lang="ru-RU"/>
        </a:p>
      </dgm:t>
    </dgm:pt>
    <dgm:pt modelId="{982CEB6E-2AFD-470B-B77F-73368BFA70CC}" type="sibTrans" cxnId="{62DC4384-9339-44EF-A4BB-4ADF6D76BD6C}">
      <dgm:prSet/>
      <dgm:spPr/>
      <dgm:t>
        <a:bodyPr/>
        <a:lstStyle/>
        <a:p>
          <a:endParaRPr lang="ru-RU"/>
        </a:p>
      </dgm:t>
    </dgm:pt>
    <dgm:pt modelId="{CE3304BD-8CD5-4369-85F7-4F810CFAE26E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-посещает культурные и исторические памятники;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анализирует программные документы различных партий и общественных объединений по заданным критериям;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- участвует в социально-ориентированных акциях и т.д.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BA36576-BF21-43C0-BC72-943D9444D546}" type="parTrans" cxnId="{20020F74-66D1-439F-90B9-C84EB6224896}">
      <dgm:prSet/>
      <dgm:spPr/>
      <dgm:t>
        <a:bodyPr/>
        <a:lstStyle/>
        <a:p>
          <a:endParaRPr lang="ru-RU"/>
        </a:p>
      </dgm:t>
    </dgm:pt>
    <dgm:pt modelId="{E4941EC3-23D1-43B0-93F3-2371ACDB44CC}" type="sibTrans" cxnId="{20020F74-66D1-439F-90B9-C84EB6224896}">
      <dgm:prSet/>
      <dgm:spPr/>
      <dgm:t>
        <a:bodyPr/>
        <a:lstStyle/>
        <a:p>
          <a:endParaRPr lang="ru-RU"/>
        </a:p>
      </dgm:t>
    </dgm:pt>
    <dgm:pt modelId="{67728325-2132-4B1D-91AA-21EE4B118DA8}" type="pres">
      <dgm:prSet presAssocID="{52AD3139-3BE1-4E14-BCD9-9B278FD6296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DCA74AA-B32D-4876-BBE7-BFA67B0ADE2F}" type="pres">
      <dgm:prSet presAssocID="{2565A05D-F206-4631-9C91-0662D073018E}" presName="vertOne" presStyleCnt="0"/>
      <dgm:spPr/>
    </dgm:pt>
    <dgm:pt modelId="{85005947-0032-464F-8C4E-283F4C81E3CB}" type="pres">
      <dgm:prSet presAssocID="{2565A05D-F206-4631-9C91-0662D073018E}" presName="txOne" presStyleLbl="node0" presStyleIdx="0" presStyleCnt="1" custScaleX="100099" custScaleY="41028" custLinFactY="-613" custLinFactNeighborX="-423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18C307-91FA-4165-AAC8-F2074E3657B9}" type="pres">
      <dgm:prSet presAssocID="{2565A05D-F206-4631-9C91-0662D073018E}" presName="parTransOne" presStyleCnt="0"/>
      <dgm:spPr/>
    </dgm:pt>
    <dgm:pt modelId="{2D360DF3-05F7-4EF8-9B16-DC5581B244E4}" type="pres">
      <dgm:prSet presAssocID="{2565A05D-F206-4631-9C91-0662D073018E}" presName="horzOne" presStyleCnt="0"/>
      <dgm:spPr/>
    </dgm:pt>
    <dgm:pt modelId="{05ED4045-152B-410C-9060-1C89155C7BF6}" type="pres">
      <dgm:prSet presAssocID="{D1FF29C1-2107-4CAB-A8D7-948715A084CB}" presName="vertTwo" presStyleCnt="0"/>
      <dgm:spPr/>
    </dgm:pt>
    <dgm:pt modelId="{7B636E12-94B3-4505-A884-4F747264B76D}" type="pres">
      <dgm:prSet presAssocID="{D1FF29C1-2107-4CAB-A8D7-948715A084CB}" presName="txTwo" presStyleLbl="node2" presStyleIdx="0" presStyleCnt="2" custScaleX="328007" custScaleY="42670" custLinFactNeighborX="-335" custLinFactNeighborY="-5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83D27C-867F-4504-B020-163AA87B8B18}" type="pres">
      <dgm:prSet presAssocID="{D1FF29C1-2107-4CAB-A8D7-948715A084CB}" presName="horzTwo" presStyleCnt="0"/>
      <dgm:spPr/>
    </dgm:pt>
    <dgm:pt modelId="{55438E04-BFA3-4C3C-B2D2-1A04CBC77E3A}" type="pres">
      <dgm:prSet presAssocID="{982CEB6E-2AFD-470B-B77F-73368BFA70CC}" presName="sibSpaceTwo" presStyleCnt="0"/>
      <dgm:spPr/>
    </dgm:pt>
    <dgm:pt modelId="{F7C4F55E-AEC8-48CF-99D2-1553B1926046}" type="pres">
      <dgm:prSet presAssocID="{CE3304BD-8CD5-4369-85F7-4F810CFAE26E}" presName="vertTwo" presStyleCnt="0"/>
      <dgm:spPr/>
    </dgm:pt>
    <dgm:pt modelId="{38964A85-E325-4C41-9A6F-808D1FD31968}" type="pres">
      <dgm:prSet presAssocID="{CE3304BD-8CD5-4369-85F7-4F810CFAE26E}" presName="txTwo" presStyleLbl="node2" presStyleIdx="1" presStyleCnt="2" custScaleX="336608" custScaleY="42670" custLinFactNeighborX="101" custLinFactNeighborY="-58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03BB91-6F27-400E-9CF7-00D2D0BB398A}" type="pres">
      <dgm:prSet presAssocID="{CE3304BD-8CD5-4369-85F7-4F810CFAE26E}" presName="horzTwo" presStyleCnt="0"/>
      <dgm:spPr/>
    </dgm:pt>
  </dgm:ptLst>
  <dgm:cxnLst>
    <dgm:cxn modelId="{6B5A6E58-F65E-4A2D-B193-192E8BC2AFA0}" type="presOf" srcId="{D1FF29C1-2107-4CAB-A8D7-948715A084CB}" destId="{7B636E12-94B3-4505-A884-4F747264B76D}" srcOrd="0" destOrd="0" presId="urn:microsoft.com/office/officeart/2005/8/layout/hierarchy4"/>
    <dgm:cxn modelId="{E1CB31D4-449F-44B5-B889-69FB2BABCD20}" type="presOf" srcId="{52AD3139-3BE1-4E14-BCD9-9B278FD62966}" destId="{67728325-2132-4B1D-91AA-21EE4B118DA8}" srcOrd="0" destOrd="0" presId="urn:microsoft.com/office/officeart/2005/8/layout/hierarchy4"/>
    <dgm:cxn modelId="{20020F74-66D1-439F-90B9-C84EB6224896}" srcId="{2565A05D-F206-4631-9C91-0662D073018E}" destId="{CE3304BD-8CD5-4369-85F7-4F810CFAE26E}" srcOrd="1" destOrd="0" parTransId="{BBA36576-BF21-43C0-BC72-943D9444D546}" sibTransId="{E4941EC3-23D1-43B0-93F3-2371ACDB44CC}"/>
    <dgm:cxn modelId="{B7917BCD-A5C2-46B8-9C20-3917839CC4F0}" srcId="{52AD3139-3BE1-4E14-BCD9-9B278FD62966}" destId="{2565A05D-F206-4631-9C91-0662D073018E}" srcOrd="0" destOrd="0" parTransId="{45D4025D-0833-416E-8B7B-0AC1638E66C1}" sibTransId="{A05686E5-AA8A-449F-B0A8-B872E4EE6531}"/>
    <dgm:cxn modelId="{62DC4384-9339-44EF-A4BB-4ADF6D76BD6C}" srcId="{2565A05D-F206-4631-9C91-0662D073018E}" destId="{D1FF29C1-2107-4CAB-A8D7-948715A084CB}" srcOrd="0" destOrd="0" parTransId="{88336947-BEE6-4A05-AA0F-BEC0452235C2}" sibTransId="{982CEB6E-2AFD-470B-B77F-73368BFA70CC}"/>
    <dgm:cxn modelId="{7AEF38F7-C5D4-4D03-9935-5E1792EFBEEB}" type="presOf" srcId="{CE3304BD-8CD5-4369-85F7-4F810CFAE26E}" destId="{38964A85-E325-4C41-9A6F-808D1FD31968}" srcOrd="0" destOrd="0" presId="urn:microsoft.com/office/officeart/2005/8/layout/hierarchy4"/>
    <dgm:cxn modelId="{0A320867-BDF9-4323-ABC7-2D201F3BD74B}" type="presOf" srcId="{2565A05D-F206-4631-9C91-0662D073018E}" destId="{85005947-0032-464F-8C4E-283F4C81E3CB}" srcOrd="0" destOrd="0" presId="urn:microsoft.com/office/officeart/2005/8/layout/hierarchy4"/>
    <dgm:cxn modelId="{253D8A29-9308-4891-AA3C-77FCCD38787A}" type="presParOf" srcId="{67728325-2132-4B1D-91AA-21EE4B118DA8}" destId="{7DCA74AA-B32D-4876-BBE7-BFA67B0ADE2F}" srcOrd="0" destOrd="0" presId="urn:microsoft.com/office/officeart/2005/8/layout/hierarchy4"/>
    <dgm:cxn modelId="{AD40544B-05F2-47AE-95AC-172BE635D5DA}" type="presParOf" srcId="{7DCA74AA-B32D-4876-BBE7-BFA67B0ADE2F}" destId="{85005947-0032-464F-8C4E-283F4C81E3CB}" srcOrd="0" destOrd="0" presId="urn:microsoft.com/office/officeart/2005/8/layout/hierarchy4"/>
    <dgm:cxn modelId="{9C8CD6BE-BF92-4E1F-B3D9-62A65F6C9705}" type="presParOf" srcId="{7DCA74AA-B32D-4876-BBE7-BFA67B0ADE2F}" destId="{E918C307-91FA-4165-AAC8-F2074E3657B9}" srcOrd="1" destOrd="0" presId="urn:microsoft.com/office/officeart/2005/8/layout/hierarchy4"/>
    <dgm:cxn modelId="{1A2CC05E-2DD5-4F6D-8AA7-39AEBC4E8772}" type="presParOf" srcId="{7DCA74AA-B32D-4876-BBE7-BFA67B0ADE2F}" destId="{2D360DF3-05F7-4EF8-9B16-DC5581B244E4}" srcOrd="2" destOrd="0" presId="urn:microsoft.com/office/officeart/2005/8/layout/hierarchy4"/>
    <dgm:cxn modelId="{3C8D29AA-C88C-4ED7-A1EF-7659F13C8235}" type="presParOf" srcId="{2D360DF3-05F7-4EF8-9B16-DC5581B244E4}" destId="{05ED4045-152B-410C-9060-1C89155C7BF6}" srcOrd="0" destOrd="0" presId="urn:microsoft.com/office/officeart/2005/8/layout/hierarchy4"/>
    <dgm:cxn modelId="{88BA9433-F345-4EE4-A8E0-D900D27EE368}" type="presParOf" srcId="{05ED4045-152B-410C-9060-1C89155C7BF6}" destId="{7B636E12-94B3-4505-A884-4F747264B76D}" srcOrd="0" destOrd="0" presId="urn:microsoft.com/office/officeart/2005/8/layout/hierarchy4"/>
    <dgm:cxn modelId="{EBE49572-57B2-497D-BEB6-75A7872D1901}" type="presParOf" srcId="{05ED4045-152B-410C-9060-1C89155C7BF6}" destId="{1C83D27C-867F-4504-B020-163AA87B8B18}" srcOrd="1" destOrd="0" presId="urn:microsoft.com/office/officeart/2005/8/layout/hierarchy4"/>
    <dgm:cxn modelId="{AAFDBBDF-DA5D-48DD-8245-C8D2EB86C42F}" type="presParOf" srcId="{2D360DF3-05F7-4EF8-9B16-DC5581B244E4}" destId="{55438E04-BFA3-4C3C-B2D2-1A04CBC77E3A}" srcOrd="1" destOrd="0" presId="urn:microsoft.com/office/officeart/2005/8/layout/hierarchy4"/>
    <dgm:cxn modelId="{FDBA24EE-D9BE-49C9-8DC7-AEB8BBB11E02}" type="presParOf" srcId="{2D360DF3-05F7-4EF8-9B16-DC5581B244E4}" destId="{F7C4F55E-AEC8-48CF-99D2-1553B1926046}" srcOrd="2" destOrd="0" presId="urn:microsoft.com/office/officeart/2005/8/layout/hierarchy4"/>
    <dgm:cxn modelId="{BD163AA2-0148-4C5E-920F-1544EEC56B81}" type="presParOf" srcId="{F7C4F55E-AEC8-48CF-99D2-1553B1926046}" destId="{38964A85-E325-4C41-9A6F-808D1FD31968}" srcOrd="0" destOrd="0" presId="urn:microsoft.com/office/officeart/2005/8/layout/hierarchy4"/>
    <dgm:cxn modelId="{A450BE7D-D17B-40FB-9EE5-09DD8CF2FD75}" type="presParOf" srcId="{F7C4F55E-AEC8-48CF-99D2-1553B1926046}" destId="{6B03BB91-6F27-400E-9CF7-00D2D0BB398A}" srcOrd="1" destOrd="0" presId="urn:microsoft.com/office/officeart/2005/8/layout/hierarchy4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2AD3139-3BE1-4E14-BCD9-9B278FD62966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65A05D-F206-4631-9C91-0662D073018E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ОК 10. Пользоваться профессиональной документацией на государственном и иностранном языках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45D4025D-0833-416E-8B7B-0AC1638E66C1}" type="parTrans" cxnId="{B7917BCD-A5C2-46B8-9C20-3917839CC4F0}">
      <dgm:prSet/>
      <dgm:spPr/>
      <dgm:t>
        <a:bodyPr/>
        <a:lstStyle/>
        <a:p>
          <a:endParaRPr lang="ru-RU"/>
        </a:p>
      </dgm:t>
    </dgm:pt>
    <dgm:pt modelId="{A05686E5-AA8A-449F-B0A8-B872E4EE6531}" type="sibTrans" cxnId="{B7917BCD-A5C2-46B8-9C20-3917839CC4F0}">
      <dgm:prSet/>
      <dgm:spPr/>
      <dgm:t>
        <a:bodyPr/>
        <a:lstStyle/>
        <a:p>
          <a:endParaRPr lang="ru-RU"/>
        </a:p>
      </dgm:t>
    </dgm:pt>
    <dgm:pt modelId="{D1FF29C1-2107-4CAB-A8D7-948715A084CB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3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читает строительные чертежи;</a:t>
          </a:r>
        </a:p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- сверяет полученные материальные ценности по накладной и т.п.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8336947-BEE6-4A05-AA0F-BEC0452235C2}" type="parTrans" cxnId="{62DC4384-9339-44EF-A4BB-4ADF6D76BD6C}">
      <dgm:prSet/>
      <dgm:spPr/>
      <dgm:t>
        <a:bodyPr/>
        <a:lstStyle/>
        <a:p>
          <a:endParaRPr lang="ru-RU"/>
        </a:p>
      </dgm:t>
    </dgm:pt>
    <dgm:pt modelId="{982CEB6E-2AFD-470B-B77F-73368BFA70CC}" type="sibTrans" cxnId="{62DC4384-9339-44EF-A4BB-4ADF6D76BD6C}">
      <dgm:prSet/>
      <dgm:spPr/>
      <dgm:t>
        <a:bodyPr/>
        <a:lstStyle/>
        <a:p>
          <a:endParaRPr lang="ru-RU"/>
        </a:p>
      </dgm:t>
    </dgm:pt>
    <dgm:pt modelId="{67728325-2132-4B1D-91AA-21EE4B118DA8}" type="pres">
      <dgm:prSet presAssocID="{52AD3139-3BE1-4E14-BCD9-9B278FD6296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DCA74AA-B32D-4876-BBE7-BFA67B0ADE2F}" type="pres">
      <dgm:prSet presAssocID="{2565A05D-F206-4631-9C91-0662D073018E}" presName="vertOne" presStyleCnt="0"/>
      <dgm:spPr/>
    </dgm:pt>
    <dgm:pt modelId="{85005947-0032-464F-8C4E-283F4C81E3CB}" type="pres">
      <dgm:prSet presAssocID="{2565A05D-F206-4631-9C91-0662D073018E}" presName="txOne" presStyleLbl="node0" presStyleIdx="0" presStyleCnt="1" custScaleX="100060" custScaleY="21862" custLinFactY="-10399" custLinFactNeighborX="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18C307-91FA-4165-AAC8-F2074E3657B9}" type="pres">
      <dgm:prSet presAssocID="{2565A05D-F206-4631-9C91-0662D073018E}" presName="parTransOne" presStyleCnt="0"/>
      <dgm:spPr/>
    </dgm:pt>
    <dgm:pt modelId="{2D360DF3-05F7-4EF8-9B16-DC5581B244E4}" type="pres">
      <dgm:prSet presAssocID="{2565A05D-F206-4631-9C91-0662D073018E}" presName="horzOne" presStyleCnt="0"/>
      <dgm:spPr/>
    </dgm:pt>
    <dgm:pt modelId="{05ED4045-152B-410C-9060-1C89155C7BF6}" type="pres">
      <dgm:prSet presAssocID="{D1FF29C1-2107-4CAB-A8D7-948715A084CB}" presName="vertTwo" presStyleCnt="0"/>
      <dgm:spPr/>
    </dgm:pt>
    <dgm:pt modelId="{7B636E12-94B3-4505-A884-4F747264B76D}" type="pres">
      <dgm:prSet presAssocID="{D1FF29C1-2107-4CAB-A8D7-948715A084CB}" presName="txTwo" presStyleLbl="node2" presStyleIdx="0" presStyleCnt="1" custScaleX="138203" custScaleY="21588" custLinFactNeighborX="-99" custLinFactNeighborY="-225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83D27C-867F-4504-B020-163AA87B8B18}" type="pres">
      <dgm:prSet presAssocID="{D1FF29C1-2107-4CAB-A8D7-948715A084CB}" presName="horzTwo" presStyleCnt="0"/>
      <dgm:spPr/>
    </dgm:pt>
  </dgm:ptLst>
  <dgm:cxnLst>
    <dgm:cxn modelId="{D12543DD-1461-4EBC-AD57-C7A3B5B2232B}" type="presOf" srcId="{52AD3139-3BE1-4E14-BCD9-9B278FD62966}" destId="{67728325-2132-4B1D-91AA-21EE4B118DA8}" srcOrd="0" destOrd="0" presId="urn:microsoft.com/office/officeart/2005/8/layout/hierarchy4"/>
    <dgm:cxn modelId="{B7917BCD-A5C2-46B8-9C20-3917839CC4F0}" srcId="{52AD3139-3BE1-4E14-BCD9-9B278FD62966}" destId="{2565A05D-F206-4631-9C91-0662D073018E}" srcOrd="0" destOrd="0" parTransId="{45D4025D-0833-416E-8B7B-0AC1638E66C1}" sibTransId="{A05686E5-AA8A-449F-B0A8-B872E4EE6531}"/>
    <dgm:cxn modelId="{62DC4384-9339-44EF-A4BB-4ADF6D76BD6C}" srcId="{2565A05D-F206-4631-9C91-0662D073018E}" destId="{D1FF29C1-2107-4CAB-A8D7-948715A084CB}" srcOrd="0" destOrd="0" parTransId="{88336947-BEE6-4A05-AA0F-BEC0452235C2}" sibTransId="{982CEB6E-2AFD-470B-B77F-73368BFA70CC}"/>
    <dgm:cxn modelId="{7002042A-8FF8-4807-AC37-502A5F8CF37E}" type="presOf" srcId="{D1FF29C1-2107-4CAB-A8D7-948715A084CB}" destId="{7B636E12-94B3-4505-A884-4F747264B76D}" srcOrd="0" destOrd="0" presId="urn:microsoft.com/office/officeart/2005/8/layout/hierarchy4"/>
    <dgm:cxn modelId="{4C1498A1-7D49-441A-831F-5C454A1DD7E9}" type="presOf" srcId="{2565A05D-F206-4631-9C91-0662D073018E}" destId="{85005947-0032-464F-8C4E-283F4C81E3CB}" srcOrd="0" destOrd="0" presId="urn:microsoft.com/office/officeart/2005/8/layout/hierarchy4"/>
    <dgm:cxn modelId="{D13EF790-3922-4CCC-94E2-BBAAA7F07ED0}" type="presParOf" srcId="{67728325-2132-4B1D-91AA-21EE4B118DA8}" destId="{7DCA74AA-B32D-4876-BBE7-BFA67B0ADE2F}" srcOrd="0" destOrd="0" presId="urn:microsoft.com/office/officeart/2005/8/layout/hierarchy4"/>
    <dgm:cxn modelId="{8EC0144E-7C04-4BB1-913D-B06EE1A13D07}" type="presParOf" srcId="{7DCA74AA-B32D-4876-BBE7-BFA67B0ADE2F}" destId="{85005947-0032-464F-8C4E-283F4C81E3CB}" srcOrd="0" destOrd="0" presId="urn:microsoft.com/office/officeart/2005/8/layout/hierarchy4"/>
    <dgm:cxn modelId="{8B571751-D425-4D57-AF27-A536DB4AEC9C}" type="presParOf" srcId="{7DCA74AA-B32D-4876-BBE7-BFA67B0ADE2F}" destId="{E918C307-91FA-4165-AAC8-F2074E3657B9}" srcOrd="1" destOrd="0" presId="urn:microsoft.com/office/officeart/2005/8/layout/hierarchy4"/>
    <dgm:cxn modelId="{94850C03-7179-4158-8C0F-2831D4C5895B}" type="presParOf" srcId="{7DCA74AA-B32D-4876-BBE7-BFA67B0ADE2F}" destId="{2D360DF3-05F7-4EF8-9B16-DC5581B244E4}" srcOrd="2" destOrd="0" presId="urn:microsoft.com/office/officeart/2005/8/layout/hierarchy4"/>
    <dgm:cxn modelId="{DA460E96-F5DC-4145-A4B1-1367835B42FC}" type="presParOf" srcId="{2D360DF3-05F7-4EF8-9B16-DC5581B244E4}" destId="{05ED4045-152B-410C-9060-1C89155C7BF6}" srcOrd="0" destOrd="0" presId="urn:microsoft.com/office/officeart/2005/8/layout/hierarchy4"/>
    <dgm:cxn modelId="{C1979BC9-07FB-48FF-B25C-BD86D5884C93}" type="presParOf" srcId="{05ED4045-152B-410C-9060-1C89155C7BF6}" destId="{7B636E12-94B3-4505-A884-4F747264B76D}" srcOrd="0" destOrd="0" presId="urn:microsoft.com/office/officeart/2005/8/layout/hierarchy4"/>
    <dgm:cxn modelId="{F844B141-C7CE-45C1-9FBA-1954FE456AB4}" type="presParOf" srcId="{05ED4045-152B-410C-9060-1C89155C7BF6}" destId="{1C83D27C-867F-4504-B020-163AA87B8B18}" srcOrd="1" destOrd="0" presId="urn:microsoft.com/office/officeart/2005/8/layout/hierarchy4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2AD3139-3BE1-4E14-BCD9-9B278FD62966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65A05D-F206-4631-9C91-0662D073018E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ОК 09. Использовать информационные технологии в профессиональной деятельности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45D4025D-0833-416E-8B7B-0AC1638E66C1}" type="parTrans" cxnId="{B7917BCD-A5C2-46B8-9C20-3917839CC4F0}">
      <dgm:prSet/>
      <dgm:spPr/>
      <dgm:t>
        <a:bodyPr/>
        <a:lstStyle/>
        <a:p>
          <a:endParaRPr lang="ru-RU"/>
        </a:p>
      </dgm:t>
    </dgm:pt>
    <dgm:pt modelId="{A05686E5-AA8A-449F-B0A8-B872E4EE6531}" type="sibTrans" cxnId="{B7917BCD-A5C2-46B8-9C20-3917839CC4F0}">
      <dgm:prSet/>
      <dgm:spPr/>
      <dgm:t>
        <a:bodyPr/>
        <a:lstStyle/>
        <a:p>
          <a:endParaRPr lang="ru-RU"/>
        </a:p>
      </dgm:t>
    </dgm:pt>
    <dgm:pt modelId="{D1FF29C1-2107-4CAB-A8D7-948715A084CB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ОК 11. Планировать предпринимательскую деятельность в профессиональной сфере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88336947-BEE6-4A05-AA0F-BEC0452235C2}" type="parTrans" cxnId="{62DC4384-9339-44EF-A4BB-4ADF6D76BD6C}">
      <dgm:prSet/>
      <dgm:spPr/>
      <dgm:t>
        <a:bodyPr/>
        <a:lstStyle/>
        <a:p>
          <a:endParaRPr lang="ru-RU"/>
        </a:p>
      </dgm:t>
    </dgm:pt>
    <dgm:pt modelId="{982CEB6E-2AFD-470B-B77F-73368BFA70CC}" type="sibTrans" cxnId="{62DC4384-9339-44EF-A4BB-4ADF6D76BD6C}">
      <dgm:prSet/>
      <dgm:spPr/>
      <dgm:t>
        <a:bodyPr/>
        <a:lstStyle/>
        <a:p>
          <a:endParaRPr lang="ru-RU"/>
        </a:p>
      </dgm:t>
    </dgm:pt>
    <dgm:pt modelId="{67728325-2132-4B1D-91AA-21EE4B118DA8}" type="pres">
      <dgm:prSet presAssocID="{52AD3139-3BE1-4E14-BCD9-9B278FD6296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DCA74AA-B32D-4876-BBE7-BFA67B0ADE2F}" type="pres">
      <dgm:prSet presAssocID="{2565A05D-F206-4631-9C91-0662D073018E}" presName="vertOne" presStyleCnt="0"/>
      <dgm:spPr/>
    </dgm:pt>
    <dgm:pt modelId="{85005947-0032-464F-8C4E-283F4C81E3CB}" type="pres">
      <dgm:prSet presAssocID="{2565A05D-F206-4631-9C91-0662D073018E}" presName="txOne" presStyleLbl="node0" presStyleIdx="0" presStyleCnt="1" custScaleX="100060" custScaleY="45197" custLinFactNeighborX="1786" custLinFactNeighborY="-924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18C307-91FA-4165-AAC8-F2074E3657B9}" type="pres">
      <dgm:prSet presAssocID="{2565A05D-F206-4631-9C91-0662D073018E}" presName="parTransOne" presStyleCnt="0"/>
      <dgm:spPr/>
    </dgm:pt>
    <dgm:pt modelId="{2D360DF3-05F7-4EF8-9B16-DC5581B244E4}" type="pres">
      <dgm:prSet presAssocID="{2565A05D-F206-4631-9C91-0662D073018E}" presName="horzOne" presStyleCnt="0"/>
      <dgm:spPr/>
    </dgm:pt>
    <dgm:pt modelId="{05ED4045-152B-410C-9060-1C89155C7BF6}" type="pres">
      <dgm:prSet presAssocID="{D1FF29C1-2107-4CAB-A8D7-948715A084CB}" presName="vertTwo" presStyleCnt="0"/>
      <dgm:spPr/>
    </dgm:pt>
    <dgm:pt modelId="{7B636E12-94B3-4505-A884-4F747264B76D}" type="pres">
      <dgm:prSet presAssocID="{D1FF29C1-2107-4CAB-A8D7-948715A084CB}" presName="txTwo" presStyleLbl="node2" presStyleIdx="0" presStyleCnt="1" custScaleX="328007" custScaleY="43532" custLinFactNeighborX="2831" custLinFactNeighborY="-107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83D27C-867F-4504-B020-163AA87B8B18}" type="pres">
      <dgm:prSet presAssocID="{D1FF29C1-2107-4CAB-A8D7-948715A084CB}" presName="horzTwo" presStyleCnt="0"/>
      <dgm:spPr/>
    </dgm:pt>
  </dgm:ptLst>
  <dgm:cxnLst>
    <dgm:cxn modelId="{F0BE6933-A23D-49FB-A45C-7031B1507EB9}" type="presOf" srcId="{2565A05D-F206-4631-9C91-0662D073018E}" destId="{85005947-0032-464F-8C4E-283F4C81E3CB}" srcOrd="0" destOrd="0" presId="urn:microsoft.com/office/officeart/2005/8/layout/hierarchy4"/>
    <dgm:cxn modelId="{A2178DC7-1DD4-43A8-A963-C000189777CE}" type="presOf" srcId="{D1FF29C1-2107-4CAB-A8D7-948715A084CB}" destId="{7B636E12-94B3-4505-A884-4F747264B76D}" srcOrd="0" destOrd="0" presId="urn:microsoft.com/office/officeart/2005/8/layout/hierarchy4"/>
    <dgm:cxn modelId="{EB52B3FC-9B43-424A-8F24-2DF5C78C33FC}" type="presOf" srcId="{52AD3139-3BE1-4E14-BCD9-9B278FD62966}" destId="{67728325-2132-4B1D-91AA-21EE4B118DA8}" srcOrd="0" destOrd="0" presId="urn:microsoft.com/office/officeart/2005/8/layout/hierarchy4"/>
    <dgm:cxn modelId="{B7917BCD-A5C2-46B8-9C20-3917839CC4F0}" srcId="{52AD3139-3BE1-4E14-BCD9-9B278FD62966}" destId="{2565A05D-F206-4631-9C91-0662D073018E}" srcOrd="0" destOrd="0" parTransId="{45D4025D-0833-416E-8B7B-0AC1638E66C1}" sibTransId="{A05686E5-AA8A-449F-B0A8-B872E4EE6531}"/>
    <dgm:cxn modelId="{62DC4384-9339-44EF-A4BB-4ADF6D76BD6C}" srcId="{2565A05D-F206-4631-9C91-0662D073018E}" destId="{D1FF29C1-2107-4CAB-A8D7-948715A084CB}" srcOrd="0" destOrd="0" parTransId="{88336947-BEE6-4A05-AA0F-BEC0452235C2}" sibTransId="{982CEB6E-2AFD-470B-B77F-73368BFA70CC}"/>
    <dgm:cxn modelId="{D85B03C8-1A89-4534-A654-965393DA71BE}" type="presParOf" srcId="{67728325-2132-4B1D-91AA-21EE4B118DA8}" destId="{7DCA74AA-B32D-4876-BBE7-BFA67B0ADE2F}" srcOrd="0" destOrd="0" presId="urn:microsoft.com/office/officeart/2005/8/layout/hierarchy4"/>
    <dgm:cxn modelId="{DF852A26-9E7D-4B20-AEDE-15CA230165CA}" type="presParOf" srcId="{7DCA74AA-B32D-4876-BBE7-BFA67B0ADE2F}" destId="{85005947-0032-464F-8C4E-283F4C81E3CB}" srcOrd="0" destOrd="0" presId="urn:microsoft.com/office/officeart/2005/8/layout/hierarchy4"/>
    <dgm:cxn modelId="{C66619CB-EEF2-4776-AED0-5AE8F6A4F495}" type="presParOf" srcId="{7DCA74AA-B32D-4876-BBE7-BFA67B0ADE2F}" destId="{E918C307-91FA-4165-AAC8-F2074E3657B9}" srcOrd="1" destOrd="0" presId="urn:microsoft.com/office/officeart/2005/8/layout/hierarchy4"/>
    <dgm:cxn modelId="{5A8E9885-381F-4432-A886-F479B4D59936}" type="presParOf" srcId="{7DCA74AA-B32D-4876-BBE7-BFA67B0ADE2F}" destId="{2D360DF3-05F7-4EF8-9B16-DC5581B244E4}" srcOrd="2" destOrd="0" presId="urn:microsoft.com/office/officeart/2005/8/layout/hierarchy4"/>
    <dgm:cxn modelId="{759D91FA-D735-4957-A1B9-4670C95B5942}" type="presParOf" srcId="{2D360DF3-05F7-4EF8-9B16-DC5581B244E4}" destId="{05ED4045-152B-410C-9060-1C89155C7BF6}" srcOrd="0" destOrd="0" presId="urn:microsoft.com/office/officeart/2005/8/layout/hierarchy4"/>
    <dgm:cxn modelId="{E1205754-FC7C-47D1-B6FD-6222EF4585D0}" type="presParOf" srcId="{05ED4045-152B-410C-9060-1C89155C7BF6}" destId="{7B636E12-94B3-4505-A884-4F747264B76D}" srcOrd="0" destOrd="0" presId="urn:microsoft.com/office/officeart/2005/8/layout/hierarchy4"/>
    <dgm:cxn modelId="{74DFA7AD-4855-4293-8CF7-3F07887C09B7}" type="presParOf" srcId="{05ED4045-152B-410C-9060-1C89155C7BF6}" destId="{1C83D27C-867F-4504-B020-163AA87B8B18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960" y="2130425"/>
            <a:ext cx="4748064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3886200"/>
            <a:ext cx="391017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9D04-1EC8-4BFF-8395-DF07EA17D9BC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7FA1-EE06-4A51-84DD-2B6D0CC897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4394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9D04-1EC8-4BFF-8395-DF07EA17D9BC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7FA1-EE06-4A51-84DD-2B6D0CC89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179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9D04-1EC8-4BFF-8395-DF07EA17D9BC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7FA1-EE06-4A51-84DD-2B6D0CC89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086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9D04-1EC8-4BFF-8395-DF07EA17D9BC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7FA1-EE06-4A51-84DD-2B6D0CC89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4355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9D04-1EC8-4BFF-8395-DF07EA17D9BC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7FA1-EE06-4A51-84DD-2B6D0CC89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259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9D04-1EC8-4BFF-8395-DF07EA17D9BC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7FA1-EE06-4A51-84DD-2B6D0CC89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012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9D04-1EC8-4BFF-8395-DF07EA17D9BC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7FA1-EE06-4A51-84DD-2B6D0CC89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17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9D04-1EC8-4BFF-8395-DF07EA17D9BC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7FA1-EE06-4A51-84DD-2B6D0CC89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370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9D04-1EC8-4BFF-8395-DF07EA17D9BC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7FA1-EE06-4A51-84DD-2B6D0CC89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493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9D04-1EC8-4BFF-8395-DF07EA17D9BC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7FA1-EE06-4A51-84DD-2B6D0CC89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4508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9D04-1EC8-4BFF-8395-DF07EA17D9BC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37FA1-EE06-4A51-84DD-2B6D0CC89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227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79D04-1EC8-4BFF-8395-DF07EA17D9BC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37FA1-EE06-4A51-84DD-2B6D0CC897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032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academy-prof.ru/expert/zachjosova-elena-vasilevn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D:\Users\User\Desktop\21.09.2018\&#1042;&#1080;&#1076;&#1077;&#1086;&#1079;&#1072;&#1087;&#1080;&#1089;&#1100;%20&#1074;&#1077;&#1073;&#1080;&#1085;&#1072;&#1088;&#1072;%20-&#1056;&#1072;&#1079;&#1088;&#1072;&#1073;&#1086;&#1090;&#1082;&#1072;%20&#1086;&#1094;&#1077;&#1085;&#1086;&#1095;&#1085;&#1099;&#1093;%20&#1089;&#1088;&#1077;&#1076;&#1089;&#1090;&#1074;%20&#1076;&#1083;&#1103;%20&#1087;&#1088;&#1086;&#1075;&#1088;&#1072;&#1084;&#1084;%20&#1057;&#1055;&#1054;%20&#1074;%20&#1089;&#1086;&#1086;&#1090;&#1074;&#1077;&#1090;&#1089;&#1090;&#1074;&#1080;&#1080;%20&#1089;%20&#1090;&#1088;&#1077;&#1073;&#1086;&#1074;&#1072;&#1085;&#1080;&#1103;&#1084;&#1080;%20&#1060;&#1043;&#1054;&#1057;.mp4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3" Type="http://schemas.openxmlformats.org/officeDocument/2006/relationships/diagramLayout" Target="../diagrams/layout7.xml"/><Relationship Id="rId7" Type="http://schemas.openxmlformats.org/officeDocument/2006/relationships/diagramLayout" Target="../diagrams/layout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500306"/>
            <a:ext cx="7929618" cy="3471874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cap="all" dirty="0" smtClean="0">
                <a:latin typeface="Georgia" pitchFamily="18" charset="0"/>
              </a:rPr>
              <a:t>Фонды оценочных средств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smtClean="0">
                <a:latin typeface="Georgia" pitchFamily="18" charset="0"/>
              </a:rPr>
              <a:t>для контроля качества освоения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smtClean="0">
                <a:latin typeface="Georgia" pitchFamily="18" charset="0"/>
              </a:rPr>
              <a:t>общих компетенций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 smtClean="0">
                <a:latin typeface="Georgia" pitchFamily="18" charset="0"/>
              </a:rPr>
              <a:t>по </a:t>
            </a:r>
            <a:r>
              <a:rPr lang="ru-RU" sz="4000" b="1" cap="all" dirty="0" smtClean="0">
                <a:latin typeface="Georgia" pitchFamily="18" charset="0"/>
              </a:rPr>
              <a:t>ФГОС СПО </a:t>
            </a:r>
            <a:r>
              <a:rPr lang="ru-RU" sz="4000" b="1" dirty="0" smtClean="0">
                <a:latin typeface="Georgia" pitchFamily="18" charset="0"/>
              </a:rPr>
              <a:t>по</a:t>
            </a:r>
            <a:r>
              <a:rPr lang="ru-RU" sz="4000" b="1" cap="all" dirty="0" smtClean="0">
                <a:latin typeface="Georgia" pitchFamily="18" charset="0"/>
              </a:rPr>
              <a:t> ТОП-50</a:t>
            </a:r>
            <a:endParaRPr lang="ru-RU" sz="4000" b="1" cap="all" dirty="0">
              <a:latin typeface="Georgia" pitchFamily="18" charset="0"/>
            </a:endParaRPr>
          </a:p>
        </p:txBody>
      </p:sp>
      <p:pic>
        <p:nvPicPr>
          <p:cNvPr id="4" name="Picture 2" descr="C:\Users\Андреева\Desktop\Логотип ДП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2643206" cy="2168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42844" y="3000372"/>
            <a:ext cx="2714644" cy="2981343"/>
            <a:chOff x="4397" y="1430"/>
            <a:chExt cx="1005" cy="960"/>
          </a:xfrm>
        </p:grpSpPr>
        <p:sp>
          <p:nvSpPr>
            <p:cNvPr id="9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6" name="Rectangle 16"/>
          <p:cNvSpPr>
            <a:spLocks noChangeArrowheads="1"/>
          </p:cNvSpPr>
          <p:nvPr/>
        </p:nvSpPr>
        <p:spPr bwMode="white">
          <a:xfrm>
            <a:off x="5257800" y="5066600"/>
            <a:ext cx="2362200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rgbClr val="FFFFFF"/>
                </a:solidFill>
              </a:rPr>
              <a:t>Вставьте необходимую информацию в данный блок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5643570" y="2786058"/>
            <a:ext cx="2714644" cy="1428759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gray">
          <a:xfrm>
            <a:off x="2928926" y="2928934"/>
            <a:ext cx="2568590" cy="135732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white">
          <a:xfrm>
            <a:off x="2857488" y="2928934"/>
            <a:ext cx="2500330" cy="1600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 4. Осуществлять поиск, анализ и оценку информации, необходимой для постановки и решения профессиональных задач, профессионального и личностного развития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white">
          <a:xfrm>
            <a:off x="5715008" y="3071810"/>
            <a:ext cx="2571768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 4. Осуществлять поиск информации, необходимой для эффективного выполнения профессиональных задач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3143240" y="1142984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специальности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gray">
          <a:xfrm>
            <a:off x="142844" y="1500174"/>
            <a:ext cx="2571767" cy="141924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gray">
          <a:xfrm>
            <a:off x="285720" y="1643050"/>
            <a:ext cx="22463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в составе ФГОС СПО по ТОП-50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043890" cy="65403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Сопоставление перечней общих компетенций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составе ФГОС СПО по ТОП-50 и ФГОС СПО третьего поколения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2844" y="3286124"/>
            <a:ext cx="22145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just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ОК 03.</a:t>
            </a:r>
          </a:p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Arial Unicode MS"/>
                <a:cs typeface="Times New Roman"/>
              </a:rPr>
              <a:t>Планировать и реализовывать собственное профессиональное и личностное  развитие</a:t>
            </a:r>
            <a:endParaRPr lang="ru-RU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gray">
          <a:xfrm>
            <a:off x="5715008" y="1142984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профессии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ltGray">
          <a:xfrm>
            <a:off x="2786050" y="4572008"/>
            <a:ext cx="2709863" cy="1643074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86275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Rectangle 2"/>
          <p:cNvSpPr>
            <a:spLocks noChangeArrowheads="1"/>
          </p:cNvSpPr>
          <p:nvPr/>
        </p:nvSpPr>
        <p:spPr bwMode="ltGray">
          <a:xfrm>
            <a:off x="5643570" y="4429132"/>
            <a:ext cx="2714644" cy="155575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72549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white">
          <a:xfrm>
            <a:off x="5715008" y="5000636"/>
            <a:ext cx="257176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_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5" name="Rectangle 23"/>
          <p:cNvSpPr>
            <a:spLocks noChangeArrowheads="1"/>
          </p:cNvSpPr>
          <p:nvPr/>
        </p:nvSpPr>
        <p:spPr bwMode="white">
          <a:xfrm>
            <a:off x="2928926" y="4572008"/>
            <a:ext cx="2571768" cy="1600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 8. Самостоятельно определять задачи профессионального и личностного развития, заниматься самообразованием, осознанно планировать повышение квалификации 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3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42844" y="3000373"/>
            <a:ext cx="3571900" cy="1785950"/>
            <a:chOff x="4397" y="1430"/>
            <a:chExt cx="1005" cy="960"/>
          </a:xfrm>
        </p:grpSpPr>
        <p:sp>
          <p:nvSpPr>
            <p:cNvPr id="9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6215074" y="3571876"/>
            <a:ext cx="2143140" cy="2214577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gray">
          <a:xfrm>
            <a:off x="3857620" y="3714752"/>
            <a:ext cx="2214578" cy="221457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white">
          <a:xfrm>
            <a:off x="3929058" y="4572008"/>
            <a:ext cx="214314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 algn="ctr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-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white">
          <a:xfrm>
            <a:off x="6357950" y="4572008"/>
            <a:ext cx="192882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 algn="ctr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-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3714744" y="1714488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специальности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gray">
          <a:xfrm>
            <a:off x="428596" y="1428736"/>
            <a:ext cx="2571767" cy="141924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gray">
          <a:xfrm>
            <a:off x="500034" y="1500174"/>
            <a:ext cx="22463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в составе ФГОС СПО по ТОП-50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043890" cy="78581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Сопоставление перечней общих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компетенций </a:t>
            </a:r>
            <a:br>
              <a:rPr lang="ru-RU" sz="2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составе ФГОС СПО по ТОП-50 и ФГОС СПО третьего поколения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2844" y="3143248"/>
            <a:ext cx="32861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just">
              <a:lnSpc>
                <a:spcPct val="100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/>
                <a:ea typeface="Arial Unicode MS"/>
                <a:cs typeface="Times New Roman"/>
              </a:rPr>
              <a:t>ОК 10.</a:t>
            </a:r>
          </a:p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Arial Unicode MS"/>
                <a:cs typeface="Times New Roman"/>
              </a:rPr>
              <a:t>Пользоваться профессиональной документацией на государственном и иностранном языках</a:t>
            </a:r>
            <a:endParaRPr lang="ru-RU" sz="1600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gray">
          <a:xfrm>
            <a:off x="6215074" y="1714488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профессии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42844" y="4857760"/>
            <a:ext cx="3571900" cy="1785950"/>
            <a:chOff x="4397" y="1430"/>
            <a:chExt cx="1005" cy="960"/>
          </a:xfrm>
        </p:grpSpPr>
        <p:sp>
          <p:nvSpPr>
            <p:cNvPr id="25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285720" y="4929198"/>
            <a:ext cx="30718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just">
              <a:lnSpc>
                <a:spcPct val="100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/>
                <a:ea typeface="Arial Unicode MS"/>
                <a:cs typeface="Times New Roman"/>
              </a:rPr>
              <a:t>ОК 11.</a:t>
            </a:r>
          </a:p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Arial Unicode MS"/>
                <a:cs typeface="Times New Roman"/>
              </a:rPr>
              <a:t>Планировать предпринимательскую деятельность в профессиональной сфере</a:t>
            </a:r>
            <a:endParaRPr lang="ru-RU" sz="1600" dirty="0">
              <a:latin typeface="Times New Roman"/>
              <a:ea typeface="Arial Unicode M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3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42844" y="3643314"/>
            <a:ext cx="3571900" cy="1785950"/>
            <a:chOff x="4397" y="1430"/>
            <a:chExt cx="1005" cy="960"/>
          </a:xfrm>
        </p:grpSpPr>
        <p:sp>
          <p:nvSpPr>
            <p:cNvPr id="9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6215074" y="3571877"/>
            <a:ext cx="2143140" cy="150019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gray">
          <a:xfrm>
            <a:off x="3857620" y="3714752"/>
            <a:ext cx="2214578" cy="150019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white">
          <a:xfrm>
            <a:off x="3929058" y="3786190"/>
            <a:ext cx="2143140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 5.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Использовать информационные технологии в профессиональной деятельности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white">
          <a:xfrm>
            <a:off x="6357950" y="3786190"/>
            <a:ext cx="1928826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 5.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Использовать информационные технологии в профессиональной деятельности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3714744" y="1714488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специальности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gray">
          <a:xfrm>
            <a:off x="357158" y="2000240"/>
            <a:ext cx="2571767" cy="141924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gray">
          <a:xfrm>
            <a:off x="500034" y="2143116"/>
            <a:ext cx="22463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в составе ФГОС СПО по ТОП-50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043890" cy="78581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Сопоставление перечней общих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компетенций </a:t>
            </a:r>
            <a:br>
              <a:rPr lang="ru-RU" sz="2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составе ФГОС СПО по ТОП-50 и ФГОС СПО третьего поколения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14282" y="4000504"/>
            <a:ext cx="32147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just">
              <a:lnSpc>
                <a:spcPct val="100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/>
                <a:ea typeface="Arial Unicode MS"/>
                <a:cs typeface="Times New Roman"/>
              </a:rPr>
              <a:t>ОК 09.</a:t>
            </a:r>
          </a:p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Arial Unicode MS"/>
                <a:cs typeface="Times New Roman"/>
              </a:rPr>
              <a:t>Использовать информационные технологии в профессиональной деятельности</a:t>
            </a:r>
            <a:endParaRPr lang="ru-RU" sz="1600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gray">
          <a:xfrm>
            <a:off x="6215074" y="1714488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профессии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3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42844" y="3571875"/>
            <a:ext cx="3571900" cy="1214447"/>
            <a:chOff x="4397" y="1430"/>
            <a:chExt cx="1005" cy="960"/>
          </a:xfrm>
        </p:grpSpPr>
        <p:sp>
          <p:nvSpPr>
            <p:cNvPr id="9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6143636" y="2643182"/>
            <a:ext cx="2214578" cy="164307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gray">
          <a:xfrm>
            <a:off x="3929058" y="2714620"/>
            <a:ext cx="2143140" cy="150019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white">
          <a:xfrm>
            <a:off x="3929058" y="2714620"/>
            <a:ext cx="2143140" cy="14287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ОК.1 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Понимать сущность и социальную значимость своей будущей профессии, проявлять к ней устойчивый интерес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white">
          <a:xfrm>
            <a:off x="6215074" y="2714621"/>
            <a:ext cx="214314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ОК.1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Понимать сущность и социальную значимость своей будущей профессии, проявлять к ней устойчивый интерес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3357554" y="1142984"/>
            <a:ext cx="2714644" cy="135732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специальности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gray">
          <a:xfrm>
            <a:off x="428596" y="1428736"/>
            <a:ext cx="2571767" cy="141924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gray">
          <a:xfrm>
            <a:off x="500034" y="1500174"/>
            <a:ext cx="22463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в составе ФГОС СПО по ТОП-50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043890" cy="78581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Сопоставление перечней общих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компетенций </a:t>
            </a:r>
            <a:br>
              <a:rPr lang="ru-RU" sz="2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составе ФГОС СПО по ТОП-50 и ФГОС СПО третьего поколения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2844" y="4000504"/>
            <a:ext cx="32861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ctr">
              <a:lnSpc>
                <a:spcPct val="100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Arial Unicode MS"/>
                <a:cs typeface="Times New Roman"/>
              </a:rPr>
              <a:t>-</a:t>
            </a:r>
            <a:endParaRPr lang="ru-RU" sz="1600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gray">
          <a:xfrm>
            <a:off x="6143636" y="1214422"/>
            <a:ext cx="2643206" cy="135732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профессии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42844" y="4857760"/>
            <a:ext cx="3571900" cy="1214446"/>
            <a:chOff x="4397" y="1430"/>
            <a:chExt cx="1005" cy="960"/>
          </a:xfrm>
        </p:grpSpPr>
        <p:sp>
          <p:nvSpPr>
            <p:cNvPr id="25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285720" y="5286388"/>
            <a:ext cx="30718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ctr">
              <a:lnSpc>
                <a:spcPct val="100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Arial Unicode MS"/>
                <a:cs typeface="Times New Roman"/>
              </a:rPr>
              <a:t>-</a:t>
            </a:r>
            <a:endParaRPr lang="ru-RU" sz="1600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gray">
          <a:xfrm>
            <a:off x="3929058" y="4357694"/>
            <a:ext cx="2286016" cy="1214446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white">
          <a:xfrm>
            <a:off x="4000496" y="4357694"/>
            <a:ext cx="2357454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ОК.7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Брать на себя ответственность за работу членов команды (подчиненных), результат выполнения задания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34" name="Rectangle 21"/>
          <p:cNvSpPr>
            <a:spLocks noChangeArrowheads="1"/>
          </p:cNvSpPr>
          <p:nvPr/>
        </p:nvSpPr>
        <p:spPr bwMode="gray">
          <a:xfrm>
            <a:off x="3929058" y="5643578"/>
            <a:ext cx="2714644" cy="107157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5" name="Text Box 22"/>
          <p:cNvSpPr txBox="1">
            <a:spLocks noChangeArrowheads="1"/>
          </p:cNvSpPr>
          <p:nvPr/>
        </p:nvSpPr>
        <p:spPr bwMode="white">
          <a:xfrm>
            <a:off x="3929058" y="5643578"/>
            <a:ext cx="2786082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ОК.9 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Ориентироваться в условиях частой смены технологий в профессиональной деятельности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38" name="Rectangle 20"/>
          <p:cNvSpPr>
            <a:spLocks noChangeArrowheads="1"/>
          </p:cNvSpPr>
          <p:nvPr/>
        </p:nvSpPr>
        <p:spPr bwMode="gray">
          <a:xfrm>
            <a:off x="6357950" y="4214818"/>
            <a:ext cx="2286016" cy="142876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Rectangle 23"/>
          <p:cNvSpPr>
            <a:spLocks noChangeArrowheads="1"/>
          </p:cNvSpPr>
          <p:nvPr/>
        </p:nvSpPr>
        <p:spPr bwMode="white">
          <a:xfrm>
            <a:off x="6357950" y="4214818"/>
            <a:ext cx="2286016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ОК.7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Исполнять воинскую обязанность, в том числе с применением полученных профессиональных знаний (для юношей)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3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b="1" dirty="0" smtClean="0">
                <a:solidFill>
                  <a:schemeClr val="lt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Требования к деятельности обучающихся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utoShape 4"/>
          <p:cNvSpPr>
            <a:spLocks noChangeArrowheads="1"/>
          </p:cNvSpPr>
          <p:nvPr/>
        </p:nvSpPr>
        <p:spPr bwMode="gray">
          <a:xfrm>
            <a:off x="2143108" y="5357826"/>
            <a:ext cx="4857783" cy="121444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Промежуточные результаты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приложение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7643866" cy="4525963"/>
          </a:xfrm>
        </p:spPr>
        <p:txBody>
          <a:bodyPr>
            <a:normAutofit fontScale="92500" lnSpcReduction="20000"/>
          </a:bodyPr>
          <a:lstStyle/>
          <a:p>
            <a:pPr marL="0" indent="358775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«Если представить учеников в образе растений, то внешнее 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суммирующее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оценивание растений есть процесс простого измерения их роста. Результаты измерений могут быть интересны для сравнения и анализа, но сами по себе они не влияют на рост растений. 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Внутреннее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формирующее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оценивание, наоборот, сродни подкормке и поливу растений, являя собой то, что напрямую влияет на их рост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5786454"/>
            <a:ext cx="6786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30000" dirty="0" smtClean="0"/>
              <a:t>1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Фишман И.С.,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Голуб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Г.Б. Формирующая оценка образовательных результатов учащихся: Методическое пособие. – Самара, 2007.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28596" y="274638"/>
            <a:ext cx="8258204" cy="1082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Критерии оценки результатов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общих компетенций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2000240"/>
          <a:ext cx="8143932" cy="485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28596" y="274638"/>
            <a:ext cx="8258204" cy="15827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Общие компетенции,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оценивание которых в формате суммирующего оценивания невозможно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571480"/>
          <a:ext cx="8143932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0" y="500042"/>
          <a:ext cx="8001056" cy="6357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1357298"/>
            <a:ext cx="4286280" cy="35004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Эксперт в области образовательного права, 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член жюри конкурса «Учитель года», 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эксперт «Методической кухни» (Учительская газета), 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эксперт ПНПО, </a:t>
            </a:r>
            <a:b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член авторских коллективов по разработке ФГОС и профессиональных стандартов в сфере образования,</a:t>
            </a:r>
            <a:b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федеральный эксперт Центра профессионального образования ФГАУ </a:t>
            </a:r>
            <a:b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«Федеральный институт развития образования», постоянный автор педагогических изданий (более 150 публикаций), 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высшей категории, </a:t>
            </a:r>
            <a:b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работала в государственных и частных школах учителем и педагогом дополнительного образования, заместителем директора по инновациям</a:t>
            </a: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1025" name="Рисунок 1" descr="https://academy-prof.ru/img/experts/2018090708383677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142984"/>
            <a:ext cx="3810000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26720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28596" y="214290"/>
            <a:ext cx="8043890" cy="7968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Зачёсова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Елена Васильевна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gray">
          <a:xfrm>
            <a:off x="1000100" y="5357826"/>
            <a:ext cx="5000660" cy="121444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err="1" smtClean="0">
                <a:latin typeface="Times New Roman"/>
                <a:ea typeface="Arial Unicode MS"/>
                <a:cs typeface="Times New Roman"/>
              </a:rPr>
              <a:t>Вебинар</a:t>
            </a: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 «Разработка оценочных средств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для программ СПО в соответствии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с требованиями ФГОС»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11" name="Управляющая кнопка: фильм 10">
            <a:hlinkClick r:id="rId4" action="ppaction://hlinkfile" highlightClick="1"/>
          </p:cNvPr>
          <p:cNvSpPr/>
          <p:nvPr/>
        </p:nvSpPr>
        <p:spPr>
          <a:xfrm>
            <a:off x="6858016" y="5572140"/>
            <a:ext cx="1256730" cy="928694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714356"/>
          <a:ext cx="8001056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42852"/>
          <a:ext cx="8001056" cy="564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4"/>
          <p:cNvGraphicFramePr>
            <a:graphicFrameLocks/>
          </p:cNvGraphicFramePr>
          <p:nvPr/>
        </p:nvGraphicFramePr>
        <p:xfrm>
          <a:off x="285720" y="3286124"/>
          <a:ext cx="8001056" cy="3000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2"/>
          <p:cNvSpPr>
            <a:spLocks noChangeArrowheads="1" noChangeShapeType="1" noTextEdit="1"/>
          </p:cNvSpPr>
          <p:nvPr/>
        </p:nvSpPr>
        <p:spPr bwMode="gray">
          <a:xfrm>
            <a:off x="928662" y="2071678"/>
            <a:ext cx="7072362" cy="264320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Спасибо за внимание</a:t>
            </a:r>
            <a:r>
              <a:rPr lang="en-US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!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black">
          <a:xfrm>
            <a:off x="609600" y="5581650"/>
            <a:ext cx="3132138" cy="36195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93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282" y="1142984"/>
            <a:ext cx="4500594" cy="35004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Планирование 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освоения и оценивания общих компетенций 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процессе разработки ООП СПО по ТОП-50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5929306"/>
            <a:ext cx="7500958" cy="92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8775"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Андреева Елена Юрьевна,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старший методист ГПОУ ЯО Даниловского политехнического колледжа</a:t>
            </a:r>
          </a:p>
        </p:txBody>
      </p:sp>
    </p:spTree>
    <p:extLst>
      <p:ext uri="{BB962C8B-B14F-4D97-AF65-F5344CB8AC3E}">
        <p14:creationId xmlns:p14="http://schemas.microsoft.com/office/powerpoint/2010/main" xmlns="" val="33912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 l="23469" t="6259" r="24898" b="4036"/>
          <a:stretch>
            <a:fillRect/>
          </a:stretch>
        </p:blipFill>
        <p:spPr bwMode="auto">
          <a:xfrm>
            <a:off x="1785918" y="1142984"/>
            <a:ext cx="5000660" cy="37862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043890" cy="79688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Актуализация ФГОС СПО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357826"/>
            <a:ext cx="75009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575 ФГОС СПО по профессиям и специальностям в 2018 году 174 стандарта подлежат актуализации на основе утвержденных профессиональных стандартов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600201"/>
            <a:ext cx="6929486" cy="4043378"/>
          </a:xfrm>
        </p:spPr>
        <p:txBody>
          <a:bodyPr>
            <a:normAutofit fontScale="92500"/>
          </a:bodyPr>
          <a:lstStyle/>
          <a:p>
            <a:pPr marL="0" indent="358775"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Общие компетенции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универсальные способы деятельности, инвариантные для всех (большинства) профессий и специальностей СПО, направленные на решение профессионально-трудовых задач и являющиеся фактором интеграции выпускника в социально-трудовые отношения на рынке труда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42844" y="3000372"/>
            <a:ext cx="2714644" cy="2714643"/>
            <a:chOff x="4397" y="1430"/>
            <a:chExt cx="1005" cy="960"/>
          </a:xfrm>
        </p:grpSpPr>
        <p:sp>
          <p:nvSpPr>
            <p:cNvPr id="9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5572132" y="3000372"/>
            <a:ext cx="2714644" cy="235745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gray">
          <a:xfrm>
            <a:off x="2857488" y="3143248"/>
            <a:ext cx="2640028" cy="2357454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white">
          <a:xfrm>
            <a:off x="2928926" y="3429000"/>
            <a:ext cx="2500330" cy="1600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 4.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Осуществлять поиск, анализ и оценку информации, необходимой для постановки и решения профессиональных задач, профессионального и личностного развития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white">
          <a:xfrm>
            <a:off x="5643570" y="3714752"/>
            <a:ext cx="2571768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 4.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Осуществлять поиск информации, необходимой для эффективного выполнения профессиональных задач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3143240" y="1142984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специальности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gray">
          <a:xfrm>
            <a:off x="142844" y="1500174"/>
            <a:ext cx="2571767" cy="141924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gray">
          <a:xfrm>
            <a:off x="285720" y="1643050"/>
            <a:ext cx="22463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в составе ФГОС СПО по ТОП-50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043890" cy="79688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Сопоставление перечней общих компетенций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составе ФГОС СПО по ТОП-50 и ФГОС СПО третьего поколения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2844" y="3071810"/>
            <a:ext cx="221457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just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ОК 02.</a:t>
            </a:r>
          </a:p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Arial Unicode MS"/>
                <a:cs typeface="Times New Roman"/>
              </a:rPr>
              <a:t>Осуществлять поиск, анализ и интерпретацию информации, необходимой для выполнения задач профессиональной деятельности</a:t>
            </a:r>
            <a:endParaRPr lang="ru-RU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gray">
          <a:xfrm>
            <a:off x="5715008" y="1142984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профессии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3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42844" y="3000373"/>
            <a:ext cx="3571900" cy="1785950"/>
            <a:chOff x="4397" y="1430"/>
            <a:chExt cx="1005" cy="960"/>
          </a:xfrm>
        </p:grpSpPr>
        <p:sp>
          <p:nvSpPr>
            <p:cNvPr id="9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6215074" y="3571876"/>
            <a:ext cx="2143140" cy="2214577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gray">
          <a:xfrm>
            <a:off x="3857620" y="3714752"/>
            <a:ext cx="2214578" cy="221457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white">
          <a:xfrm>
            <a:off x="3929058" y="4000504"/>
            <a:ext cx="2143140" cy="1600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 6.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Работать в коллективе и команде, эффективно взаимодействовать  с коллегами, руководством, потребителями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white">
          <a:xfrm>
            <a:off x="6286512" y="3786190"/>
            <a:ext cx="1928826" cy="1600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 6.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Работать в коллективе и команде, эффективно взаимодействовать  с коллегами, руководством, клиентами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3714744" y="1714488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специальности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gray">
          <a:xfrm>
            <a:off x="428596" y="1428736"/>
            <a:ext cx="2571767" cy="141924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gray">
          <a:xfrm>
            <a:off x="500034" y="1500174"/>
            <a:ext cx="22463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в составе ФГОС СПО по ТОП-50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043890" cy="78581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Сопоставление перечней общих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компетенций </a:t>
            </a:r>
            <a:br>
              <a:rPr lang="ru-RU" sz="2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составе ФГОС СПО по ТОП-50 и ФГОС СПО третьего поколения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14282" y="3143248"/>
            <a:ext cx="32147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just">
              <a:lnSpc>
                <a:spcPct val="100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/>
                <a:ea typeface="Arial Unicode MS"/>
                <a:cs typeface="Times New Roman"/>
              </a:rPr>
              <a:t>ОК 04.</a:t>
            </a:r>
          </a:p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Arial Unicode MS"/>
                <a:cs typeface="Times New Roman"/>
              </a:rPr>
              <a:t>Работать в коллективе и команде, эффективно взаимодействовать с коллегами, руководством, клиентами</a:t>
            </a:r>
            <a:endParaRPr lang="ru-RU" sz="1600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gray">
          <a:xfrm>
            <a:off x="6215074" y="1714488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профессии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grpSp>
        <p:nvGrpSpPr>
          <p:cNvPr id="24" name="Group 8"/>
          <p:cNvGrpSpPr>
            <a:grpSpLocks/>
          </p:cNvGrpSpPr>
          <p:nvPr/>
        </p:nvGrpSpPr>
        <p:grpSpPr bwMode="auto">
          <a:xfrm>
            <a:off x="142844" y="4857760"/>
            <a:ext cx="3571900" cy="1785950"/>
            <a:chOff x="4397" y="1430"/>
            <a:chExt cx="1005" cy="960"/>
          </a:xfrm>
        </p:grpSpPr>
        <p:sp>
          <p:nvSpPr>
            <p:cNvPr id="25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285720" y="5000636"/>
            <a:ext cx="30718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just">
              <a:lnSpc>
                <a:spcPct val="100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/>
                <a:ea typeface="Arial Unicode MS"/>
                <a:cs typeface="Times New Roman"/>
              </a:rPr>
              <a:t>ОК 05.</a:t>
            </a:r>
          </a:p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Arial Unicode MS"/>
                <a:cs typeface="Times New Roman"/>
              </a:rPr>
              <a:t>Осуществлять устную и письменную коммуникацию на государственном языке с учетом особенностей социального и культурного контекста</a:t>
            </a:r>
            <a:endParaRPr lang="ru-RU" sz="1600" dirty="0">
              <a:latin typeface="Times New Roman"/>
              <a:ea typeface="Arial Unicode M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3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142844" y="3000372"/>
            <a:ext cx="2714644" cy="2981343"/>
            <a:chOff x="4397" y="1430"/>
            <a:chExt cx="1005" cy="960"/>
          </a:xfrm>
        </p:grpSpPr>
        <p:sp>
          <p:nvSpPr>
            <p:cNvPr id="9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6" name="Rectangle 16"/>
          <p:cNvSpPr>
            <a:spLocks noChangeArrowheads="1"/>
          </p:cNvSpPr>
          <p:nvPr/>
        </p:nvSpPr>
        <p:spPr bwMode="white">
          <a:xfrm>
            <a:off x="5257800" y="5066600"/>
            <a:ext cx="2362200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rgbClr val="FFFFFF"/>
                </a:solidFill>
              </a:rPr>
              <a:t>Вставьте необходимую информацию в данный блок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5643570" y="2786058"/>
            <a:ext cx="2714644" cy="135732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gray">
          <a:xfrm>
            <a:off x="2928926" y="2928934"/>
            <a:ext cx="2568590" cy="135732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white">
          <a:xfrm>
            <a:off x="2857488" y="2928934"/>
            <a:ext cx="2500330" cy="14157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 2.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Организовывать собственную деятельность, определять методы решения профессиональных задач, оценивать их эффективность и качество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white">
          <a:xfrm>
            <a:off x="5715008" y="2857496"/>
            <a:ext cx="2643206" cy="12144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 2.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Организовывать собственную деятельность, исходя из цели и способов ее достижения, определенных руководителем</a:t>
            </a:r>
            <a:r>
              <a:rPr lang="ru-RU" sz="1400" i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3143240" y="1142984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специальности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gray">
          <a:xfrm>
            <a:off x="142844" y="1500174"/>
            <a:ext cx="2571767" cy="141924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gray">
          <a:xfrm>
            <a:off x="285720" y="1643050"/>
            <a:ext cx="22463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в составе ФГОС СПО по ТОП-50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043890" cy="72547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Сопоставление перечней общих компетенций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составе ФГОС СПО по ТОП-50 и ФГОС СПО третьего поколения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2844" y="3286124"/>
            <a:ext cx="22145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just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ОК 01.</a:t>
            </a:r>
          </a:p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Arial Unicode MS"/>
                <a:cs typeface="Times New Roman"/>
              </a:rPr>
              <a:t>Выбирать способы решения задач профессиональной деятельности, применительно к различным контекстам</a:t>
            </a:r>
            <a:endParaRPr lang="ru-RU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gray">
          <a:xfrm>
            <a:off x="5715008" y="1142984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профессии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ltGray">
          <a:xfrm>
            <a:off x="2857488" y="4714884"/>
            <a:ext cx="2638425" cy="1643074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86275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Rectangle 2"/>
          <p:cNvSpPr>
            <a:spLocks noChangeArrowheads="1"/>
          </p:cNvSpPr>
          <p:nvPr/>
        </p:nvSpPr>
        <p:spPr bwMode="ltGray">
          <a:xfrm>
            <a:off x="5643570" y="4572008"/>
            <a:ext cx="2714644" cy="178595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72549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white">
          <a:xfrm>
            <a:off x="5643570" y="4643446"/>
            <a:ext cx="2571768" cy="1600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 3.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Анализировать рабочую ситуацию, осуществлять текущий и итоговый контроль, оценку и коррекцию собственной деятельности, нести ответственность за результаты своей работы</a:t>
            </a:r>
            <a:r>
              <a:rPr lang="ru-RU" sz="1400" i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5" name="Rectangle 23"/>
          <p:cNvSpPr>
            <a:spLocks noChangeArrowheads="1"/>
          </p:cNvSpPr>
          <p:nvPr/>
        </p:nvSpPr>
        <p:spPr bwMode="white">
          <a:xfrm>
            <a:off x="2928926" y="4786322"/>
            <a:ext cx="2571768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ОК 3.</a:t>
            </a:r>
            <a:r>
              <a:rPr lang="ru-RU" sz="1400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 Принимать решения в стандартных и нестандартных ситуациях и нести за них ответственность / Оценивать риски и принимать решения в нестандартных ситуациях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3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14282" y="2214554"/>
            <a:ext cx="3571900" cy="1571636"/>
            <a:chOff x="4397" y="1430"/>
            <a:chExt cx="1005" cy="960"/>
          </a:xfrm>
        </p:grpSpPr>
        <p:sp>
          <p:nvSpPr>
            <p:cNvPr id="9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6286512" y="3714752"/>
            <a:ext cx="2143140" cy="135732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gray">
          <a:xfrm>
            <a:off x="4214810" y="3786190"/>
            <a:ext cx="2214578" cy="142876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white">
          <a:xfrm>
            <a:off x="4214810" y="4286256"/>
            <a:ext cx="214314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 algn="ctr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_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white">
          <a:xfrm>
            <a:off x="6500826" y="4143380"/>
            <a:ext cx="192882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6200" algn="ctr">
              <a:lnSpc>
                <a:spcPct val="10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bg1"/>
                </a:solidFill>
                <a:latin typeface="Times New Roman"/>
                <a:ea typeface="Arial Unicode MS"/>
                <a:cs typeface="Times New Roman"/>
              </a:rPr>
              <a:t>_</a:t>
            </a:r>
            <a:endParaRPr lang="ru-RU" sz="1400" dirty="0">
              <a:solidFill>
                <a:schemeClr val="bg1"/>
              </a:solidFill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3857620" y="1714488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специальности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gray">
          <a:xfrm>
            <a:off x="428596" y="1071546"/>
            <a:ext cx="2786082" cy="107156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gray">
          <a:xfrm>
            <a:off x="500034" y="1142984"/>
            <a:ext cx="2643206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в составе 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ТОП-50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29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043890" cy="78581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Сопоставление перечней общих компетенций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составе ФГОС СПО по ТОП-50 и ФГОС СПО третьего поколения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85720" y="2285992"/>
            <a:ext cx="32147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just">
              <a:lnSpc>
                <a:spcPct val="100000"/>
              </a:lnSpc>
              <a:spcAft>
                <a:spcPts val="0"/>
              </a:spcAft>
            </a:pPr>
            <a:r>
              <a:rPr lang="ru-RU" sz="1500" b="1" dirty="0" smtClean="0">
                <a:latin typeface="Times New Roman"/>
                <a:ea typeface="Arial Unicode MS"/>
                <a:cs typeface="Times New Roman"/>
              </a:rPr>
              <a:t>ОК 06.</a:t>
            </a:r>
          </a:p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500" dirty="0" smtClean="0">
                <a:latin typeface="Times New Roman"/>
                <a:ea typeface="Arial Unicode MS"/>
                <a:cs typeface="Times New Roman"/>
              </a:rPr>
              <a:t>Проявлять гражданско-патриотическую позицию, демонстрировать осознанное поведение на основе традиционных общечеловеческих ценностей</a:t>
            </a:r>
            <a:endParaRPr lang="ru-RU" sz="1500" dirty="0">
              <a:latin typeface="Times New Roman"/>
              <a:ea typeface="Arial Unicode MS"/>
              <a:cs typeface="Times New Roman"/>
            </a:endParaRPr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gray">
          <a:xfrm>
            <a:off x="6215074" y="1714488"/>
            <a:ext cx="2286016" cy="15001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FDFDF"/>
              </a:gs>
              <a:gs pos="50000">
                <a:srgbClr val="DFDFDF">
                  <a:gamma/>
                  <a:tint val="24314"/>
                  <a:invGamma/>
                </a:srgbClr>
              </a:gs>
              <a:gs pos="100000">
                <a:srgbClr val="DFDFDF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Общие компетенции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в составе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ФГОС СПО 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третьего поколения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Arial Unicode MS"/>
                <a:cs typeface="Times New Roman"/>
              </a:rPr>
              <a:t>по профессии</a:t>
            </a:r>
            <a:endParaRPr lang="ru-RU" b="1" dirty="0">
              <a:latin typeface="Times New Roman"/>
              <a:ea typeface="Arial Unicode MS"/>
              <a:cs typeface="Times New Roman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14282" y="3786190"/>
            <a:ext cx="3929090" cy="1500198"/>
            <a:chOff x="4397" y="1430"/>
            <a:chExt cx="1005" cy="960"/>
          </a:xfrm>
        </p:grpSpPr>
        <p:sp>
          <p:nvSpPr>
            <p:cNvPr id="25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214282" y="3786190"/>
            <a:ext cx="32861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just">
              <a:lnSpc>
                <a:spcPct val="100000"/>
              </a:lnSpc>
              <a:spcAft>
                <a:spcPts val="0"/>
              </a:spcAft>
            </a:pPr>
            <a:r>
              <a:rPr lang="ru-RU" sz="1500" b="1" dirty="0" smtClean="0">
                <a:latin typeface="Times New Roman"/>
                <a:ea typeface="Arial Unicode MS"/>
                <a:cs typeface="Times New Roman"/>
              </a:rPr>
              <a:t>ОК 07.</a:t>
            </a:r>
          </a:p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500" dirty="0" smtClean="0">
                <a:latin typeface="Times New Roman"/>
                <a:ea typeface="Arial Unicode MS"/>
                <a:cs typeface="Times New Roman"/>
              </a:rPr>
              <a:t>Содействовать сохранению окружающей среды, ресурсосбережению, эффективно действовать в чрезвычайных ситуациях</a:t>
            </a:r>
            <a:endParaRPr lang="ru-RU" sz="1500" dirty="0">
              <a:latin typeface="Times New Roman"/>
              <a:ea typeface="Arial Unicode MS"/>
              <a:cs typeface="Times New Roman"/>
            </a:endParaRPr>
          </a:p>
        </p:txBody>
      </p:sp>
      <p:grpSp>
        <p:nvGrpSpPr>
          <p:cNvPr id="19" name="Group 8"/>
          <p:cNvGrpSpPr>
            <a:grpSpLocks/>
          </p:cNvGrpSpPr>
          <p:nvPr/>
        </p:nvGrpSpPr>
        <p:grpSpPr bwMode="auto">
          <a:xfrm>
            <a:off x="214282" y="5286388"/>
            <a:ext cx="5072098" cy="1428760"/>
            <a:chOff x="4397" y="1430"/>
            <a:chExt cx="1005" cy="960"/>
          </a:xfrm>
        </p:grpSpPr>
        <p:sp>
          <p:nvSpPr>
            <p:cNvPr id="24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rotWithShape="1">
              <a:gsLst>
                <a:gs pos="0">
                  <a:srgbClr val="D5E0E5">
                    <a:gamma/>
                    <a:shade val="66275"/>
                    <a:invGamma/>
                  </a:srgbClr>
                </a:gs>
                <a:gs pos="50000">
                  <a:srgbClr val="D5E0E5"/>
                </a:gs>
                <a:gs pos="100000">
                  <a:srgbClr val="D5E0E5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285720" y="5357826"/>
            <a:ext cx="457203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just">
              <a:lnSpc>
                <a:spcPct val="100000"/>
              </a:lnSpc>
              <a:spcAft>
                <a:spcPts val="0"/>
              </a:spcAft>
            </a:pPr>
            <a:r>
              <a:rPr lang="ru-RU" sz="1500" b="1" dirty="0" smtClean="0">
                <a:latin typeface="Times New Roman"/>
                <a:ea typeface="Arial Unicode MS"/>
                <a:cs typeface="Times New Roman"/>
              </a:rPr>
              <a:t>ОК 08.</a:t>
            </a:r>
          </a:p>
          <a:p>
            <a:pPr marL="76200">
              <a:lnSpc>
                <a:spcPct val="100000"/>
              </a:lnSpc>
              <a:spcAft>
                <a:spcPts val="0"/>
              </a:spcAft>
            </a:pPr>
            <a:r>
              <a:rPr lang="ru-RU" sz="1500" dirty="0" smtClean="0">
                <a:latin typeface="Times New Roman"/>
                <a:ea typeface="Arial Unicode MS"/>
                <a:cs typeface="Times New Roman"/>
              </a:rPr>
              <a:t>Использовать средства физической культуры для сохранения и укрепления здоровья в процессе профессиональной деятельности и поддержания необходимого уровня физической подготовленности</a:t>
            </a:r>
            <a:endParaRPr lang="ru-RU" sz="1500" dirty="0">
              <a:latin typeface="Times New Roman"/>
              <a:ea typeface="Arial Unicode M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3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73463ba92bfc13ec9db4ff6aa84f11fd9545de6"/>
</p:tagLst>
</file>

<file path=ppt/theme/theme1.xml><?xml version="1.0" encoding="utf-8"?>
<a:theme xmlns:a="http://schemas.openxmlformats.org/drawingml/2006/main" name="book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knigi</Template>
  <TotalTime>814</TotalTime>
  <Words>1402</Words>
  <Application>Microsoft Office PowerPoint</Application>
  <PresentationFormat>Экран (4:3)</PresentationFormat>
  <Paragraphs>216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books</vt:lpstr>
      <vt:lpstr>Слайд 1</vt:lpstr>
      <vt:lpstr>Слайд 2</vt:lpstr>
      <vt:lpstr>Слайд 3</vt:lpstr>
      <vt:lpstr>Актуализация ФГОС СПО</vt:lpstr>
      <vt:lpstr>Слайд 5</vt:lpstr>
      <vt:lpstr>Сопоставление перечней общих компетенций  в составе ФГОС СПО по ТОП-50 и ФГОС СПО третьего поколения</vt:lpstr>
      <vt:lpstr>Сопоставление перечней общих компетенций  в составе ФГОС СПО по ТОП-50 и ФГОС СПО третьего поколения</vt:lpstr>
      <vt:lpstr>Сопоставление перечней общих компетенций  в составе ФГОС СПО по ТОП-50 и ФГОС СПО третьего поколения</vt:lpstr>
      <vt:lpstr>Сопоставление перечней общих компетенций  в составе ФГОС СПО по ТОП-50 и ФГОС СПО третьего поколения</vt:lpstr>
      <vt:lpstr>Сопоставление перечней общих компетенций  в составе ФГОС СПО по ТОП-50 и ФГОС СПО третьего поколения</vt:lpstr>
      <vt:lpstr>Сопоставление перечней общих компетенций  в составе ФГОС СПО по ТОП-50 и ФГОС СПО третьего поколения</vt:lpstr>
      <vt:lpstr>Сопоставление перечней общих компетенций  в составе ФГОС СПО по ТОП-50 и ФГОС СПО третьего поколения</vt:lpstr>
      <vt:lpstr>Сопоставление перечней общих компетенций  в составе ФГОС СПО по ТОП-50 и ФГОС СПО третьего поколения</vt:lpstr>
      <vt:lpstr>Требования к деятельности обучающихся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освоения и оценивания общих компетенций в процессе разработки ООП СПО по ТОП-50</dc:title>
  <dc:creator>Андреева</dc:creator>
  <cp:lastModifiedBy>Администратор</cp:lastModifiedBy>
  <cp:revision>97</cp:revision>
  <dcterms:created xsi:type="dcterms:W3CDTF">2018-09-11T09:45:47Z</dcterms:created>
  <dcterms:modified xsi:type="dcterms:W3CDTF">2018-09-20T10:17:58Z</dcterms:modified>
</cp:coreProperties>
</file>