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57" r:id="rId2"/>
    <p:sldId id="258" r:id="rId3"/>
    <p:sldId id="261" r:id="rId4"/>
    <p:sldId id="262" r:id="rId5"/>
    <p:sldId id="264" r:id="rId6"/>
    <p:sldId id="263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569CC-21C3-4508-96C0-27D75A47E4E0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CA2BE-8A92-489C-AFDF-282E78298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025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491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0EA0-8934-47A7-9D8D-3CCC54932D4F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ED80C-4AFE-4E3E-85FF-D0F364C5A0A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0EA0-8934-47A7-9D8D-3CCC54932D4F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D80C-4AFE-4E3E-85FF-D0F364C5A0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0EA0-8934-47A7-9D8D-3CCC54932D4F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D80C-4AFE-4E3E-85FF-D0F364C5A0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0EA0-8934-47A7-9D8D-3CCC54932D4F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D80C-4AFE-4E3E-85FF-D0F364C5A0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0EA0-8934-47A7-9D8D-3CCC54932D4F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D80C-4AFE-4E3E-85FF-D0F364C5A0A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0EA0-8934-47A7-9D8D-3CCC54932D4F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D80C-4AFE-4E3E-85FF-D0F364C5A0A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0EA0-8934-47A7-9D8D-3CCC54932D4F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D80C-4AFE-4E3E-85FF-D0F364C5A0A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0EA0-8934-47A7-9D8D-3CCC54932D4F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D80C-4AFE-4E3E-85FF-D0F364C5A0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0EA0-8934-47A7-9D8D-3CCC54932D4F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D80C-4AFE-4E3E-85FF-D0F364C5A0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0EA0-8934-47A7-9D8D-3CCC54932D4F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D80C-4AFE-4E3E-85FF-D0F364C5A0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0EA0-8934-47A7-9D8D-3CCC54932D4F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D80C-4AFE-4E3E-85FF-D0F364C5A0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04A0EA0-8934-47A7-9D8D-3CCC54932D4F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B2ED80C-4AFE-4E3E-85FF-D0F364C5A0A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9468" y="-1035496"/>
            <a:ext cx="7245064" cy="4617154"/>
          </a:xfrm>
        </p:spPr>
        <p:txBody>
          <a:bodyPr/>
          <a:lstStyle/>
          <a:p>
            <a:r>
              <a:rPr lang="ru-RU" sz="1800" dirty="0" smtClean="0"/>
              <a:t>Муниципальное общеобразовательное учреждение средняя общеобразовательная школа №11 имени С.К. Костина </a:t>
            </a:r>
            <a:br>
              <a:rPr lang="ru-RU" sz="18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3200" dirty="0" smtClean="0"/>
              <a:t>Учебная экскурсия</a:t>
            </a:r>
            <a:br>
              <a:rPr lang="ru-RU" sz="3200" dirty="0" smtClean="0"/>
            </a:br>
            <a:r>
              <a:rPr lang="ru-RU" sz="3200" b="1" dirty="0"/>
              <a:t> </a:t>
            </a:r>
            <a:r>
              <a:rPr lang="ru-RU" sz="3200" b="1" dirty="0" smtClean="0"/>
              <a:t>«В мастерской художественной ковки «Эксклюзив"</a:t>
            </a:r>
            <a:endParaRPr lang="ru-RU" sz="3200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 vert="horz" wrap="square" lIns="0" tIns="14368" rIns="0" bIns="0" numCol="1" anchor="t" anchorCtr="0" compatLnSpc="1">
            <a:prstTxWarp prst="textNoShape">
              <a:avLst/>
            </a:prstTxWarp>
          </a:bodyPr>
          <a:lstStyle/>
          <a:p>
            <a:pPr marL="391686" indent="-292325">
              <a:buClrTx/>
              <a:buSzPct val="45000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r>
              <a:rPr lang="ru-RU" sz="1633" dirty="0"/>
              <a:t>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5976" y="5085184"/>
            <a:ext cx="460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otype Corsiva" pitchFamily="66" charset="0"/>
              </a:rPr>
              <a:t>Авторы – разработчики</a:t>
            </a:r>
            <a:r>
              <a:rPr lang="en-US" dirty="0">
                <a:latin typeface="Monotype Corsiva" pitchFamily="66" charset="0"/>
              </a:rPr>
              <a:t>:</a:t>
            </a:r>
            <a:r>
              <a:rPr lang="ru-RU" dirty="0">
                <a:latin typeface="Monotype Corsiva" pitchFamily="66" charset="0"/>
              </a:rPr>
              <a:t/>
            </a:r>
            <a:br>
              <a:rPr lang="ru-RU" dirty="0"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>                                                                                                                          </a:t>
            </a:r>
            <a:r>
              <a:rPr lang="ru-RU" dirty="0" smtClean="0">
                <a:latin typeface="Monotype Corsiva" pitchFamily="66" charset="0"/>
              </a:rPr>
              <a:t>Тимохина </a:t>
            </a:r>
            <a:r>
              <a:rPr lang="ru-RU" dirty="0">
                <a:latin typeface="Monotype Corsiva" pitchFamily="66" charset="0"/>
              </a:rPr>
              <a:t>Е.А., учитель  технологии</a:t>
            </a:r>
            <a:br>
              <a:rPr lang="ru-RU" dirty="0"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>Сысоева М.В., заместитель директора по УВР</a:t>
            </a:r>
            <a:br>
              <a:rPr lang="ru-RU" dirty="0"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57138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/>
              <a:t>Информация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412776"/>
            <a:ext cx="6840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Образовательная </a:t>
            </a:r>
            <a:r>
              <a:rPr lang="ru-RU" dirty="0"/>
              <a:t>экскурсия проводится в рамках уроков технологии по учебному материалу 6 класса раздела «Технология ручной обработки металлов и искусственных материалов».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Экскурсии </a:t>
            </a:r>
            <a:r>
              <a:rPr lang="ru-RU" dirty="0"/>
              <a:t>проходят на предприятии малого бизнеса, расположенного в микрорайоне школы. Экскурсии предшествует изучение учебного материала по теме «Свойства чёрных и цветных металлов. Сортовой прокат».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Экскурсии на предприятиях проводят их сотрудники и </a:t>
            </a:r>
            <a:r>
              <a:rPr lang="ru-RU" dirty="0" smtClean="0"/>
              <a:t>специалисты. Во </a:t>
            </a:r>
            <a:r>
              <a:rPr lang="ru-RU" dirty="0"/>
              <a:t>время экскурсии школьники наблюдают за различными видами работ с металлом — расплющивание, скручивание, вытягивание, рассечение и </a:t>
            </a:r>
            <a:r>
              <a:rPr lang="ru-RU" dirty="0" smtClean="0"/>
              <a:t>сварка, знакомятся с профессией кузнеца.</a:t>
            </a:r>
            <a:br>
              <a:rPr lang="ru-RU" dirty="0" smtClean="0"/>
            </a:br>
            <a:r>
              <a:rPr lang="ru-RU" dirty="0" smtClean="0"/>
              <a:t>	Экскурсия </a:t>
            </a:r>
            <a:r>
              <a:rPr lang="ru-RU" dirty="0" smtClean="0"/>
              <a:t>может быть самостоятельным мероприятием внеурочной и внеклассной деятельности по профориентации школьников.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40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3200" dirty="0" smtClean="0"/>
              <a:t>Выставочный зал</a:t>
            </a:r>
            <a:endParaRPr lang="ru-RU" sz="3200" dirty="0"/>
          </a:p>
        </p:txBody>
      </p:sp>
      <p:pic>
        <p:nvPicPr>
          <p:cNvPr id="3" name="Picture 2" descr="C:\Users\user\Desktop\Эксклюзив\DSCN04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64" y="2708920"/>
            <a:ext cx="4319991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1124744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Знакомство с секретами мастерства начинается с выставочного зала, где собрано большое количество кованых изделий, изготовленных в мастерской.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02460"/>
            <a:ext cx="3312368" cy="4128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381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144"/>
            <a:ext cx="8229600" cy="476672"/>
          </a:xfrm>
        </p:spPr>
        <p:txBody>
          <a:bodyPr/>
          <a:lstStyle/>
          <a:p>
            <a:r>
              <a:rPr lang="ru-RU" sz="3200" dirty="0" smtClean="0"/>
              <a:t>Специалисты – экскурсоводы</a:t>
            </a:r>
            <a:endParaRPr lang="ru-RU" sz="3200" dirty="0"/>
          </a:p>
        </p:txBody>
      </p:sp>
      <p:pic>
        <p:nvPicPr>
          <p:cNvPr id="3" name="Picture 4" descr="C:\Users\user\Desktop\Эксклюзив\DSCN05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27" y="2708920"/>
            <a:ext cx="5002968" cy="3653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85" y="908720"/>
            <a:ext cx="4840698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1520" y="47667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 кузнице экскурсовод знакомит обучающихся с технологическим процессом изготовления кованых </a:t>
            </a:r>
            <a:r>
              <a:rPr lang="ru-RU" dirty="0" smtClean="0"/>
              <a:t>изделий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50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3" y="548680"/>
            <a:ext cx="799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Ученикам </a:t>
            </a:r>
            <a:r>
              <a:rPr lang="ru-RU" dirty="0"/>
              <a:t>представится возможность наблюдать за работой кузнеца.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12976"/>
            <a:ext cx="4678595" cy="339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9471"/>
            <a:ext cx="5472608" cy="345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5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ru-RU" sz="3200" dirty="0" smtClean="0"/>
              <a:t>В кузнице</a:t>
            </a:r>
            <a:endParaRPr lang="ru-RU" sz="3200" dirty="0"/>
          </a:p>
        </p:txBody>
      </p:sp>
      <p:pic>
        <p:nvPicPr>
          <p:cNvPr id="3" name="Picture 3" descr="C:\Users\user\Desktop\Эксклюзив\DSCN05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4232826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user\Desktop\Эксклюзив\DSCN06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9"/>
          <a:stretch/>
        </p:blipFill>
        <p:spPr bwMode="auto">
          <a:xfrm>
            <a:off x="4699827" y="2492897"/>
            <a:ext cx="3986973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1455" y="1052736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 время экскурсии каждый желающий попробует себя в роли кузнеца.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6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620688"/>
            <a:ext cx="7380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Приглашаем вас на </a:t>
            </a:r>
            <a:r>
              <a:rPr lang="ru-RU" sz="4000" dirty="0" smtClean="0"/>
              <a:t>экскурсию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53" y="2348880"/>
            <a:ext cx="5760637" cy="30243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23928" y="5934670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Наш адрес</a:t>
            </a:r>
            <a:r>
              <a:rPr lang="ru-RU" dirty="0" smtClean="0"/>
              <a:t>:    город Рыбинск</a:t>
            </a:r>
            <a:r>
              <a:rPr lang="ru-RU" dirty="0"/>
              <a:t>,</a:t>
            </a:r>
          </a:p>
          <a:p>
            <a:pPr algn="r"/>
            <a:r>
              <a:rPr lang="ru-RU" dirty="0"/>
              <a:t>ул. Гастелло, дом 5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79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59</TotalTime>
  <Words>91</Words>
  <Application>Microsoft Office PowerPoint</Application>
  <PresentationFormat>Экран (4:3)</PresentationFormat>
  <Paragraphs>15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Исполнительная</vt:lpstr>
      <vt:lpstr>Муниципальное общеобразовательное учреждение средняя общеобразовательная школа №11 имени С.К. Костина   Учебная экскурсия  «В мастерской художественной ковки «Эксклюзив"</vt:lpstr>
      <vt:lpstr>Информация</vt:lpstr>
      <vt:lpstr>Выставочный зал</vt:lpstr>
      <vt:lpstr>Специалисты – экскурсоводы</vt:lpstr>
      <vt:lpstr>Презентация PowerPoint</vt:lpstr>
      <vt:lpstr>В кузнице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средняя общеобразовательная школа №11 имени С.К. Костина   Учебная экскурсия  «В мастерской художественной ковки «Эксклюзив"</dc:title>
  <dc:creator>user</dc:creator>
  <cp:lastModifiedBy>user</cp:lastModifiedBy>
  <cp:revision>10</cp:revision>
  <dcterms:created xsi:type="dcterms:W3CDTF">2017-01-22T15:40:31Z</dcterms:created>
  <dcterms:modified xsi:type="dcterms:W3CDTF">2017-02-27T12:43:01Z</dcterms:modified>
</cp:coreProperties>
</file>