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8" r:id="rId2"/>
    <p:sldId id="257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48760-41A2-4311-AE5C-049CB20D4C3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38DDD-BAFA-4ED7-95C6-EA4135565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5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93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2D6B68F-1613-445C-A060-7F72CEF4CBB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723338-FC98-4D6A-80EC-39E55C09923D}" type="datetimeFigureOut">
              <a:rPr lang="ru-RU" smtClean="0"/>
              <a:t>27.02.2017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-963488"/>
            <a:ext cx="7245064" cy="4617154"/>
          </a:xfrm>
        </p:spPr>
        <p:txBody>
          <a:bodyPr/>
          <a:lstStyle/>
          <a:p>
            <a:pPr algn="ctr"/>
            <a:r>
              <a:rPr lang="ru-RU" sz="1800" dirty="0" smtClean="0"/>
              <a:t>Муниципальное общеобразовательное учреждение средняя общеобразовательная школа №11 имени С.К. Костина </a:t>
            </a:r>
            <a:br>
              <a:rPr lang="ru-RU" sz="18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3200" dirty="0" smtClean="0"/>
              <a:t>Учебная экскурсия</a:t>
            </a:r>
            <a:br>
              <a:rPr lang="ru-RU" sz="3200" dirty="0" smtClean="0"/>
            </a:br>
            <a:r>
              <a:rPr lang="ru-RU" sz="3200" b="1" dirty="0"/>
              <a:t> </a:t>
            </a:r>
            <a:r>
              <a:rPr lang="ru-RU" sz="3200" b="1" dirty="0" smtClean="0"/>
              <a:t>«Пищевая промышленность Рыбинска: предприятие ОАО «Рыбинский мукомольный завод"</a:t>
            </a:r>
            <a:endParaRPr lang="ru-RU" sz="32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 vert="horz" wrap="square" lIns="0" tIns="14368" rIns="0" bIns="0" numCol="1" anchor="t" anchorCtr="0" compatLnSpc="1">
            <a:prstTxWarp prst="textNoShape">
              <a:avLst/>
            </a:prstTxWarp>
          </a:bodyPr>
          <a:lstStyle/>
          <a:p>
            <a:pPr marL="391686" indent="-292325">
              <a:buClrTx/>
              <a:buSzPct val="45000"/>
              <a:tabLst>
                <a:tab pos="391686" algn="l"/>
                <a:tab pos="486727" algn="l"/>
                <a:tab pos="894254" algn="l"/>
                <a:tab pos="1301779" algn="l"/>
                <a:tab pos="1709306" algn="l"/>
                <a:tab pos="2116831" algn="l"/>
                <a:tab pos="2524358" algn="l"/>
                <a:tab pos="2931883" algn="l"/>
                <a:tab pos="3339410" algn="l"/>
                <a:tab pos="3746935" algn="l"/>
                <a:tab pos="4154462" algn="l"/>
                <a:tab pos="4561987" algn="l"/>
                <a:tab pos="4969514" algn="l"/>
                <a:tab pos="5377039" algn="l"/>
                <a:tab pos="5784566" algn="l"/>
                <a:tab pos="6192091" algn="l"/>
                <a:tab pos="6599618" algn="l"/>
                <a:tab pos="7007143" algn="l"/>
                <a:tab pos="7414670" algn="l"/>
                <a:tab pos="7822195" algn="l"/>
                <a:tab pos="8229722" algn="l"/>
              </a:tabLst>
            </a:pPr>
            <a:r>
              <a:rPr lang="ru-RU" sz="1633" dirty="0"/>
              <a:t>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9952" y="5085184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otype Corsiva" pitchFamily="66" charset="0"/>
              </a:rPr>
              <a:t>Авторы – разработчики</a:t>
            </a:r>
            <a:r>
              <a:rPr lang="en-US" dirty="0">
                <a:latin typeface="Monotype Corsiva" pitchFamily="66" charset="0"/>
              </a:rPr>
              <a:t>:</a:t>
            </a:r>
            <a:r>
              <a:rPr lang="ru-RU" dirty="0">
                <a:latin typeface="Monotype Corsiva" pitchFamily="66" charset="0"/>
              </a:rPr>
              <a:t/>
            </a:r>
            <a:br>
              <a:rPr lang="ru-RU" dirty="0">
                <a:latin typeface="Monotype Corsiva" pitchFamily="66" charset="0"/>
              </a:rPr>
            </a:br>
            <a:r>
              <a:rPr lang="ru-RU" dirty="0">
                <a:latin typeface="Monotype Corsiva" pitchFamily="66" charset="0"/>
              </a:rPr>
              <a:t>                                                                                                                          </a:t>
            </a:r>
            <a:r>
              <a:rPr lang="ru-RU" dirty="0" smtClean="0">
                <a:latin typeface="Monotype Corsiva" pitchFamily="66" charset="0"/>
              </a:rPr>
              <a:t>Тимохина </a:t>
            </a:r>
            <a:r>
              <a:rPr lang="ru-RU" dirty="0">
                <a:latin typeface="Monotype Corsiva" pitchFamily="66" charset="0"/>
              </a:rPr>
              <a:t>Е.А., учитель  технологии</a:t>
            </a:r>
            <a:br>
              <a:rPr lang="ru-RU" dirty="0">
                <a:latin typeface="Monotype Corsiva" pitchFamily="66" charset="0"/>
              </a:rPr>
            </a:br>
            <a:r>
              <a:rPr lang="ru-RU" dirty="0">
                <a:latin typeface="Monotype Corsiva" pitchFamily="66" charset="0"/>
              </a:rPr>
              <a:t>Сысоева М.В., заместитель директора по УВР</a:t>
            </a:r>
            <a:br>
              <a:rPr lang="ru-RU" dirty="0">
                <a:latin typeface="Monotype Corsiva" pitchFamily="66" charset="0"/>
              </a:rPr>
            </a:br>
            <a:r>
              <a:rPr lang="ru-RU" dirty="0">
                <a:latin typeface="Monotype Corsiva" pitchFamily="66" charset="0"/>
              </a:rPr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198263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Информация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556792"/>
            <a:ext cx="67687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Образовательная </a:t>
            </a:r>
            <a:r>
              <a:rPr lang="ru-RU" dirty="0"/>
              <a:t>экскурсия проводится в рамках урока технологии в 8 классе по учебному материалу раздела «Пищевая промышленность Ярославской области».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Экскурсия проходит на предприятии ОАО «Рыбинский мукомольный завод», расположенном в микрорайоне школы.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Экскурсии предшествует изучение учебного материала по соответствующей теме и рассказ учителя об истории </a:t>
            </a:r>
            <a:r>
              <a:rPr lang="ru-RU" dirty="0" smtClean="0"/>
              <a:t>развития </a:t>
            </a:r>
          </a:p>
          <a:p>
            <a:r>
              <a:rPr lang="ru-RU" dirty="0" smtClean="0"/>
              <a:t>предприятия.</a:t>
            </a:r>
            <a:endParaRPr lang="ru-RU" dirty="0"/>
          </a:p>
          <a:p>
            <a:r>
              <a:rPr lang="ru-RU" dirty="0" smtClean="0"/>
              <a:t>Экскурсию </a:t>
            </a:r>
            <a:r>
              <a:rPr lang="ru-RU" dirty="0"/>
              <a:t>на предприятии проводят сотрудники и специалисты. Во время экскурсии ребята увидят основные циклы производства, побывают на мельнице, на элеваторе, поднимутся на самую высокую точку предприятия.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Экскурсия </a:t>
            </a:r>
            <a:r>
              <a:rPr lang="ru-RU" dirty="0" smtClean="0"/>
              <a:t>может быть самостоятельным мероприятием внеурочной и внеклассной деятельности по профориентации школьников. </a:t>
            </a:r>
          </a:p>
        </p:txBody>
      </p:sp>
    </p:spTree>
    <p:extLst>
      <p:ext uri="{BB962C8B-B14F-4D97-AF65-F5344CB8AC3E}">
        <p14:creationId xmlns:p14="http://schemas.microsoft.com/office/powerpoint/2010/main" val="34016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659" y="188640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В производственном цехе</a:t>
            </a:r>
            <a:endParaRPr lang="ru-RU" dirty="0"/>
          </a:p>
        </p:txBody>
      </p:sp>
      <p:pic>
        <p:nvPicPr>
          <p:cNvPr id="3" name="Picture 2" descr="C:\Users\user\Desktop\Для фестиваля\DSCN03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78600"/>
            <a:ext cx="3906470" cy="29301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user\Desktop\Для фестиваля\DSCN03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934" y="3160904"/>
            <a:ext cx="3711725" cy="29478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1484784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Специалисты предприятия подробно знакомят </a:t>
            </a:r>
            <a:r>
              <a:rPr lang="ru-RU" dirty="0"/>
              <a:t>учащихся с технологией мельничного производства и устройством основного оборудования современной </a:t>
            </a:r>
            <a:r>
              <a:rPr lang="ru-RU" dirty="0" smtClean="0"/>
              <a:t>мельницы, </a:t>
            </a:r>
            <a:r>
              <a:rPr lang="ru-RU" dirty="0"/>
              <a:t>с существующей номенклатурой выпускаемой продукции. </a:t>
            </a:r>
          </a:p>
        </p:txBody>
      </p:sp>
    </p:spTree>
    <p:extLst>
      <p:ext uri="{BB962C8B-B14F-4D97-AF65-F5344CB8AC3E}">
        <p14:creationId xmlns:p14="http://schemas.microsoft.com/office/powerpoint/2010/main" val="191349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Участок упаковки муки</a:t>
            </a:r>
            <a:endParaRPr lang="ru-RU" dirty="0"/>
          </a:p>
        </p:txBody>
      </p:sp>
      <p:pic>
        <p:nvPicPr>
          <p:cNvPr id="3" name="Picture 4" descr="C:\Users\user\Desktop\Для фестиваля\DSCN03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44" y="3212976"/>
            <a:ext cx="3743992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C:\Users\user\Desktop\Для фестиваля\DSCN03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213007"/>
            <a:ext cx="3624034" cy="28082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556792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Школьники увидят как осуществляется упаковка готовой продукции  и узнают, что  </a:t>
            </a:r>
            <a:r>
              <a:rPr lang="ru-RU" dirty="0"/>
              <a:t>мельница работает в полностью автоматизированном </a:t>
            </a:r>
            <a:r>
              <a:rPr lang="ru-RU" dirty="0" smtClean="0"/>
              <a:t>режиме.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95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598" y="548680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Приглашаем вас на экскурсию.</a:t>
            </a:r>
            <a:endParaRPr lang="ru-RU" sz="4000" dirty="0"/>
          </a:p>
        </p:txBody>
      </p:sp>
      <p:pic>
        <p:nvPicPr>
          <p:cNvPr id="2050" name="Picture 2" descr="C:\Users\user\Desktop\Для фестиваля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5108501" cy="29830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609329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/>
              <a:t>Наш адрес: </a:t>
            </a:r>
            <a:r>
              <a:rPr lang="ru-RU" dirty="0" smtClean="0"/>
              <a:t>город Рыбинск</a:t>
            </a:r>
            <a:r>
              <a:rPr lang="ru-RU" dirty="0"/>
              <a:t>,</a:t>
            </a:r>
          </a:p>
          <a:p>
            <a:pPr algn="r"/>
            <a:r>
              <a:rPr lang="ru-RU" dirty="0"/>
              <a:t>ул. Гастелло, дом 5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1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</TotalTime>
  <Words>102</Words>
  <Application>Microsoft Office PowerPoint</Application>
  <PresentationFormat>Экран (4:3)</PresentationFormat>
  <Paragraphs>14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Соседство</vt:lpstr>
      <vt:lpstr>Муниципальное общеобразовательное учреждение средняя общеобразовательная школа №11 имени С.К. Костина   Учебная экскурсия  «Пищевая промышленность Рыбинска: предприятие ОАО «Рыбинский мукомольный завод"</vt:lpstr>
      <vt:lpstr>Информация</vt:lpstr>
      <vt:lpstr>В производственном цехе</vt:lpstr>
      <vt:lpstr>Участок упаковки муки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средняя общеобразовательная школа №11 имени С.К. Костина   Учебная экскурсия  «Пищевая промышленность Рыбинска: предприятие ОАО «"</dc:title>
  <dc:creator>user</dc:creator>
  <cp:lastModifiedBy>user</cp:lastModifiedBy>
  <cp:revision>6</cp:revision>
  <dcterms:created xsi:type="dcterms:W3CDTF">2017-01-22T15:11:00Z</dcterms:created>
  <dcterms:modified xsi:type="dcterms:W3CDTF">2017-02-27T12:37:35Z</dcterms:modified>
</cp:coreProperties>
</file>