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57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65DF-7061-4CA0-B034-17C896D62514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F9CB-ECA5-4B6B-8B18-A3E3EE70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5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EF9CB-ECA5-4B6B-8B18-A3E3EE7041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B7A1DF-0219-4489-B8C4-177A4ABA51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DF24FD-377D-4C7B-89F6-BBAB5301D2F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493" y="468030"/>
            <a:ext cx="7245064" cy="461715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Муниципальное общеобразовательное учреждение средняя общеобразовательная школа №11 имени С.К. Костина 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Учебная экскурсия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«Лёгкая промышленность Рыбинска: группа предприятий «Волжский трикотаж» и «Дружба»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vert="horz" wrap="square" lIns="0" tIns="14368" rIns="0" bIns="0" numCol="1" anchor="t" anchorCtr="0" compatLnSpc="1">
            <a:prstTxWarp prst="textNoShape">
              <a:avLst/>
            </a:prstTxWarp>
          </a:bodyPr>
          <a:lstStyle/>
          <a:p>
            <a:pPr marL="391686" indent="-292325">
              <a:buClrTx/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ru-RU" sz="1633" dirty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Авторы – разработчики</a:t>
            </a:r>
            <a:r>
              <a:rPr lang="en-US" dirty="0">
                <a:latin typeface="Monotype Corsiva" pitchFamily="66" charset="0"/>
              </a:rPr>
              <a:t>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                                                                                                                         </a:t>
            </a:r>
            <a:r>
              <a:rPr lang="ru-RU" dirty="0" smtClean="0">
                <a:latin typeface="Monotype Corsiva" pitchFamily="66" charset="0"/>
              </a:rPr>
              <a:t>Тимохина </a:t>
            </a:r>
            <a:r>
              <a:rPr lang="ru-RU" dirty="0">
                <a:latin typeface="Monotype Corsiva" pitchFamily="66" charset="0"/>
              </a:rPr>
              <a:t>Е.А., учитель  технологии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Сысоева М.В., заместитель директора по УВР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336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160" y="141277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Образовательная </a:t>
            </a:r>
            <a:r>
              <a:rPr lang="ru-RU" dirty="0"/>
              <a:t>экскурсия проводится в рамках уроков технологии </a:t>
            </a:r>
            <a:r>
              <a:rPr lang="ru-RU" dirty="0" smtClean="0"/>
              <a:t> в 8 классе </a:t>
            </a:r>
            <a:r>
              <a:rPr lang="ru-RU" dirty="0"/>
              <a:t>по учебному материалу  </a:t>
            </a:r>
            <a:r>
              <a:rPr lang="ru-RU" dirty="0" smtClean="0"/>
              <a:t>раздела </a:t>
            </a:r>
            <a:r>
              <a:rPr lang="ru-RU" dirty="0"/>
              <a:t>«Лёгкая промышленность в Ярославской области».</a:t>
            </a:r>
          </a:p>
          <a:p>
            <a:r>
              <a:rPr lang="ru-RU" dirty="0"/>
              <a:t>Экскурсии проходят на предприятиях «Волжский трикотаж» и «</a:t>
            </a:r>
            <a:r>
              <a:rPr lang="ru-RU" dirty="0" smtClean="0"/>
              <a:t>Дружба». Экскурсии </a:t>
            </a:r>
            <a:r>
              <a:rPr lang="ru-RU" dirty="0"/>
              <a:t>на предприятиях проводят их сотрудники и специалисты.</a:t>
            </a:r>
          </a:p>
          <a:p>
            <a:r>
              <a:rPr lang="ru-RU" dirty="0"/>
              <a:t>В ходе экскурсии школьники </a:t>
            </a:r>
            <a:r>
              <a:rPr lang="ru-RU" dirty="0" smtClean="0"/>
              <a:t>увидят</a:t>
            </a:r>
            <a:r>
              <a:rPr lang="ru-RU" dirty="0"/>
              <a:t>, как создаётся одежда в промышленных масштабах. В каждом производственном цехе ребятам предоставляется возможность опробовать свои силы в той или иной операции по производству изделий. В цехе раскроя изделия под руководством работников производства все желающие могут принять участие в процессе нанесения выкройки деталей изделия по лекалам. </a:t>
            </a:r>
            <a:r>
              <a:rPr lang="ru-RU" dirty="0" smtClean="0"/>
              <a:t>На </a:t>
            </a:r>
            <a:r>
              <a:rPr lang="ru-RU" dirty="0"/>
              <a:t>отделочном участке ребята проводят влажно-тепловую обработку изделий и пробуют с помощью специального приспособления прикрепить этикетку к готовому изделию</a:t>
            </a:r>
            <a:r>
              <a:rPr lang="ru-RU" dirty="0" smtClean="0"/>
              <a:t>. </a:t>
            </a:r>
          </a:p>
          <a:p>
            <a:r>
              <a:rPr lang="ru-RU" dirty="0"/>
              <a:t> </a:t>
            </a:r>
            <a:r>
              <a:rPr lang="ru-RU" dirty="0" smtClean="0"/>
              <a:t>     Экскурсия может быть  самостоятельным мероприятием   внеурочной и внеклассной деятельности по профориентации школьников.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ru-RU" b="1" dirty="0" smtClean="0"/>
              <a:t>В вязальном цехе</a:t>
            </a:r>
            <a:endParaRPr lang="ru-RU" b="1" dirty="0"/>
          </a:p>
        </p:txBody>
      </p:sp>
      <p:pic>
        <p:nvPicPr>
          <p:cNvPr id="15" name="Picture 2" descr="C:\Users\user\Desktop\Для фестиваля\Волжский трикотаж\DSCN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7" y="2348880"/>
            <a:ext cx="613311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1451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вязальном цехе ребята наблюдают за тем, как из простой ниточки получается готовое </a:t>
            </a:r>
            <a:r>
              <a:rPr lang="ru-RU" dirty="0" smtClean="0"/>
              <a:t>изделие.  Школьники получат возможность  </a:t>
            </a:r>
            <a:r>
              <a:rPr lang="ru-RU" dirty="0"/>
              <a:t>поработать на станке для нанесения ПВХ-покрытия на перчатки. </a:t>
            </a:r>
          </a:p>
        </p:txBody>
      </p:sp>
    </p:spTree>
    <p:extLst>
      <p:ext uri="{BB962C8B-B14F-4D97-AF65-F5344CB8AC3E}">
        <p14:creationId xmlns:p14="http://schemas.microsoft.com/office/powerpoint/2010/main" val="17216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участке раскроя</a:t>
            </a:r>
            <a:endParaRPr lang="ru-RU" b="1" dirty="0"/>
          </a:p>
        </p:txBody>
      </p:sp>
      <p:pic>
        <p:nvPicPr>
          <p:cNvPr id="3" name="Picture 3" descr="C:\Users\user\Desktop\Для фестиваля\Волжский трикотаж\DSCN0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43" y="2348880"/>
            <a:ext cx="599721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686" y="138867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участке раскроя </a:t>
            </a:r>
            <a:r>
              <a:rPr lang="ru-RU" dirty="0"/>
              <a:t>изделия под руководством работников производства все желающие могут принять участие в процессе нанесения выкройки деталей изделия по лекалам.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отделочном участке</a:t>
            </a:r>
            <a:endParaRPr lang="ru-RU" dirty="0"/>
          </a:p>
        </p:txBody>
      </p:sp>
      <p:pic>
        <p:nvPicPr>
          <p:cNvPr id="3" name="Picture 4" descr="C:\Users\user\Desktop\Для фестиваля\Волжский трикотаж\DSCN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8" y="2852936"/>
            <a:ext cx="4126232" cy="32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Для фестиваля\Волжский трикотаж\DSCN0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0" y="2852936"/>
            <a:ext cx="4120136" cy="32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отделочном участке ребята </a:t>
            </a:r>
            <a:r>
              <a:rPr lang="ru-RU" dirty="0" smtClean="0"/>
              <a:t>желающие получать возможность провести </a:t>
            </a:r>
            <a:r>
              <a:rPr lang="ru-RU" dirty="0"/>
              <a:t>влажно-тепловую обработку изделий и пробуют с помощью специального приспособления прикрепить этикетку к готовому изделию.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1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7178" r="3385" b="18660"/>
          <a:stretch/>
        </p:blipFill>
        <p:spPr bwMode="auto">
          <a:xfrm>
            <a:off x="1979711" y="2132856"/>
            <a:ext cx="4752529" cy="277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520" y="47667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Приглашаем вас на экскурсию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55892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 адрес: город Рыбинск,</a:t>
            </a:r>
          </a:p>
          <a:p>
            <a:r>
              <a:rPr lang="ru-RU" dirty="0"/>
              <a:t>ул. Гастелло, </a:t>
            </a:r>
            <a:r>
              <a:rPr lang="ru-RU"/>
              <a:t>дом 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</TotalTime>
  <Words>248</Words>
  <Application>Microsoft Office PowerPoint</Application>
  <PresentationFormat>Экран (4:3)</PresentationFormat>
  <Paragraphs>18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Муниципальное общеобразовательное учреждение средняя общеобразовательная школа №11 имени С.К. Костина   Учебная экскурсия  «Лёгкая промышленность Рыбинска: группа предприятий «Волжский трикотаж» и «Дружба»</vt:lpstr>
      <vt:lpstr>Информация</vt:lpstr>
      <vt:lpstr>В вязальном цехе</vt:lpstr>
      <vt:lpstr>На участке раскроя</vt:lpstr>
      <vt:lpstr>На отделочном участке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№11 имени С.К. Костина   Учебная экскурсия  "Древесные материалы при изготовлении изделий на мебельной фабрике "Виктория"</dc:title>
  <dc:creator>user</dc:creator>
  <cp:lastModifiedBy>user</cp:lastModifiedBy>
  <cp:revision>9</cp:revision>
  <dcterms:created xsi:type="dcterms:W3CDTF">2017-01-22T14:51:27Z</dcterms:created>
  <dcterms:modified xsi:type="dcterms:W3CDTF">2017-02-27T12:45:49Z</dcterms:modified>
</cp:coreProperties>
</file>