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9999"/>
    <a:srgbClr val="CC0066"/>
    <a:srgbClr val="FF99CC"/>
    <a:srgbClr val="006600"/>
    <a:srgbClr val="FF3300"/>
    <a:srgbClr val="FF6600"/>
    <a:srgbClr val="FFFF00"/>
    <a:srgbClr val="FF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4628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8B070-055C-498A-8C68-9563940CBFBB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0A6F3-8BF5-4369-B78A-3ACAD6668B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0A6F3-8BF5-4369-B78A-3ACAD6668BA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21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0A6F3-8BF5-4369-B78A-3ACAD6668BA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2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0A6F3-8BF5-4369-B78A-3ACAD6668BA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2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0A6F3-8BF5-4369-B78A-3ACAD6668BA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2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196753"/>
            <a:ext cx="91440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</a:pPr>
            <a:r>
              <a:rPr lang="ru-RU" altLang="ru-RU" sz="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ru-RU" altLang="ru-RU" sz="11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sz="3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«Решение задач современного дошкольного образования: цифровое оборудование как </a:t>
            </a:r>
            <a:r>
              <a:rPr lang="ru-RU" sz="32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средство удовлетворения познавательной потребности дошкольников»</a:t>
            </a:r>
            <a:endParaRPr lang="ru-RU" altLang="ru-RU" sz="40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07904" y="4653136"/>
            <a:ext cx="5060946" cy="194421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 Т.Н.,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преподаватель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КДО ГОАУ ЯО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«Институт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4241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4357" y="2564904"/>
            <a:ext cx="878791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Познавательная потребность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</a:p>
          <a:p>
            <a:pPr marL="457200" lvl="1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потребность </a:t>
            </a:r>
            <a:r>
              <a:rPr lang="ru-R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приобретении новых знаний, новой информации </a:t>
            </a:r>
          </a:p>
        </p:txBody>
      </p:sp>
    </p:spTree>
    <p:extLst>
      <p:ext uri="{BB962C8B-B14F-4D97-AF65-F5344CB8AC3E}">
        <p14:creationId xmlns:p14="http://schemas.microsoft.com/office/powerpoint/2010/main" val="4356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67" y="2636912"/>
            <a:ext cx="332199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Уровни познавательной потребности </a:t>
            </a: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91881" y="1052736"/>
            <a:ext cx="5472608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Начальный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уровень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потребность в новых впечатлениях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Она составляет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фундамент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 познавательных способностей.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Следующий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уровень - потребность в знаниях (любознательность). Она выражается в интересе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склонности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познанию окружающей действительности. На этом уровне познавательная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потребность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носит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стихийно-эмоциональный характер и чаще всего не имеет социально значимого продукта деятельности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Высший уровень – целенаправленная познавательная деятельность, приводящая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общественно значимым результатам.</a:t>
            </a:r>
          </a:p>
        </p:txBody>
      </p:sp>
    </p:spTree>
    <p:extLst>
      <p:ext uri="{BB962C8B-B14F-4D97-AF65-F5344CB8AC3E}">
        <p14:creationId xmlns:p14="http://schemas.microsoft.com/office/powerpoint/2010/main" val="2240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2137" y="764704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6" name="Rectangle 1"/>
          <p:cNvSpPr txBox="1">
            <a:spLocks noChangeArrowheads="1"/>
          </p:cNvSpPr>
          <p:nvPr/>
        </p:nvSpPr>
        <p:spPr bwMode="auto">
          <a:xfrm>
            <a:off x="467544" y="1200936"/>
            <a:ext cx="8280920" cy="42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2pPr>
            <a:lvl3pPr marL="1143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3pPr>
            <a:lvl4pPr marL="1600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4pPr>
            <a:lvl5pPr marL="20574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5pPr>
            <a:lvl6pPr marL="25146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6pPr>
            <a:lvl7pPr marL="29718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7pPr>
            <a:lvl8pPr marL="34290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8pPr>
            <a:lvl9pPr marL="3886200" indent="-228600" algn="ctr" defTabSz="4492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2" charset="0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ru-RU" altLang="ru-RU" sz="2400" b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Формы проявления познавательной потребности</a:t>
            </a:r>
            <a:endParaRPr kumimoji="0" lang="ru-RU" altLang="ru-RU" sz="240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384140" y="1679888"/>
            <a:ext cx="0" cy="1245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>
          <a:xfrm>
            <a:off x="539552" y="3013688"/>
            <a:ext cx="3672408" cy="18554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</a:pP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своение 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готовых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знаний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их 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интеграция,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систематизация и накопление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732240" y="1663152"/>
            <a:ext cx="0" cy="1245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бъект 2"/>
          <p:cNvSpPr txBox="1">
            <a:spLocks/>
          </p:cNvSpPr>
          <p:nvPr/>
        </p:nvSpPr>
        <p:spPr>
          <a:xfrm>
            <a:off x="5076056" y="2924944"/>
            <a:ext cx="3672408" cy="31683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20000"/>
              </a:lnSpc>
              <a:spcAft>
                <a:spcPct val="0"/>
              </a:spcAft>
              <a:buClrTx/>
              <a:buSzTx/>
              <a:buNone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Исследование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действительности с целью получения нового знания, анализ впечатлений, интерес к проблемным ситуациям и, наконец, стремление к целенаправленной творческой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3852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67" y="548680"/>
            <a:ext cx="911813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Содержание образовательной области «Познавательное развитие дошкольника»:</a:t>
            </a: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64453" y="1628799"/>
            <a:ext cx="8640960" cy="404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интересов детей, любознательности и познавательной мотивации; формирование познавательных действий, становление сознания,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в целом, пространстве и времени, движении и покое, причинах и следствиях,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о многообразии стран и народов мира.</a:t>
            </a: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642491" y="5671359"/>
            <a:ext cx="3321997" cy="1142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ФГОС ДО, утвержден  Приказом </a:t>
            </a:r>
            <a:r>
              <a:rPr lang="ru-RU" sz="180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Минобрнауки</a:t>
            </a:r>
            <a:r>
              <a:rPr lang="ru-RU" sz="1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России № 1155 от 17.11.2013 г.</a:t>
            </a:r>
            <a:r>
              <a:rPr lang="ru-RU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696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видеоконференция\p410067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501008"/>
            <a:ext cx="2952328" cy="26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67" y="692696"/>
            <a:ext cx="911813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Цифровое оборудование: новые возможности для реализации задач познавательного развития дошкольников</a:t>
            </a:r>
            <a:endParaRPr lang="ru-RU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1520" y="1916832"/>
            <a:ext cx="864096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10000"/>
              </a:lnSpc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Интерактив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– это поочередное взаимодействие сторон (от передачи информации до произведенного действия), где как стороны выступают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ребенок (группа детей) и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используемый цифровой образовательный ресурс. Каждое действие или реакция участников взаимодействия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может быть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 для рассмотрения, осознания и обсуждения всеми участниками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процесса.</a:t>
            </a:r>
          </a:p>
          <a:p>
            <a:pPr algn="just">
              <a:lnSpc>
                <a:spcPct val="110000"/>
              </a:lnSpc>
              <a:buNone/>
            </a:pPr>
            <a:endParaRPr lang="ru-RU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endParaRPr lang="en-US" sz="2000" b="1" i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endParaRPr lang="en-US" sz="2000" b="1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Мультимедиа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– это представление объектов </a:t>
            </a:r>
            <a:endParaRPr lang="en-US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процессов </a:t>
            </a: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помощью фото, видео, графики, </a:t>
            </a:r>
            <a:endParaRPr lang="en-US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анимации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звука, т.е. в комбинации средств </a:t>
            </a:r>
            <a:endParaRPr lang="en-US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передачи </a:t>
            </a:r>
            <a:r>
              <a:rPr lang="ru-RU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val="84050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67" y="548680"/>
            <a:ext cx="911813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Цифровое оборудование: новые возможности для реализации задач познавательного развития дошкольников </a:t>
            </a: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(продолжение)</a:t>
            </a:r>
            <a:endParaRPr lang="ru-RU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64453" y="1592796"/>
            <a:ext cx="8640960" cy="526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10000"/>
              </a:lnSpc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Коммуникативность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–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том числе как возможность оперативной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передачи информации каждому участнику образовательного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процесса.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endParaRPr lang="ru-RU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b="1" i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Моделинг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– имитационное моделирование реальных объектов или процессов, явлений, а также имитация поведения, моделирование действий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человека посредством компьютера. </a:t>
            </a:r>
          </a:p>
          <a:p>
            <a:pPr algn="just">
              <a:lnSpc>
                <a:spcPct val="110000"/>
              </a:lnSpc>
              <a:buNone/>
            </a:pPr>
            <a:endParaRPr lang="ru-RU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ru-RU" sz="20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Производительность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в контексте использования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цифрового оборудования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означает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облегчение поиска 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информации, доступ к распределенным базам данных, возможность быстрой </a:t>
            </a:r>
            <a:r>
              <a:rPr lang="ru-RU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переконфигурации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материала, демонстрации  различных объектов (видео</a:t>
            </a:r>
            <a:r>
              <a:rPr lang="ru-RU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слайды, схемы, формулы и </a:t>
            </a:r>
            <a:r>
              <a:rPr lang="ru-RU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графики), и т.д.</a:t>
            </a:r>
          </a:p>
          <a:p>
            <a:pPr algn="just">
              <a:lnSpc>
                <a:spcPct val="110000"/>
              </a:lnSpc>
              <a:buNone/>
            </a:pP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Государственное образовательное</a:t>
            </a:r>
            <a:r>
              <a:rPr kumimoji="0" lang="en-US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автономное учреждение Ярославской области</a:t>
            </a:r>
            <a:endParaRPr kumimoji="0" lang="en-US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652463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itchFamily="18" charset="0"/>
              <a:buNone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64357" y="908720"/>
            <a:ext cx="880013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83569" y="764704"/>
            <a:ext cx="784887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just">
              <a:lnSpc>
                <a:spcPct val="110000"/>
              </a:lnSpc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Применение цифрового оборудования в детском саду позволяет обеспечить удовлетворение познавательной потребности дошкольников в соответствии с тем способом </a:t>
            </a:r>
            <a:r>
              <a:rPr lang="ru-RU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восприятия информации, </a:t>
            </a:r>
            <a:r>
              <a:rPr lang="ru-RU" sz="2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который характерен для современных детей, «рожденных цифровыми». </a:t>
            </a:r>
            <a:endParaRPr lang="ru-RU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G:\видеоконференция\1248968322_110031-frederi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665" y="3736999"/>
            <a:ext cx="3621783" cy="271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2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</TotalTime>
  <Words>360</Words>
  <Application>Microsoft Office PowerPoint</Application>
  <PresentationFormat>Экран (4:3)</PresentationFormat>
  <Paragraphs>60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73</cp:revision>
  <dcterms:created xsi:type="dcterms:W3CDTF">2013-10-24T09:22:40Z</dcterms:created>
  <dcterms:modified xsi:type="dcterms:W3CDTF">2013-11-27T12:24:32Z</dcterms:modified>
</cp:coreProperties>
</file>