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3352799"/>
          </a:xfrm>
        </p:spPr>
        <p:txBody>
          <a:bodyPr>
            <a:normAutofit/>
          </a:bodyPr>
          <a:lstStyle/>
          <a:p>
            <a:pPr algn="ctr"/>
            <a:r>
              <a:rPr lang="ru-RU" sz="3600" dirty="0" err="1" smtClean="0"/>
              <a:t>Тьюторское</a:t>
            </a:r>
            <a:r>
              <a:rPr lang="ru-RU" sz="3600" dirty="0" smtClean="0"/>
              <a:t> сопровождение профессионального самоопределения старшеклассников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95600" y="3657600"/>
            <a:ext cx="5334000" cy="16764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Казюлина</a:t>
            </a:r>
            <a:r>
              <a:rPr lang="ru-RU" dirty="0" smtClean="0"/>
              <a:t> Елена Владимировна, </a:t>
            </a:r>
          </a:p>
          <a:p>
            <a:r>
              <a:rPr lang="ru-RU" dirty="0" smtClean="0"/>
              <a:t>заместитель директора ВР, </a:t>
            </a:r>
          </a:p>
          <a:p>
            <a:r>
              <a:rPr lang="ru-RU" dirty="0" smtClean="0"/>
              <a:t>МБОУ СОШ № 1, г. Данилова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Трудности старшеклассников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/>
              <a:t>неумение </a:t>
            </a:r>
            <a:r>
              <a:rPr lang="ru-RU" sz="2800" dirty="0" smtClean="0"/>
              <a:t>найти источники, </a:t>
            </a:r>
            <a:endParaRPr lang="ru-RU" sz="2800" dirty="0" smtClean="0"/>
          </a:p>
          <a:p>
            <a:r>
              <a:rPr lang="ru-RU" sz="2800" dirty="0" smtClean="0"/>
              <a:t>неумение </a:t>
            </a:r>
            <a:r>
              <a:rPr lang="ru-RU" sz="2800" dirty="0" smtClean="0"/>
              <a:t>четко </a:t>
            </a:r>
            <a:r>
              <a:rPr lang="ru-RU" sz="2800" dirty="0" smtClean="0"/>
              <a:t>выстроить последовательность своих действий по поиску той или иной информации о  профессии, </a:t>
            </a:r>
            <a:endParaRPr lang="ru-RU" sz="2800" dirty="0" smtClean="0"/>
          </a:p>
          <a:p>
            <a:r>
              <a:rPr lang="ru-RU" sz="2800" dirty="0" smtClean="0"/>
              <a:t>неумение </a:t>
            </a:r>
            <a:r>
              <a:rPr lang="ru-RU" sz="2800" dirty="0" smtClean="0"/>
              <a:t>проанализировать </a:t>
            </a:r>
            <a:r>
              <a:rPr lang="ru-RU" sz="2800" dirty="0" smtClean="0"/>
              <a:t>ее</a:t>
            </a:r>
            <a:r>
              <a:rPr lang="ru-RU" sz="2800" dirty="0" smtClean="0"/>
              <a:t>,</a:t>
            </a:r>
          </a:p>
          <a:p>
            <a:r>
              <a:rPr lang="ru-RU" sz="2800" dirty="0" smtClean="0"/>
              <a:t> </a:t>
            </a:r>
            <a:r>
              <a:rPr lang="ru-RU" sz="2800" dirty="0" smtClean="0"/>
              <a:t>неумение </a:t>
            </a:r>
            <a:r>
              <a:rPr lang="ru-RU" sz="2800" dirty="0" smtClean="0"/>
              <a:t>соотнести </a:t>
            </a:r>
            <a:r>
              <a:rPr lang="ru-RU" sz="2800" dirty="0" smtClean="0"/>
              <a:t>со своими желаниями и способностями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rmAutofit/>
          </a:bodyPr>
          <a:lstStyle/>
          <a:p>
            <a:r>
              <a:rPr lang="ru-RU" dirty="0" smtClean="0"/>
              <a:t>Сопровождение </a:t>
            </a:r>
            <a:r>
              <a:rPr lang="ru-RU" dirty="0" smtClean="0"/>
              <a:t>осуществляет: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ru-RU" dirty="0" smtClean="0"/>
          </a:p>
          <a:p>
            <a:pPr lvl="0"/>
            <a:r>
              <a:rPr lang="ru-RU" sz="3600" dirty="0" smtClean="0"/>
              <a:t>педагог-предметник</a:t>
            </a:r>
            <a:endParaRPr lang="ru-RU" sz="3600" dirty="0" smtClean="0"/>
          </a:p>
          <a:p>
            <a:pPr lvl="0"/>
            <a:r>
              <a:rPr lang="ru-RU" sz="3600" dirty="0" smtClean="0"/>
              <a:t>классный руководитель</a:t>
            </a:r>
          </a:p>
          <a:p>
            <a:r>
              <a:rPr lang="ru-RU" sz="3600" dirty="0" err="1" smtClean="0"/>
              <a:t>тьютор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Умения сопровождающего школьников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 выявлять </a:t>
            </a:r>
            <a:r>
              <a:rPr lang="ru-RU" sz="2800" dirty="0" smtClean="0"/>
              <a:t>запрос учащегося</a:t>
            </a:r>
          </a:p>
          <a:p>
            <a:pPr lvl="0"/>
            <a:r>
              <a:rPr lang="ru-RU" sz="2800" dirty="0" smtClean="0"/>
              <a:t>контролировать полноту информационных источников по теме, интересующей ученика,</a:t>
            </a:r>
          </a:p>
          <a:p>
            <a:pPr lvl="0"/>
            <a:r>
              <a:rPr lang="ru-RU" sz="2800" dirty="0" smtClean="0"/>
              <a:t>создавать избыточную среду, в которой происходит движение ученика</a:t>
            </a:r>
          </a:p>
          <a:p>
            <a:pPr lvl="0"/>
            <a:r>
              <a:rPr lang="ru-RU" sz="2800" dirty="0" smtClean="0"/>
              <a:t>создавать возможность пробного действия</a:t>
            </a:r>
          </a:p>
          <a:p>
            <a:pPr lvl="0"/>
            <a:r>
              <a:rPr lang="ru-RU" sz="2800" dirty="0" smtClean="0"/>
              <a:t>создавать образовательное событие</a:t>
            </a:r>
          </a:p>
          <a:p>
            <a:pPr lvl="0"/>
            <a:r>
              <a:rPr lang="ru-RU" sz="2800" dirty="0" smtClean="0"/>
              <a:t>уметь организовывать рефлексию для дальнейшего выбора профиля обучения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сопровождения: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знакомство с подопечным, </a:t>
            </a:r>
            <a:r>
              <a:rPr lang="ru-RU" dirty="0" smtClean="0"/>
              <a:t> фиксация первоначального запроса </a:t>
            </a:r>
            <a:r>
              <a:rPr lang="ru-RU" dirty="0" smtClean="0"/>
              <a:t>школьника, </a:t>
            </a:r>
            <a:r>
              <a:rPr lang="ru-RU" dirty="0" smtClean="0"/>
              <a:t>выявление интересов, способностей, </a:t>
            </a:r>
          </a:p>
          <a:p>
            <a:r>
              <a:rPr lang="ru-RU" dirty="0" smtClean="0"/>
              <a:t>разработка программы, одной из составляющих которой является ресурсная </a:t>
            </a:r>
            <a:r>
              <a:rPr lang="ru-RU" dirty="0" smtClean="0"/>
              <a:t>карта</a:t>
            </a:r>
          </a:p>
          <a:p>
            <a:r>
              <a:rPr lang="ru-RU" dirty="0" smtClean="0"/>
              <a:t>сопровождение плана</a:t>
            </a:r>
            <a:r>
              <a:rPr lang="ru-RU" dirty="0" smtClean="0"/>
              <a:t>, обсуждением промежуточных результатов, </a:t>
            </a:r>
            <a:r>
              <a:rPr lang="ru-RU" dirty="0" smtClean="0"/>
              <a:t>организация рефлексии</a:t>
            </a:r>
          </a:p>
          <a:p>
            <a:r>
              <a:rPr lang="ru-RU" dirty="0" smtClean="0"/>
              <a:t>анализ и корректировку имеющейся программы, презентацию наработок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Опыт школы </a:t>
            </a:r>
            <a:r>
              <a:rPr lang="ru-RU" dirty="0" smtClean="0"/>
              <a:t>по организации зимнего лагеря с дневным пребыванием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r>
              <a:rPr lang="ru-RU" dirty="0" smtClean="0"/>
              <a:t>Для </a:t>
            </a:r>
            <a:r>
              <a:rPr lang="ru-RU" dirty="0" smtClean="0"/>
              <a:t>учащихся 9-11 </a:t>
            </a:r>
            <a:r>
              <a:rPr lang="ru-RU" dirty="0" smtClean="0"/>
              <a:t>классов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smtClean="0"/>
              <a:t>течение 7-8 </a:t>
            </a:r>
            <a:r>
              <a:rPr lang="ru-RU" dirty="0" smtClean="0"/>
              <a:t>дней зимних каникул</a:t>
            </a:r>
            <a:endParaRPr lang="ru-RU" dirty="0" smtClean="0"/>
          </a:p>
          <a:p>
            <a:r>
              <a:rPr lang="ru-RU" dirty="0" smtClean="0"/>
              <a:t>Предваряет встреча </a:t>
            </a:r>
            <a:r>
              <a:rPr lang="ru-RU" dirty="0" smtClean="0"/>
              <a:t>с детьми, на которой выясняются их </a:t>
            </a:r>
            <a:r>
              <a:rPr lang="ru-RU" dirty="0" smtClean="0"/>
              <a:t>запросы</a:t>
            </a:r>
            <a:endParaRPr lang="ru-RU" dirty="0" smtClean="0"/>
          </a:p>
          <a:p>
            <a:r>
              <a:rPr lang="ru-RU" dirty="0" smtClean="0"/>
              <a:t>Работает </a:t>
            </a:r>
            <a:r>
              <a:rPr lang="ru-RU" dirty="0" smtClean="0"/>
              <a:t>психолог, социальный педагог, представители структур профилактики и </a:t>
            </a:r>
            <a:r>
              <a:rPr lang="ru-RU" dirty="0" err="1" smtClean="0"/>
              <a:t>профориентационной</a:t>
            </a:r>
            <a:r>
              <a:rPr lang="ru-RU" dirty="0" smtClean="0"/>
              <a:t> работы</a:t>
            </a:r>
          </a:p>
          <a:p>
            <a:r>
              <a:rPr lang="ru-RU" dirty="0" smtClean="0"/>
              <a:t>Присутствуют познавательные игры, экскурсии</a:t>
            </a:r>
            <a:r>
              <a:rPr lang="ru-RU" dirty="0" smtClean="0"/>
              <a:t>, </a:t>
            </a:r>
            <a:r>
              <a:rPr lang="ru-RU" dirty="0" smtClean="0"/>
              <a:t>встречи </a:t>
            </a:r>
            <a:r>
              <a:rPr lang="ru-RU" dirty="0" smtClean="0"/>
              <a:t>с людьми, способными расширить знания о профессии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Спасибо за внимание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</TotalTime>
  <Words>206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Начальная</vt:lpstr>
      <vt:lpstr>Тьюторское сопровождение профессионального самоопределения старшеклассников </vt:lpstr>
      <vt:lpstr>Трудности старшеклассников</vt:lpstr>
      <vt:lpstr>Сопровождение осуществляет: </vt:lpstr>
      <vt:lpstr>Умения сопровождающего школьников</vt:lpstr>
      <vt:lpstr>Этапы сопровождения: </vt:lpstr>
      <vt:lpstr>Опыт школы по организации зимнего лагеря с дневным пребыванием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Тьюторское сопровождение профессионального самоопределения старшеклассников </dc:title>
  <dc:creator>Казюлина</dc:creator>
  <cp:lastModifiedBy>Казюлина</cp:lastModifiedBy>
  <cp:revision>2</cp:revision>
  <dcterms:created xsi:type="dcterms:W3CDTF">2014-12-15T05:05:24Z</dcterms:created>
  <dcterms:modified xsi:type="dcterms:W3CDTF">2014-12-15T05:16:27Z</dcterms:modified>
</cp:coreProperties>
</file>