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0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40" d="100"/>
          <a:sy n="40" d="100"/>
        </p:scale>
        <p:origin x="-14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" TargetMode="External"/><Relationship Id="rId2" Type="http://schemas.openxmlformats.org/officeDocument/2006/relationships/hyperlink" Target="http://artwork2.com/content/evgenii-viktorovich-vuchetich-sovetskaya-skulptura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art-cons.ru/node/4598" TargetMode="External"/><Relationship Id="rId4" Type="http://schemas.openxmlformats.org/officeDocument/2006/relationships/hyperlink" Target="http://virtualrm.spb.ru/ru/node/23625?o=241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1803" y="2359280"/>
            <a:ext cx="7772400" cy="1470025"/>
          </a:xfrm>
        </p:spPr>
        <p:txBody>
          <a:bodyPr/>
          <a:lstStyle/>
          <a:p>
            <a:r>
              <a:rPr lang="ru-RU" b="1" dirty="0" smtClean="0"/>
              <a:t>Скульптура в годы Великой отечественной войны</a:t>
            </a:r>
            <a:endParaRPr lang="ru-RU" b="1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31640" y="6165304"/>
            <a:ext cx="6400800" cy="553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</a:rPr>
              <a:t>Составитель: Панова Е.А. ГОАУ ЯО ИРО</a:t>
            </a:r>
            <a:endParaRPr lang="ru-RU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 descr="&amp;Kcy; 70-&amp;lcy;&amp;iecy;&amp;tcy;&amp;icy;&amp;yucy; &amp;Pcy;&amp;ocy;&amp;bcy;&amp;iecy;&amp;dcy;&amp;ycy; - &amp;Acy;&amp;dcy;&amp;mcy;&amp;icy;&amp;ncy;&amp;icy;&amp;scy;&amp;tcy;&amp;rcy;&amp;acy;&amp;tscy;&amp;icy;&amp;yacy; &amp;mcy;&amp;ucy;&amp;ncy;&amp;icy;&amp;tscy;&amp;icy;&amp;pcy;&amp;acy;&amp;lcy;&amp;softcy;&amp;ncy;&amp;ocy;&amp;gcy;&amp;ocy; &amp;ocy;&amp;bcy;&amp;rcy;&amp;acy;&amp;zcy;&amp;ocy;&amp;vcy;&amp;acy;&amp;ncy;&amp;icy;&amp;yacy; &amp;Bcy;&amp;iecy;&amp;lcy;&amp;ocy;&amp;mcy;&amp;ocy;&amp;rcy;&amp;scy;&amp;kcy;&amp;icy;&amp;jcy; &amp;mcy;&amp;ucy;&amp;ncy;&amp;icy;&amp;tscy;&amp;icy;&amp;pcy;&amp;acy;&amp;lcy;&amp;softcy;&amp;ncy;&amp;ycy;&amp;jcy; &amp;rcy;&amp;acy;&amp;jcy;&amp;ocy;&amp;n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5063"/>
            <a:ext cx="7488832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9 &amp;mcy;&amp;acy;&amp;yacy; &amp;Dcy;&amp;iecy;&amp;ncy;&amp;softcy; &amp;Pcy;&amp;ocy;&amp;bcy;&amp;iecy;&amp;dcy;&amp;ycy; &amp;kcy;&amp;lcy;&amp;icy;&amp;pcy;&amp;Acy;&amp;rcy;&amp;tcy; PNG. &amp;Ocy;&amp;bcy;&amp;scy;&amp;ucy;&amp;zhcy;&amp;dcy;&amp;iecy;&amp;ncy;&amp;icy;&amp;iecy; &amp;ncy;&amp;acy; LiveInternet - …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877" y="620688"/>
            <a:ext cx="220824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70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91600" y="53331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В. И. Мухина Портрет полковника Б. А. Юсупова. 1942</a:t>
            </a:r>
            <a:endParaRPr lang="ru-RU" sz="2400" b="1" dirty="0"/>
          </a:p>
        </p:txBody>
      </p:sp>
      <p:pic>
        <p:nvPicPr>
          <p:cNvPr id="1026" name="Picture 2" descr="http://sculpture.artyx.ru/books/item/f00/s00/z0000010/pic/0001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7" y="523059"/>
            <a:ext cx="3248025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01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37321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В. И. </a:t>
            </a:r>
            <a:r>
              <a:rPr lang="ru-RU" sz="2400" b="1" dirty="0" smtClean="0"/>
              <a:t>Мухина Портрет полковника И</a:t>
            </a:r>
            <a:r>
              <a:rPr lang="ru-RU" sz="2400" b="1" dirty="0"/>
              <a:t>. Л. </a:t>
            </a:r>
            <a:r>
              <a:rPr lang="ru-RU" sz="2400" b="1" dirty="0" smtClean="0"/>
              <a:t>Хижняка. 1942</a:t>
            </a:r>
            <a:endParaRPr lang="ru-RU" sz="2400" b="1" dirty="0"/>
          </a:p>
        </p:txBody>
      </p:sp>
      <p:pic>
        <p:nvPicPr>
          <p:cNvPr id="2050" name="Picture 2" descr="http://www.booksite.ru/fulltext/1/001/009/001/2073523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600285"/>
            <a:ext cx="3096344" cy="485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8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imageup.ru/img230/1321973/1304364936_025959171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733" y="1052736"/>
            <a:ext cx="3310533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11560" y="53732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/>
              <a:t>В. И. Мухина Портрет партизанки. 1942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5863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4880" y="5584688"/>
            <a:ext cx="8733656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Е. В. </a:t>
            </a:r>
            <a:r>
              <a:rPr lang="ru-RU" sz="2400" b="1" dirty="0" smtClean="0"/>
              <a:t>Вучетич. Бюст </a:t>
            </a:r>
            <a:r>
              <a:rPr lang="ru-RU" sz="2400" b="1" dirty="0"/>
              <a:t>генерала армии И. Д. </a:t>
            </a:r>
            <a:r>
              <a:rPr lang="ru-RU" sz="2400" b="1" dirty="0" smtClean="0"/>
              <a:t>Черняховского. 1945</a:t>
            </a:r>
            <a:endParaRPr lang="ru-RU" sz="2400" b="1" dirty="0"/>
          </a:p>
        </p:txBody>
      </p:sp>
      <p:pic>
        <p:nvPicPr>
          <p:cNvPr id="1026" name="Picture 2" descr="&amp;Vcy;&amp;ucy;&amp;chcy;&amp;iecy;&amp;tcy;&amp;icy;&amp;chcy; &amp;IEcy;&amp;vcy;&amp;gcy;&amp;iecy;&amp;ncy;&amp;icy;&amp;jcy; &amp;Vcy;&amp;icy;&amp;kcy;&amp;tcy;&amp;ocy;&amp;rcy;&amp;ocy;&amp;vcy;&amp;icy;&amp;chcy; (1908-1974) &amp;Pcy;&amp;ocy;&amp;rcy;&amp;tcy;&amp;rcy;&amp;iecy;&amp;tcy; &amp;gcy;&amp;iecy;&amp;ncy;&amp;iecy;&amp;rcy;&amp;acy;&amp;lcy;&amp;acy; &amp;acy;&amp;rcy;&amp;mcy;&amp;icy;&amp;icy; &amp;Icy;.&amp;Dcy;.&amp;CHcy;&amp;iecy;&amp;rcy;&amp;ncy;&amp;yacy;&amp;khcy;&amp;ocy;&amp;vcy;&amp;scy;&amp;kcy;&amp;ocy;&amp;gcy;&amp;ocy; &amp;Gcy;&amp;icy;&amp;pcy;&amp;scy;. &amp;scy;&amp;kcy;&amp;ucy;&amp;lcy;&amp;softcy;&amp;pcy;&amp;tcy;&amp;ucy;&amp;rcy;&amp;ncy;&amp;ycy;&amp;jcy; &amp;pcy;&amp;ocy;&amp;rcy;&amp;tcy;&amp;rcy;&amp;iecy;&amp;tcy; &amp;scy;&amp;kcy;&amp;ucy;&amp;lcy;&amp;softcy;&amp;pcy;&amp;tcy;&amp;ucy;&amp;rcy;&amp;acy; &amp;ncy;&amp;acy;&amp;tcy;&amp;ucy;&amp;rcy;&amp;acy;&amp;lcy;&amp;softcy;&amp;ncy;&amp;acy;&amp;yacy; &amp;vcy;&amp;iecy;&amp;lcy;&amp;icy;&amp;chcy;&amp;icy;&amp;ncy;&amp;acy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brightnessContrast contras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11" b="10430"/>
          <a:stretch/>
        </p:blipFill>
        <p:spPr bwMode="auto">
          <a:xfrm>
            <a:off x="2752135" y="908720"/>
            <a:ext cx="3639729" cy="451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32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" y="5633861"/>
            <a:ext cx="8589640" cy="1143000"/>
          </a:xfrm>
        </p:spPr>
        <p:txBody>
          <a:bodyPr>
            <a:noAutofit/>
          </a:bodyPr>
          <a:lstStyle/>
          <a:p>
            <a:r>
              <a:rPr lang="ru-RU" sz="2400" b="1" dirty="0"/>
              <a:t>Е. В. Вучетич «Советскому воину-освободителю</a:t>
            </a:r>
            <a:r>
              <a:rPr lang="ru-RU" sz="2400" b="1" dirty="0" smtClean="0"/>
              <a:t>». 1945–1949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pic>
        <p:nvPicPr>
          <p:cNvPr id="2050" name="Picture 2" descr="http://artwork2.com/sites/default/files/Vuchetich/6_Evgenii%20Vuchetich__0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483512"/>
            <a:ext cx="390525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321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/>
              <a:t>С. </a:t>
            </a:r>
            <a:r>
              <a:rPr lang="ru-RU" sz="2400" b="1" dirty="0" smtClean="0"/>
              <a:t>Д. </a:t>
            </a:r>
            <a:r>
              <a:rPr lang="ru-RU" sz="2400" b="1" dirty="0" smtClean="0"/>
              <a:t>Лебедева. </a:t>
            </a:r>
            <a:r>
              <a:rPr lang="ru-RU" sz="2400" b="1" dirty="0" smtClean="0"/>
              <a:t>Бюст </a:t>
            </a:r>
            <a:r>
              <a:rPr lang="ru-RU" sz="2400" b="1" dirty="0"/>
              <a:t>А.Т. </a:t>
            </a:r>
            <a:r>
              <a:rPr lang="ru-RU" sz="2400" b="1" dirty="0" smtClean="0"/>
              <a:t>Твардовского. 1943.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pic>
        <p:nvPicPr>
          <p:cNvPr id="3" name="Picture 2" descr="http://de.academic.ru/pictures/enc_pictures/94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92" y="577876"/>
            <a:ext cx="3657600" cy="481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Электронные ресурсы: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1696" y="1268760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444500">
              <a:buFont typeface="+mj-lt"/>
              <a:buAutoNum type="arabicPeriod"/>
            </a:pPr>
            <a:r>
              <a:rPr lang="ru-RU" sz="2400" b="1" dirty="0"/>
              <a:t>Е. В. Вучетич. Проект ArtWork2.com. Сайт: </a:t>
            </a:r>
            <a:r>
              <a:rPr lang="en-US" sz="2400" b="1" u="sng" dirty="0">
                <a:hlinkClick r:id="rId2"/>
              </a:rPr>
              <a:t>http</a:t>
            </a:r>
            <a:r>
              <a:rPr lang="ru-RU" sz="2400" b="1" u="sng" dirty="0">
                <a:hlinkClick r:id="rId2"/>
              </a:rPr>
              <a:t>://</a:t>
            </a:r>
            <a:r>
              <a:rPr lang="en-US" sz="2400" b="1" u="sng" dirty="0">
                <a:hlinkClick r:id="rId2"/>
              </a:rPr>
              <a:t>artwork</a:t>
            </a:r>
            <a:r>
              <a:rPr lang="ru-RU" sz="2400" b="1" u="sng" dirty="0">
                <a:hlinkClick r:id="rId2"/>
              </a:rPr>
              <a:t>2.</a:t>
            </a:r>
            <a:r>
              <a:rPr lang="en-US" sz="2400" b="1" u="sng" dirty="0">
                <a:hlinkClick r:id="rId2"/>
              </a:rPr>
              <a:t>com</a:t>
            </a:r>
            <a:r>
              <a:rPr lang="ru-RU" sz="2400" b="1" u="sng" dirty="0">
                <a:hlinkClick r:id="rId2"/>
              </a:rPr>
              <a:t>/</a:t>
            </a:r>
            <a:r>
              <a:rPr lang="en-US" sz="2400" b="1" u="sng" dirty="0">
                <a:hlinkClick r:id="rId2"/>
              </a:rPr>
              <a:t>content</a:t>
            </a:r>
            <a:r>
              <a:rPr lang="ru-RU" sz="2400" b="1" u="sng" dirty="0">
                <a:hlinkClick r:id="rId2"/>
              </a:rPr>
              <a:t>/</a:t>
            </a:r>
            <a:r>
              <a:rPr lang="en-US" sz="2400" b="1" u="sng" dirty="0" err="1">
                <a:hlinkClick r:id="rId2"/>
              </a:rPr>
              <a:t>evgenii</a:t>
            </a:r>
            <a:r>
              <a:rPr lang="ru-RU" sz="2400" b="1" u="sng" dirty="0">
                <a:hlinkClick r:id="rId2"/>
              </a:rPr>
              <a:t>-</a:t>
            </a:r>
            <a:r>
              <a:rPr lang="en-US" sz="2400" b="1" u="sng" dirty="0" err="1">
                <a:hlinkClick r:id="rId2"/>
              </a:rPr>
              <a:t>viktorovich</a:t>
            </a:r>
            <a:r>
              <a:rPr lang="ru-RU" sz="2400" b="1" u="sng" dirty="0">
                <a:hlinkClick r:id="rId2"/>
              </a:rPr>
              <a:t>-</a:t>
            </a:r>
            <a:r>
              <a:rPr lang="en-US" sz="2400" b="1" u="sng" dirty="0" err="1">
                <a:hlinkClick r:id="rId2"/>
              </a:rPr>
              <a:t>vuchetich</a:t>
            </a:r>
            <a:r>
              <a:rPr lang="ru-RU" sz="2400" b="1" u="sng" dirty="0">
                <a:hlinkClick r:id="rId2"/>
              </a:rPr>
              <a:t>-</a:t>
            </a:r>
            <a:r>
              <a:rPr lang="en-US" sz="2400" b="1" u="sng" dirty="0" err="1">
                <a:hlinkClick r:id="rId2"/>
              </a:rPr>
              <a:t>sovetskaya</a:t>
            </a:r>
            <a:r>
              <a:rPr lang="ru-RU" sz="2400" b="1" u="sng" dirty="0">
                <a:hlinkClick r:id="rId2"/>
              </a:rPr>
              <a:t>-</a:t>
            </a:r>
            <a:r>
              <a:rPr lang="en-US" sz="2400" b="1" u="sng" dirty="0" err="1" smtClean="0">
                <a:hlinkClick r:id="rId2"/>
              </a:rPr>
              <a:t>skulptura</a:t>
            </a:r>
            <a:endParaRPr lang="ru-RU" sz="2400" b="1" u="sng" dirty="0" smtClean="0"/>
          </a:p>
          <a:p>
            <a:pPr marL="444500" lvl="0" indent="-444500">
              <a:buFont typeface="+mj-lt"/>
              <a:buAutoNum type="arabicPeriod"/>
            </a:pPr>
            <a:r>
              <a:rPr lang="ru-RU" sz="2400" b="1" dirty="0" smtClean="0"/>
              <a:t>С</a:t>
            </a:r>
            <a:r>
              <a:rPr lang="ru-RU" sz="2400" b="1" dirty="0"/>
              <a:t>. Д. Лебедева. Прошлый век. Галерея знаний и искусств. Сайт: http://www.pv-gallery.ru/author/1777/Lebedeva-S-D/</a:t>
            </a:r>
          </a:p>
          <a:p>
            <a:pPr marL="444500" lvl="0" indent="-444500">
              <a:buFont typeface="+mj-lt"/>
              <a:buAutoNum type="arabicPeriod"/>
            </a:pPr>
            <a:r>
              <a:rPr lang="ru-RU" sz="2400" b="1" dirty="0" smtClean="0"/>
              <a:t>С</a:t>
            </a:r>
            <a:r>
              <a:rPr lang="en-US" sz="2400" b="1" dirty="0"/>
              <a:t>. </a:t>
            </a:r>
            <a:r>
              <a:rPr lang="ru-RU" sz="2400" b="1" dirty="0"/>
              <a:t>Д</a:t>
            </a:r>
            <a:r>
              <a:rPr lang="en-US" sz="2400" b="1" dirty="0"/>
              <a:t>. </a:t>
            </a:r>
            <a:r>
              <a:rPr lang="ru-RU" sz="2400" b="1" dirty="0" smtClean="0"/>
              <a:t>Лебедева</a:t>
            </a:r>
            <a:r>
              <a:rPr lang="en-US" sz="2400" b="1" dirty="0" smtClean="0"/>
              <a:t>. </a:t>
            </a:r>
            <a:r>
              <a:rPr lang="en-US" sz="2400" b="1" dirty="0"/>
              <a:t>«</a:t>
            </a:r>
            <a:r>
              <a:rPr lang="en-US" sz="2400" b="1" dirty="0" err="1"/>
              <a:t>ARTconservation</a:t>
            </a:r>
            <a:r>
              <a:rPr lang="en-US" sz="2400" b="1" dirty="0"/>
              <a:t>». </a:t>
            </a:r>
            <a:r>
              <a:rPr lang="ru-RU" sz="2400" b="1" dirty="0"/>
              <a:t>Сайт</a:t>
            </a:r>
            <a:r>
              <a:rPr lang="en-US" sz="2400" b="1" dirty="0"/>
              <a:t>:  http://art-cons.ru/node/4599</a:t>
            </a:r>
            <a:endParaRPr lang="ru-RU" sz="2400" b="1" dirty="0"/>
          </a:p>
          <a:p>
            <a:pPr marL="444500" lvl="0" indent="-444500">
              <a:buFont typeface="+mj-lt"/>
              <a:buAutoNum type="arabicPeriod"/>
            </a:pPr>
            <a:r>
              <a:rPr lang="ru-RU" sz="2400" b="1" dirty="0"/>
              <a:t>В.И</a:t>
            </a:r>
            <a:r>
              <a:rPr lang="ru-RU" sz="2400" b="1" dirty="0" smtClean="0"/>
              <a:t>. Мухина</a:t>
            </a:r>
            <a:r>
              <a:rPr lang="ru-RU" sz="2400" b="1" dirty="0"/>
              <a:t>. Википедия. Сайт: </a:t>
            </a:r>
            <a:r>
              <a:rPr lang="en-US" sz="2400" b="1" u="sng" dirty="0">
                <a:hlinkClick r:id="rId3"/>
              </a:rPr>
              <a:t>https</a:t>
            </a:r>
            <a:r>
              <a:rPr lang="ru-RU" sz="2400" b="1" u="sng" dirty="0">
                <a:hlinkClick r:id="rId3"/>
              </a:rPr>
              <a:t>://</a:t>
            </a:r>
            <a:r>
              <a:rPr lang="en-US" sz="2400" b="1" u="sng" dirty="0" err="1">
                <a:hlinkClick r:id="rId3"/>
              </a:rPr>
              <a:t>ru</a:t>
            </a:r>
            <a:r>
              <a:rPr lang="ru-RU" sz="2400" b="1" u="sng" dirty="0">
                <a:hlinkClick r:id="rId3"/>
              </a:rPr>
              <a:t>.</a:t>
            </a:r>
            <a:r>
              <a:rPr lang="en-US" sz="2400" b="1" u="sng" dirty="0" err="1">
                <a:hlinkClick r:id="rId3"/>
              </a:rPr>
              <a:t>wikipedia</a:t>
            </a:r>
            <a:r>
              <a:rPr lang="ru-RU" sz="2400" b="1" u="sng" dirty="0">
                <a:hlinkClick r:id="rId3"/>
              </a:rPr>
              <a:t>.</a:t>
            </a:r>
            <a:r>
              <a:rPr lang="en-US" sz="2400" b="1" u="sng" dirty="0">
                <a:hlinkClick r:id="rId3"/>
              </a:rPr>
              <a:t>org</a:t>
            </a:r>
            <a:r>
              <a:rPr lang="ru-RU" sz="2400" b="1" u="sng" dirty="0">
                <a:hlinkClick r:id="rId3"/>
              </a:rPr>
              <a:t>/</a:t>
            </a:r>
            <a:r>
              <a:rPr lang="en-US" sz="2400" b="1" u="sng" dirty="0">
                <a:hlinkClick r:id="rId3"/>
              </a:rPr>
              <a:t>wiki</a:t>
            </a:r>
            <a:endParaRPr lang="ru-RU" sz="2400" b="1" dirty="0"/>
          </a:p>
          <a:p>
            <a:pPr marL="444500" lvl="0" indent="-444500">
              <a:buFont typeface="+mj-lt"/>
              <a:buAutoNum type="arabicPeriod"/>
            </a:pPr>
            <a:r>
              <a:rPr lang="ru-RU" sz="2400" b="1" dirty="0"/>
              <a:t>В.И</a:t>
            </a:r>
            <a:r>
              <a:rPr lang="ru-RU" sz="2400" b="1" dirty="0" smtClean="0"/>
              <a:t>. Мухина</a:t>
            </a:r>
            <a:r>
              <a:rPr lang="ru-RU" sz="2400" b="1" dirty="0"/>
              <a:t>. Проект «Русский музей: виртуальный филиал». Сайт: </a:t>
            </a:r>
            <a:r>
              <a:rPr lang="ru-RU" sz="2400" b="1" u="sng" dirty="0">
                <a:hlinkClick r:id="rId4"/>
              </a:rPr>
              <a:t>http://virtualrm.spb.ru/ru/node/23625?o=2418</a:t>
            </a:r>
            <a:endParaRPr lang="ru-RU" sz="2400" b="1" dirty="0"/>
          </a:p>
          <a:p>
            <a:pPr marL="444500" lvl="0" indent="-444500">
              <a:buFont typeface="+mj-lt"/>
              <a:buAutoNum type="arabicPeriod"/>
            </a:pPr>
            <a:r>
              <a:rPr lang="ru-RU" sz="2400" b="1" dirty="0"/>
              <a:t>В</a:t>
            </a:r>
            <a:r>
              <a:rPr lang="en-US" sz="2400" b="1" dirty="0"/>
              <a:t>. </a:t>
            </a:r>
            <a:r>
              <a:rPr lang="ru-RU" sz="2400" b="1" dirty="0"/>
              <a:t>И</a:t>
            </a:r>
            <a:r>
              <a:rPr lang="en-US" sz="2400" b="1" dirty="0"/>
              <a:t>. </a:t>
            </a:r>
            <a:r>
              <a:rPr lang="ru-RU" sz="2400" b="1" dirty="0"/>
              <a:t>Мухина</a:t>
            </a:r>
            <a:r>
              <a:rPr lang="en-US" sz="2400" b="1" dirty="0"/>
              <a:t>. «</a:t>
            </a:r>
            <a:r>
              <a:rPr lang="en-US" sz="2400" b="1" dirty="0" err="1"/>
              <a:t>ARTconservation</a:t>
            </a:r>
            <a:r>
              <a:rPr lang="en-US" sz="2400" b="1" dirty="0"/>
              <a:t>». </a:t>
            </a:r>
            <a:r>
              <a:rPr lang="ru-RU" sz="2400" b="1" dirty="0"/>
              <a:t>Сайт</a:t>
            </a:r>
            <a:r>
              <a:rPr lang="en-US" sz="2400" b="1" dirty="0"/>
              <a:t>:  </a:t>
            </a:r>
            <a:r>
              <a:rPr lang="en-US" sz="2400" b="1" u="sng" dirty="0">
                <a:hlinkClick r:id="rId5"/>
              </a:rPr>
              <a:t>http://art-cons.ru/node/4598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617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203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Скульптура в годы Великой отечественной войны</vt:lpstr>
      <vt:lpstr>Презентация PowerPoint</vt:lpstr>
      <vt:lpstr>В. И. Мухина Портрет полковника И. Л. Хижняка. 1942</vt:lpstr>
      <vt:lpstr>Презентация PowerPoint</vt:lpstr>
      <vt:lpstr>Е. В. Вучетич. Бюст генерала армии И. Д. Черняховского. 1945</vt:lpstr>
      <vt:lpstr>Е. В. Вучетич «Советскому воину-освободителю». 1945–1949 </vt:lpstr>
      <vt:lpstr>С. Д. Лебедева. Бюст А.Т. Твардовского. 1943. </vt:lpstr>
      <vt:lpstr>Электронные ресурсы: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Панова</dc:creator>
  <cp:lastModifiedBy>elena</cp:lastModifiedBy>
  <cp:revision>17</cp:revision>
  <dcterms:created xsi:type="dcterms:W3CDTF">2015-03-09T17:57:51Z</dcterms:created>
  <dcterms:modified xsi:type="dcterms:W3CDTF">2015-03-31T11:26:14Z</dcterms:modified>
</cp:coreProperties>
</file>