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374" r:id="rId2"/>
    <p:sldId id="342" r:id="rId3"/>
    <p:sldId id="382" r:id="rId4"/>
    <p:sldId id="383" r:id="rId5"/>
    <p:sldId id="385" r:id="rId6"/>
    <p:sldId id="344" r:id="rId7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>
        <p:scale>
          <a:sx n="91" d="100"/>
          <a:sy n="91" d="100"/>
        </p:scale>
        <p:origin x="-211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18.05.2016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564904"/>
            <a:ext cx="8280400" cy="1944216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Вид и наименование образовательной организации: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__________________________________________ </a:t>
            </a:r>
            <a:endParaRPr lang="ru-RU" sz="1800" b="1" dirty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683568" y="1412776"/>
            <a:ext cx="6120680" cy="1143000"/>
          </a:xfrm>
        </p:spPr>
        <p:txBody>
          <a:bodyPr/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Arial" charset="0"/>
              </a:rPr>
              <a:t>Профессиональный стандарт руководителя образовательной организации</a:t>
            </a:r>
            <a:endParaRPr lang="ru-RU" altLang="ru-RU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502" y="404663"/>
            <a:ext cx="2547977" cy="16561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539750" y="4509120"/>
            <a:ext cx="8280400" cy="205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Ф.И.О., должность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эксперта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smtClean="0">
                <a:solidFill>
                  <a:schemeClr val="accent1">
                    <a:lumMod val="50000"/>
                  </a:schemeClr>
                </a:solidFill>
              </a:rPr>
              <a:t>(экспертов):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__________________________________________ 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1143000"/>
          </a:xfrm>
        </p:spPr>
        <p:txBody>
          <a:bodyPr/>
          <a:lstStyle/>
          <a:p>
            <a:r>
              <a:rPr lang="ru-RU" altLang="ru-RU" sz="3200" b="1" dirty="0" smtClean="0"/>
              <a:t>Полнота охвата профессиональным стандартом (ПС) всех функций управления ОО: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43608" y="1827213"/>
            <a:ext cx="7848872" cy="4114800"/>
          </a:xfrm>
        </p:spPr>
        <p:txBody>
          <a:bodyPr/>
          <a:lstStyle/>
          <a:p>
            <a:pPr marL="457200" indent="-457200"/>
            <a:r>
              <a:rPr lang="ru-RU" altLang="ru-RU" sz="2400" dirty="0" smtClean="0"/>
              <a:t>Предложения: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895" y="188640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13612" cy="1143000"/>
          </a:xfrm>
        </p:spPr>
        <p:txBody>
          <a:bodyPr/>
          <a:lstStyle/>
          <a:p>
            <a:r>
              <a:rPr lang="ru-RU" altLang="ru-RU" b="1" dirty="0" smtClean="0"/>
              <a:t>Возможность применения ПС в сфере трудовых отношений: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611560" y="1827213"/>
            <a:ext cx="8532440" cy="4114800"/>
          </a:xfrm>
        </p:spPr>
        <p:txBody>
          <a:bodyPr/>
          <a:lstStyle/>
          <a:p>
            <a:pPr marL="457200" indent="-457200"/>
            <a:r>
              <a:rPr lang="ru-RU" altLang="ru-RU" sz="2000" dirty="0" smtClean="0"/>
              <a:t>Разработка или изменения локальных актов ОО: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</a:p>
          <a:p>
            <a:pPr marL="457200" indent="-457200"/>
            <a:r>
              <a:rPr lang="ru-RU" altLang="ru-RU" sz="2000" dirty="0" smtClean="0"/>
              <a:t>Изменения </a:t>
            </a:r>
            <a:r>
              <a:rPr lang="ru-RU" altLang="ru-RU" sz="2000" dirty="0"/>
              <a:t>требований к </a:t>
            </a:r>
            <a:r>
              <a:rPr lang="ru-RU" altLang="ru-RU" sz="2000" dirty="0" smtClean="0"/>
              <a:t>квалификации руководителя: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  <a:endParaRPr lang="ru-RU" altLang="ru-RU" sz="2000" dirty="0"/>
          </a:p>
          <a:p>
            <a:pPr marL="457200" indent="-457200"/>
            <a:r>
              <a:rPr lang="ru-RU" altLang="ru-RU" sz="2000" dirty="0" smtClean="0"/>
              <a:t>Изменения в должностной инструкции:</a:t>
            </a:r>
          </a:p>
          <a:p>
            <a:pPr marL="0" indent="0">
              <a:buNone/>
            </a:pPr>
            <a:r>
              <a:rPr lang="ru-RU" altLang="ru-RU" sz="2000" dirty="0" smtClean="0"/>
              <a:t>………..</a:t>
            </a:r>
          </a:p>
          <a:p>
            <a:pPr marL="457200" indent="-457200"/>
            <a:r>
              <a:rPr lang="ru-RU" altLang="ru-RU" sz="2000" dirty="0" smtClean="0"/>
              <a:t>Возможность</a:t>
            </a:r>
            <a:r>
              <a:rPr lang="en-US" altLang="ru-RU" sz="2000" dirty="0" smtClean="0"/>
              <a:t> </a:t>
            </a:r>
            <a:r>
              <a:rPr lang="ru-RU" altLang="ru-RU" sz="2000" dirty="0" smtClean="0"/>
              <a:t>делегирования полномочий:</a:t>
            </a:r>
          </a:p>
          <a:p>
            <a:pPr marL="0" indent="0">
              <a:buNone/>
            </a:pPr>
            <a:r>
              <a:rPr lang="ru-RU" altLang="ru-RU" sz="2000" dirty="0" smtClean="0"/>
              <a:t>…………..</a:t>
            </a:r>
          </a:p>
          <a:p>
            <a:pPr marL="457200" indent="-457200"/>
            <a:r>
              <a:rPr lang="ru-RU" altLang="ru-RU" sz="2000" dirty="0" smtClean="0"/>
              <a:t>Изменения в требованиях эффективности деятельности руководителя ОО (эффективном контракте):</a:t>
            </a:r>
          </a:p>
          <a:p>
            <a:pPr marL="0" indent="0">
              <a:buNone/>
            </a:pPr>
            <a:r>
              <a:rPr lang="ru-RU" altLang="ru-RU" sz="2000" dirty="0" smtClean="0"/>
              <a:t>……………</a:t>
            </a:r>
          </a:p>
          <a:p>
            <a:pPr marL="457200" indent="-457200"/>
            <a:r>
              <a:rPr lang="ru-RU" altLang="ru-RU" sz="2000" dirty="0" smtClean="0"/>
              <a:t>Изменения в аттестационных процедурах руководителя ОО: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0" indent="0">
              <a:buNone/>
            </a:pPr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942674" y="445232"/>
            <a:ext cx="7272808" cy="1143000"/>
          </a:xfrm>
        </p:spPr>
        <p:txBody>
          <a:bodyPr/>
          <a:lstStyle/>
          <a:p>
            <a:r>
              <a:rPr lang="ru-RU" altLang="ru-RU" sz="3200" b="1" dirty="0" smtClean="0"/>
              <a:t>Необходимость в повышении квалификации руководителя в соответствии с ПС 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971600" y="1827213"/>
            <a:ext cx="7712025" cy="4114800"/>
          </a:xfrm>
        </p:spPr>
        <p:txBody>
          <a:bodyPr/>
          <a:lstStyle/>
          <a:p>
            <a:pPr marL="457200" indent="-457200"/>
            <a:r>
              <a:rPr lang="ru-RU" altLang="ru-RU" sz="2400" dirty="0" smtClean="0"/>
              <a:t>Актуальная тематика курсов ПК:</a:t>
            </a:r>
          </a:p>
          <a:p>
            <a:pPr marL="0" indent="0">
              <a:buNone/>
            </a:pPr>
            <a:r>
              <a:rPr lang="ru-RU" altLang="ru-RU" sz="2400" dirty="0" smtClean="0"/>
              <a:t>…………</a:t>
            </a:r>
          </a:p>
          <a:p>
            <a:pPr marL="457200" indent="-457200"/>
            <a:r>
              <a:rPr lang="ru-RU" altLang="ru-RU" sz="2400" dirty="0" smtClean="0"/>
              <a:t>Востребованные формы ПК:</a:t>
            </a:r>
          </a:p>
          <a:p>
            <a:pPr marL="0" indent="0">
              <a:buNone/>
            </a:pPr>
            <a:r>
              <a:rPr lang="ru-RU" altLang="ru-RU" sz="2400" dirty="0" smtClean="0"/>
              <a:t>…………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313612" cy="1143000"/>
          </a:xfrm>
        </p:spPr>
        <p:txBody>
          <a:bodyPr/>
          <a:lstStyle/>
          <a:p>
            <a:r>
              <a:rPr lang="ru-RU" altLang="ru-RU" b="1" dirty="0" smtClean="0"/>
              <a:t>Реальность выполнения ПС в практической деятельности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ru-RU" altLang="ru-RU" sz="2400" dirty="0" smtClean="0"/>
              <a:t>Замечания:</a:t>
            </a:r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  <a:p>
            <a:pPr marL="457200" indent="-457200"/>
            <a:endParaRPr lang="ru-RU" altLang="ru-RU" sz="2400" dirty="0" smtClean="0"/>
          </a:p>
        </p:txBody>
      </p:sp>
      <p:pic>
        <p:nvPicPr>
          <p:cNvPr id="6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553692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0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971600" y="751457"/>
            <a:ext cx="6867525" cy="719807"/>
          </a:xfrm>
        </p:spPr>
        <p:txBody>
          <a:bodyPr/>
          <a:lstStyle/>
          <a:p>
            <a:r>
              <a:rPr lang="ru-RU" altLang="ru-RU" sz="3200" b="1" dirty="0" smtClean="0"/>
              <a:t>Проблемы реализации профессионального стандарта руководителя ОО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3211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200" dirty="0" smtClean="0"/>
              <a:t>Проблемы:</a:t>
            </a:r>
          </a:p>
        </p:txBody>
      </p:sp>
      <p:pic>
        <p:nvPicPr>
          <p:cNvPr id="6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763688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1997</TotalTime>
  <Words>128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Затмение</vt:lpstr>
      <vt:lpstr>Профессиональный стандарт руководителя образовательной организации</vt:lpstr>
      <vt:lpstr>Полнота охвата профессиональным стандартом (ПС) всех функций управления ОО:</vt:lpstr>
      <vt:lpstr>Возможность применения ПС в сфере трудовых отношений:</vt:lpstr>
      <vt:lpstr>Необходимость в повышении квалификации руководителя в соответствии с ПС :</vt:lpstr>
      <vt:lpstr>Реальность выполнения ПС в практической деятельности</vt:lpstr>
      <vt:lpstr>Проблемы реализации профессионального стандарта руководителя ОО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Лебедев Евгений Викторович</cp:lastModifiedBy>
  <cp:revision>132</cp:revision>
  <cp:lastPrinted>2014-12-05T11:53:06Z</cp:lastPrinted>
  <dcterms:created xsi:type="dcterms:W3CDTF">2005-04-23T15:05:53Z</dcterms:created>
  <dcterms:modified xsi:type="dcterms:W3CDTF">2016-05-18T08:51:51Z</dcterms:modified>
</cp:coreProperties>
</file>