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487" autoAdjust="0"/>
  </p:normalViewPr>
  <p:slideViewPr>
    <p:cSldViewPr>
      <p:cViewPr varScale="1">
        <p:scale>
          <a:sx n="74" d="100"/>
          <a:sy n="74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E1D02-E41B-41FE-A9F4-469745278A5B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12D1F-5150-4F20-88BD-5F81486791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35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12D1F-5150-4F20-88BD-5F814867917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04664"/>
            <a:ext cx="56166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1905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Механизмы реализации междисциплинарной программы «Стратегии смыслового чтения и работы с текстом</a:t>
            </a:r>
            <a:endParaRPr lang="ru-RU" sz="4000" b="1" dirty="0">
              <a:ln w="1905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334780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905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Составитель: Киселева Н.В.</a:t>
            </a:r>
            <a:endParaRPr lang="ru-RU" sz="2000" b="1" dirty="0">
              <a:ln w="19050">
                <a:solidFill>
                  <a:schemeClr val="accent2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5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работы</a:t>
            </a:r>
            <a:endParaRPr lang="ru-RU" b="1" dirty="0"/>
          </a:p>
        </p:txBody>
      </p:sp>
      <p:sp>
        <p:nvSpPr>
          <p:cNvPr id="10" name="Текст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Часть </a:t>
            </a:r>
            <a:r>
              <a:rPr lang="ru-RU" b="1" dirty="0" smtClean="0"/>
              <a:t>1.</a:t>
            </a:r>
            <a:r>
              <a:rPr lang="ru-RU" dirty="0" smtClean="0"/>
              <a:t> </a:t>
            </a:r>
            <a:r>
              <a:rPr lang="ru-RU" dirty="0" smtClean="0"/>
              <a:t>Актуальность программы.</a:t>
            </a:r>
          </a:p>
          <a:p>
            <a:pPr marL="0" indent="0">
              <a:buNone/>
            </a:pPr>
            <a:r>
              <a:rPr lang="ru-RU" b="1" dirty="0" smtClean="0"/>
              <a:t>Часть 2.</a:t>
            </a:r>
            <a:r>
              <a:rPr lang="ru-RU" dirty="0" smtClean="0"/>
              <a:t> </a:t>
            </a:r>
            <a:r>
              <a:rPr lang="ru-RU" dirty="0"/>
              <a:t>Что такое «смысловое чтение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r>
              <a:rPr lang="ru-RU" b="1" dirty="0" smtClean="0"/>
              <a:t>Часть 3.</a:t>
            </a:r>
            <a:r>
              <a:rPr lang="ru-RU" dirty="0" smtClean="0"/>
              <a:t> </a:t>
            </a:r>
            <a:r>
              <a:rPr lang="ru-RU" dirty="0"/>
              <a:t>Планируемые результаты освоения междисциплинарной программы «Стратегии смыслового чтения и работы с текстом</a:t>
            </a:r>
            <a:r>
              <a:rPr lang="ru-RU" dirty="0" smtClean="0"/>
              <a:t>» (практическая работа).</a:t>
            </a:r>
          </a:p>
          <a:p>
            <a:pPr marL="0" indent="0">
              <a:buNone/>
            </a:pPr>
            <a:r>
              <a:rPr lang="ru-RU" b="1" dirty="0" smtClean="0"/>
              <a:t>Часть 4.</a:t>
            </a:r>
            <a:r>
              <a:rPr lang="ru-RU" dirty="0" smtClean="0"/>
              <a:t> </a:t>
            </a:r>
            <a:r>
              <a:rPr lang="ru-RU" dirty="0"/>
              <a:t>Механизмы реализации междисциплинарной программы «Стратегия смыслового чтения и работы с текстом</a:t>
            </a:r>
            <a:r>
              <a:rPr lang="ru-RU" dirty="0" smtClean="0"/>
              <a:t>» (практическая работа).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76</Words>
  <Application>Microsoft Office PowerPoint</Application>
  <PresentationFormat>Экран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План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Наталья Витальевна Киселёва</cp:lastModifiedBy>
  <cp:revision>53</cp:revision>
  <dcterms:created xsi:type="dcterms:W3CDTF">2012-08-01T06:03:44Z</dcterms:created>
  <dcterms:modified xsi:type="dcterms:W3CDTF">2014-12-01T07:14:43Z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207735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