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79" r:id="rId3"/>
    <p:sldId id="284" r:id="rId4"/>
    <p:sldId id="278" r:id="rId5"/>
    <p:sldId id="312" r:id="rId6"/>
    <p:sldId id="302" r:id="rId7"/>
    <p:sldId id="315" r:id="rId8"/>
    <p:sldId id="29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5B589-0F14-4563-AFD6-C381AEEC0E15}" type="doc">
      <dgm:prSet loTypeId="urn:microsoft.com/office/officeart/2005/8/layout/cycle4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E1A10F-A725-4D0D-8E45-0DE8B7482158}">
      <dgm:prSet phldrT="[Текст]" custT="1"/>
      <dgm:spPr/>
      <dgm:t>
        <a:bodyPr/>
        <a:lstStyle/>
        <a:p>
          <a:r>
            <a:rPr lang="ru-RU" sz="2000" b="1" dirty="0"/>
            <a:t>34 Школы 2020</a:t>
          </a:r>
        </a:p>
      </dgm:t>
    </dgm:pt>
    <dgm:pt modelId="{06B4F1AC-380C-4AAE-BD2D-C3FF850AE6E2}" type="parTrans" cxnId="{171108CB-293E-43EE-ACA3-6C0F4BA2346F}">
      <dgm:prSet/>
      <dgm:spPr/>
      <dgm:t>
        <a:bodyPr/>
        <a:lstStyle/>
        <a:p>
          <a:endParaRPr lang="ru-RU"/>
        </a:p>
      </dgm:t>
    </dgm:pt>
    <dgm:pt modelId="{EB18F594-E553-4715-88C6-8A13CB36F9A0}" type="sibTrans" cxnId="{171108CB-293E-43EE-ACA3-6C0F4BA2346F}">
      <dgm:prSet/>
      <dgm:spPr/>
      <dgm:t>
        <a:bodyPr/>
        <a:lstStyle/>
        <a:p>
          <a:endParaRPr lang="ru-RU"/>
        </a:p>
      </dgm:t>
    </dgm:pt>
    <dgm:pt modelId="{26743CB3-B3AE-4C21-9478-DA6724A20F50}">
      <dgm:prSet phldrT="[Текст]" custT="1"/>
      <dgm:spPr/>
      <dgm:t>
        <a:bodyPr/>
        <a:lstStyle/>
        <a:p>
          <a:r>
            <a:rPr lang="ru-RU" sz="3200" b="1" dirty="0"/>
            <a:t>6 МК</a:t>
          </a:r>
        </a:p>
        <a:p>
          <a:r>
            <a:rPr lang="ru-RU" sz="2000" b="1" dirty="0"/>
            <a:t> +</a:t>
          </a:r>
        </a:p>
        <a:p>
          <a:r>
            <a:rPr lang="ru-RU" sz="2000" b="1" dirty="0"/>
            <a:t>15  ММС</a:t>
          </a:r>
        </a:p>
      </dgm:t>
    </dgm:pt>
    <dgm:pt modelId="{0F3972FB-69EA-483D-89D4-3A877A7C144A}" type="parTrans" cxnId="{10DE6AD7-B118-46D3-81D1-BD1C512299F8}">
      <dgm:prSet/>
      <dgm:spPr/>
      <dgm:t>
        <a:bodyPr/>
        <a:lstStyle/>
        <a:p>
          <a:endParaRPr lang="ru-RU"/>
        </a:p>
      </dgm:t>
    </dgm:pt>
    <dgm:pt modelId="{1AF6D3FE-F7F2-4111-A013-4006B8EF5CA5}" type="sibTrans" cxnId="{10DE6AD7-B118-46D3-81D1-BD1C512299F8}">
      <dgm:prSet/>
      <dgm:spPr/>
      <dgm:t>
        <a:bodyPr/>
        <a:lstStyle/>
        <a:p>
          <a:endParaRPr lang="ru-RU"/>
        </a:p>
      </dgm:t>
    </dgm:pt>
    <dgm:pt modelId="{C91D6749-A9A9-4AB7-A3B5-FC1E15AD1693}">
      <dgm:prSet phldrT="[Текст]" custT="1"/>
      <dgm:spPr/>
      <dgm:t>
        <a:bodyPr/>
        <a:lstStyle/>
        <a:p>
          <a:pPr algn="l"/>
          <a:r>
            <a:rPr lang="ru-RU" sz="1600" b="0" dirty="0">
              <a:solidFill>
                <a:schemeClr val="tx2"/>
              </a:solidFill>
            </a:rPr>
            <a:t>Информационно-организационное сопровождение  МК в рамках заключенных Соглашений</a:t>
          </a:r>
        </a:p>
      </dgm:t>
    </dgm:pt>
    <dgm:pt modelId="{F3B6A287-39C8-42CA-9AE3-2DF66CE5BC7C}" type="parTrans" cxnId="{B12220FB-3B38-4761-ABE9-6A53C0D7D1BF}">
      <dgm:prSet/>
      <dgm:spPr/>
      <dgm:t>
        <a:bodyPr/>
        <a:lstStyle/>
        <a:p>
          <a:endParaRPr lang="ru-RU"/>
        </a:p>
      </dgm:t>
    </dgm:pt>
    <dgm:pt modelId="{83155539-17AF-479C-A651-21DFB76771D4}" type="sibTrans" cxnId="{B12220FB-3B38-4761-ABE9-6A53C0D7D1BF}">
      <dgm:prSet/>
      <dgm:spPr/>
      <dgm:t>
        <a:bodyPr/>
        <a:lstStyle/>
        <a:p>
          <a:endParaRPr lang="ru-RU"/>
        </a:p>
      </dgm:t>
    </dgm:pt>
    <dgm:pt modelId="{5090D203-909B-4BC3-A239-366C6D98E780}">
      <dgm:prSet phldrT="[Текст]"/>
      <dgm:spPr/>
      <dgm:t>
        <a:bodyPr/>
        <a:lstStyle/>
        <a:p>
          <a:r>
            <a:rPr lang="ru-RU" b="1" dirty="0"/>
            <a:t>7 МК</a:t>
          </a:r>
        </a:p>
        <a:p>
          <a:endParaRPr lang="ru-RU" b="1" dirty="0"/>
        </a:p>
      </dgm:t>
    </dgm:pt>
    <dgm:pt modelId="{3A5EF9C3-FA63-4867-9F2D-11206276BF67}" type="parTrans" cxnId="{5C0D40C1-5E34-479A-AAD3-A4312ED8F2C6}">
      <dgm:prSet/>
      <dgm:spPr/>
      <dgm:t>
        <a:bodyPr/>
        <a:lstStyle/>
        <a:p>
          <a:endParaRPr lang="ru-RU"/>
        </a:p>
      </dgm:t>
    </dgm:pt>
    <dgm:pt modelId="{9BBC99CE-D007-4356-998F-727EBAE1DDC6}" type="sibTrans" cxnId="{5C0D40C1-5E34-479A-AAD3-A4312ED8F2C6}">
      <dgm:prSet/>
      <dgm:spPr/>
      <dgm:t>
        <a:bodyPr/>
        <a:lstStyle/>
        <a:p>
          <a:endParaRPr lang="ru-RU"/>
        </a:p>
      </dgm:t>
    </dgm:pt>
    <dgm:pt modelId="{148C6045-8E7B-4D24-B77D-B536051415C7}">
      <dgm:prSet phldrT="[Текст]" custT="1"/>
      <dgm:spPr/>
      <dgm:t>
        <a:bodyPr/>
        <a:lstStyle/>
        <a:p>
          <a:r>
            <a:rPr lang="ru-RU" sz="1600" dirty="0">
              <a:solidFill>
                <a:schemeClr val="tx2"/>
              </a:solidFill>
            </a:rPr>
            <a:t>Обучение на ППК «Разработка муниципальной программы поддержки ШНОР и ШНСУ</a:t>
          </a:r>
        </a:p>
      </dgm:t>
    </dgm:pt>
    <dgm:pt modelId="{B601F051-7ECC-4D4D-9672-67805180C4D6}" type="parTrans" cxnId="{045475BB-90BA-4DF9-B7D4-7514A5105E9F}">
      <dgm:prSet/>
      <dgm:spPr/>
      <dgm:t>
        <a:bodyPr/>
        <a:lstStyle/>
        <a:p>
          <a:endParaRPr lang="ru-RU"/>
        </a:p>
      </dgm:t>
    </dgm:pt>
    <dgm:pt modelId="{A7AE2384-7997-4ADD-B4AA-28399138CFFF}" type="sibTrans" cxnId="{045475BB-90BA-4DF9-B7D4-7514A5105E9F}">
      <dgm:prSet/>
      <dgm:spPr/>
      <dgm:t>
        <a:bodyPr/>
        <a:lstStyle/>
        <a:p>
          <a:endParaRPr lang="ru-RU"/>
        </a:p>
      </dgm:t>
    </dgm:pt>
    <dgm:pt modelId="{E4A0E93B-1167-412B-94B3-9813F61AE228}">
      <dgm:prSet phldrT="[Текст]" custT="1"/>
      <dgm:spPr/>
      <dgm:t>
        <a:bodyPr/>
        <a:lstStyle/>
        <a:p>
          <a:r>
            <a:rPr lang="ru-RU" sz="2000" b="1" dirty="0"/>
            <a:t>31 школа</a:t>
          </a:r>
        </a:p>
        <a:p>
          <a:r>
            <a:rPr lang="ru-RU" sz="2000" b="1" dirty="0"/>
            <a:t>2021</a:t>
          </a:r>
        </a:p>
      </dgm:t>
    </dgm:pt>
    <dgm:pt modelId="{49A35366-0C58-4A5A-BDC2-A8E0A91E6EF4}" type="parTrans" cxnId="{EF633286-87DB-41CE-AD00-FAE05FC9292D}">
      <dgm:prSet/>
      <dgm:spPr/>
      <dgm:t>
        <a:bodyPr/>
        <a:lstStyle/>
        <a:p>
          <a:endParaRPr lang="ru-RU"/>
        </a:p>
      </dgm:t>
    </dgm:pt>
    <dgm:pt modelId="{D01217E9-FB8B-4B2A-9D43-594954C9D421}" type="sibTrans" cxnId="{EF633286-87DB-41CE-AD00-FAE05FC9292D}">
      <dgm:prSet/>
      <dgm:spPr/>
      <dgm:t>
        <a:bodyPr/>
        <a:lstStyle/>
        <a:p>
          <a:endParaRPr lang="ru-RU"/>
        </a:p>
      </dgm:t>
    </dgm:pt>
    <dgm:pt modelId="{F1AF7DC7-CD43-4F3D-9765-25B9FF2F9C63}">
      <dgm:prSet phldrT="[Текст]" custT="1"/>
      <dgm:spPr/>
      <dgm:t>
        <a:bodyPr/>
        <a:lstStyle/>
        <a:p>
          <a:pPr algn="l"/>
          <a:r>
            <a:rPr lang="ru-RU" sz="1600" b="0" dirty="0">
              <a:solidFill>
                <a:schemeClr val="tx2"/>
              </a:solidFill>
            </a:rPr>
            <a:t>Обучение по ППК «Разработка программы перехода в Эффективный режим»</a:t>
          </a:r>
        </a:p>
      </dgm:t>
    </dgm:pt>
    <dgm:pt modelId="{8C303731-3701-474B-BA1B-3C10247B1ABC}" type="parTrans" cxnId="{80409863-E03C-4462-B8FF-A3970C89F21E}">
      <dgm:prSet/>
      <dgm:spPr/>
      <dgm:t>
        <a:bodyPr/>
        <a:lstStyle/>
        <a:p>
          <a:endParaRPr lang="ru-RU"/>
        </a:p>
      </dgm:t>
    </dgm:pt>
    <dgm:pt modelId="{210C05A2-7E68-453D-9891-77F819127364}" type="sibTrans" cxnId="{80409863-E03C-4462-B8FF-A3970C89F21E}">
      <dgm:prSet/>
      <dgm:spPr/>
      <dgm:t>
        <a:bodyPr/>
        <a:lstStyle/>
        <a:p>
          <a:endParaRPr lang="ru-RU"/>
        </a:p>
      </dgm:t>
    </dgm:pt>
    <dgm:pt modelId="{29CE1E68-3FB7-4B6A-8B99-3138E42B8B8A}">
      <dgm:prSet phldrT="[Текст]"/>
      <dgm:spPr/>
      <dgm:t>
        <a:bodyPr/>
        <a:lstStyle/>
        <a:p>
          <a:pPr algn="l"/>
          <a:endParaRPr lang="ru-RU" sz="1200" dirty="0"/>
        </a:p>
      </dgm:t>
    </dgm:pt>
    <dgm:pt modelId="{9EAE5B28-165C-4B8F-BF70-F011B349120A}" type="parTrans" cxnId="{D9416BC4-9521-4BA6-BB78-99A8170A2808}">
      <dgm:prSet/>
      <dgm:spPr/>
      <dgm:t>
        <a:bodyPr/>
        <a:lstStyle/>
        <a:p>
          <a:endParaRPr lang="ru-RU"/>
        </a:p>
      </dgm:t>
    </dgm:pt>
    <dgm:pt modelId="{82A6FEC4-BCCE-47FD-A37B-63D30A3E3BD7}" type="sibTrans" cxnId="{D9416BC4-9521-4BA6-BB78-99A8170A2808}">
      <dgm:prSet/>
      <dgm:spPr/>
      <dgm:t>
        <a:bodyPr/>
        <a:lstStyle/>
        <a:p>
          <a:endParaRPr lang="ru-RU"/>
        </a:p>
      </dgm:t>
    </dgm:pt>
    <dgm:pt modelId="{334085A7-A1ED-45EF-B81D-DE48B5CF4F68}">
      <dgm:prSet phldrT="[Текст]" custT="1"/>
      <dgm:spPr/>
      <dgm:t>
        <a:bodyPr/>
        <a:lstStyle/>
        <a:p>
          <a:r>
            <a:rPr lang="ru-RU" sz="1400" dirty="0">
              <a:solidFill>
                <a:schemeClr val="tx2"/>
              </a:solidFill>
            </a:rPr>
            <a:t>Научно –методическое сопровождение 20 школ –СОГЛАШЕНИЯ - ТЗ:</a:t>
          </a:r>
        </a:p>
      </dgm:t>
    </dgm:pt>
    <dgm:pt modelId="{924C25E1-01A3-498F-B8F4-A75009C44071}" type="parTrans" cxnId="{1528D445-9E83-4F2E-BE0F-9C2D45604ECE}">
      <dgm:prSet/>
      <dgm:spPr/>
      <dgm:t>
        <a:bodyPr/>
        <a:lstStyle/>
        <a:p>
          <a:endParaRPr lang="ru-RU"/>
        </a:p>
      </dgm:t>
    </dgm:pt>
    <dgm:pt modelId="{3A86AF27-4451-4830-BB33-96D75BF1E9E9}" type="sibTrans" cxnId="{1528D445-9E83-4F2E-BE0F-9C2D45604ECE}">
      <dgm:prSet/>
      <dgm:spPr/>
      <dgm:t>
        <a:bodyPr/>
        <a:lstStyle/>
        <a:p>
          <a:endParaRPr lang="ru-RU"/>
        </a:p>
      </dgm:t>
    </dgm:pt>
    <dgm:pt modelId="{A2B7EFC7-D47E-421D-BEBE-89A13126B39C}">
      <dgm:prSet phldrT="[Текст]" custT="1"/>
      <dgm:spPr/>
      <dgm:t>
        <a:bodyPr/>
        <a:lstStyle/>
        <a:p>
          <a:r>
            <a:rPr lang="ru-RU" sz="1400" dirty="0">
              <a:solidFill>
                <a:schemeClr val="tx2"/>
              </a:solidFill>
            </a:rPr>
            <a:t>Информационно-методическое сопровождение всех школ</a:t>
          </a:r>
        </a:p>
      </dgm:t>
    </dgm:pt>
    <dgm:pt modelId="{13B297E4-D259-4653-B985-C2F69EFBBE74}" type="parTrans" cxnId="{1A169FC9-EB63-4992-AFEA-EAA07F760AEE}">
      <dgm:prSet/>
      <dgm:spPr/>
      <dgm:t>
        <a:bodyPr/>
        <a:lstStyle/>
        <a:p>
          <a:endParaRPr lang="ru-RU"/>
        </a:p>
      </dgm:t>
    </dgm:pt>
    <dgm:pt modelId="{3034F137-7B94-4AEE-B371-46541ADF6BFB}" type="sibTrans" cxnId="{1A169FC9-EB63-4992-AFEA-EAA07F760AEE}">
      <dgm:prSet/>
      <dgm:spPr/>
      <dgm:t>
        <a:bodyPr/>
        <a:lstStyle/>
        <a:p>
          <a:endParaRPr lang="ru-RU"/>
        </a:p>
      </dgm:t>
    </dgm:pt>
    <dgm:pt modelId="{7B7BBD27-4B67-4FFA-BDB0-ECB633C021B0}">
      <dgm:prSet phldrT="[Текст]" custT="1"/>
      <dgm:spPr/>
      <dgm:t>
        <a:bodyPr/>
        <a:lstStyle/>
        <a:p>
          <a:pPr>
            <a:buNone/>
          </a:pPr>
          <a:r>
            <a:rPr lang="ru-RU" sz="1400" dirty="0">
              <a:solidFill>
                <a:schemeClr val="tx2"/>
              </a:solidFill>
            </a:rPr>
            <a:t>- Сопровождение РИП ШНСУ по разработке продукта (</a:t>
          </a:r>
          <a:r>
            <a:rPr lang="ru-RU" sz="1400" b="1" dirty="0">
              <a:solidFill>
                <a:schemeClr val="tx2"/>
              </a:solidFill>
            </a:rPr>
            <a:t>3</a:t>
          </a:r>
          <a:r>
            <a:rPr lang="ru-RU" sz="1400" dirty="0">
              <a:solidFill>
                <a:schemeClr val="tx2"/>
              </a:solidFill>
            </a:rPr>
            <a:t>+3)</a:t>
          </a:r>
        </a:p>
      </dgm:t>
    </dgm:pt>
    <dgm:pt modelId="{51D95B2E-97A1-4C02-81FB-2BAAD57FCB1C}" type="parTrans" cxnId="{DE654085-6F68-42C2-B24E-0934A07E48FB}">
      <dgm:prSet/>
      <dgm:spPr/>
      <dgm:t>
        <a:bodyPr/>
        <a:lstStyle/>
        <a:p>
          <a:endParaRPr lang="ru-RU"/>
        </a:p>
      </dgm:t>
    </dgm:pt>
    <dgm:pt modelId="{F794E935-B2E5-4EA0-B0AE-38B5FA06730D}" type="sibTrans" cxnId="{DE654085-6F68-42C2-B24E-0934A07E48FB}">
      <dgm:prSet/>
      <dgm:spPr/>
      <dgm:t>
        <a:bodyPr/>
        <a:lstStyle/>
        <a:p>
          <a:endParaRPr lang="ru-RU"/>
        </a:p>
      </dgm:t>
    </dgm:pt>
    <dgm:pt modelId="{12EF7D5D-4BA4-4C9A-9D8C-1D22CAA833FC}">
      <dgm:prSet phldrT="[Текст]" custT="1"/>
      <dgm:spPr/>
      <dgm:t>
        <a:bodyPr/>
        <a:lstStyle/>
        <a:p>
          <a:pPr>
            <a:buNone/>
          </a:pPr>
          <a:r>
            <a:rPr lang="ru-RU" sz="1400" dirty="0">
              <a:solidFill>
                <a:schemeClr val="tx2"/>
              </a:solidFill>
            </a:rPr>
            <a:t>- Модульная ППК «Стратегии управления качеством образования в школе» для школьных управленческих команд</a:t>
          </a:r>
        </a:p>
      </dgm:t>
    </dgm:pt>
    <dgm:pt modelId="{03314140-38F8-4C22-8651-15429C5EF473}" type="parTrans" cxnId="{39AE954B-7F5C-407E-B01A-86BCD1EBB41C}">
      <dgm:prSet/>
      <dgm:spPr/>
      <dgm:t>
        <a:bodyPr/>
        <a:lstStyle/>
        <a:p>
          <a:endParaRPr lang="ru-RU"/>
        </a:p>
      </dgm:t>
    </dgm:pt>
    <dgm:pt modelId="{6257EA3D-B8B6-4E09-B129-F634E42ECD31}" type="sibTrans" cxnId="{39AE954B-7F5C-407E-B01A-86BCD1EBB41C}">
      <dgm:prSet/>
      <dgm:spPr/>
      <dgm:t>
        <a:bodyPr/>
        <a:lstStyle/>
        <a:p>
          <a:endParaRPr lang="ru-RU"/>
        </a:p>
      </dgm:t>
    </dgm:pt>
    <dgm:pt modelId="{E81BCB15-3674-43A1-83BB-67485EAD14B6}">
      <dgm:prSet phldrT="[Текст]" custT="1"/>
      <dgm:spPr/>
      <dgm:t>
        <a:bodyPr/>
        <a:lstStyle/>
        <a:p>
          <a:pPr>
            <a:buNone/>
          </a:pPr>
          <a:endParaRPr lang="ru-RU" sz="1600" dirty="0"/>
        </a:p>
      </dgm:t>
    </dgm:pt>
    <dgm:pt modelId="{A3BB9F56-ABEB-40DF-A9E7-88D8D8834E7B}" type="parTrans" cxnId="{14D85CE7-887C-43DC-94C1-BFE6AC4C0121}">
      <dgm:prSet/>
      <dgm:spPr/>
      <dgm:t>
        <a:bodyPr/>
        <a:lstStyle/>
        <a:p>
          <a:endParaRPr lang="ru-RU"/>
        </a:p>
      </dgm:t>
    </dgm:pt>
    <dgm:pt modelId="{329BBFEF-416B-4B14-8670-1B09AEEE1243}" type="sibTrans" cxnId="{14D85CE7-887C-43DC-94C1-BFE6AC4C0121}">
      <dgm:prSet/>
      <dgm:spPr/>
      <dgm:t>
        <a:bodyPr/>
        <a:lstStyle/>
        <a:p>
          <a:endParaRPr lang="ru-RU"/>
        </a:p>
      </dgm:t>
    </dgm:pt>
    <dgm:pt modelId="{B0A88337-3455-4AE6-ACA9-555D1ACCB3FD}">
      <dgm:prSet phldrT="[Текст]" custT="1"/>
      <dgm:spPr/>
      <dgm:t>
        <a:bodyPr/>
        <a:lstStyle/>
        <a:p>
          <a:pPr>
            <a:buNone/>
          </a:pPr>
          <a:endParaRPr lang="ru-RU" sz="1600" dirty="0"/>
        </a:p>
      </dgm:t>
    </dgm:pt>
    <dgm:pt modelId="{543DC102-8F63-46DE-8C7D-B28E54397A8E}" type="parTrans" cxnId="{8AB2E4C3-6FF6-4723-BA74-8D5640EA5293}">
      <dgm:prSet/>
      <dgm:spPr/>
      <dgm:t>
        <a:bodyPr/>
        <a:lstStyle/>
        <a:p>
          <a:endParaRPr lang="ru-RU"/>
        </a:p>
      </dgm:t>
    </dgm:pt>
    <dgm:pt modelId="{F8F189CD-CAC4-4F64-A658-13ABD330538C}" type="sibTrans" cxnId="{8AB2E4C3-6FF6-4723-BA74-8D5640EA5293}">
      <dgm:prSet/>
      <dgm:spPr/>
      <dgm:t>
        <a:bodyPr/>
        <a:lstStyle/>
        <a:p>
          <a:endParaRPr lang="ru-RU"/>
        </a:p>
      </dgm:t>
    </dgm:pt>
    <dgm:pt modelId="{4154FE23-F6AD-4C7E-B99C-837A2C11BE79}">
      <dgm:prSet phldrT="[Текст]" custT="1"/>
      <dgm:spPr/>
      <dgm:t>
        <a:bodyPr/>
        <a:lstStyle/>
        <a:p>
          <a:pPr>
            <a:buNone/>
          </a:pPr>
          <a:r>
            <a:rPr lang="ru-RU" sz="1400" dirty="0">
              <a:solidFill>
                <a:schemeClr val="tx2"/>
              </a:solidFill>
            </a:rPr>
            <a:t>- Организация конкурса методических разработок «Панорама методических/управленческих кейсов </a:t>
          </a:r>
        </a:p>
      </dgm:t>
    </dgm:pt>
    <dgm:pt modelId="{DB03ABEA-60D1-449F-93CB-201EDE6C727A}" type="parTrans" cxnId="{BAAD7076-D670-4216-AE5F-88FF8ACB0E48}">
      <dgm:prSet/>
      <dgm:spPr/>
      <dgm:t>
        <a:bodyPr/>
        <a:lstStyle/>
        <a:p>
          <a:endParaRPr lang="ru-RU"/>
        </a:p>
      </dgm:t>
    </dgm:pt>
    <dgm:pt modelId="{3608B43B-0103-461C-9163-32BA1A9FCF9F}" type="sibTrans" cxnId="{BAAD7076-D670-4216-AE5F-88FF8ACB0E48}">
      <dgm:prSet/>
      <dgm:spPr/>
      <dgm:t>
        <a:bodyPr/>
        <a:lstStyle/>
        <a:p>
          <a:endParaRPr lang="ru-RU"/>
        </a:p>
      </dgm:t>
    </dgm:pt>
    <dgm:pt modelId="{91D30BB5-507C-4795-B18E-DD328DAC64F8}">
      <dgm:prSet phldrT="[Текст]" custT="1"/>
      <dgm:spPr/>
      <dgm:t>
        <a:bodyPr/>
        <a:lstStyle/>
        <a:p>
          <a:pPr>
            <a:buNone/>
          </a:pPr>
          <a:endParaRPr lang="ru-RU" sz="1400" dirty="0"/>
        </a:p>
      </dgm:t>
    </dgm:pt>
    <dgm:pt modelId="{A307003B-5FD6-4FA5-A014-37BF01DA36C1}" type="parTrans" cxnId="{03EDF377-B0EB-4E0C-97CE-462C22913C57}">
      <dgm:prSet/>
      <dgm:spPr/>
      <dgm:t>
        <a:bodyPr/>
        <a:lstStyle/>
        <a:p>
          <a:endParaRPr lang="ru-RU"/>
        </a:p>
      </dgm:t>
    </dgm:pt>
    <dgm:pt modelId="{1DB89E45-AC41-40B3-8CA5-84AE95A9E5A5}" type="sibTrans" cxnId="{03EDF377-B0EB-4E0C-97CE-462C22913C57}">
      <dgm:prSet/>
      <dgm:spPr/>
      <dgm:t>
        <a:bodyPr/>
        <a:lstStyle/>
        <a:p>
          <a:endParaRPr lang="ru-RU"/>
        </a:p>
      </dgm:t>
    </dgm:pt>
    <dgm:pt modelId="{149278AA-7A0E-4141-93A2-2AF70D36C534}">
      <dgm:prSet phldrT="[Текст]" custT="1"/>
      <dgm:spPr/>
      <dgm:t>
        <a:bodyPr/>
        <a:lstStyle/>
        <a:p>
          <a:pPr algn="l"/>
          <a:r>
            <a:rPr lang="ru-RU" sz="1600" b="0" dirty="0">
              <a:solidFill>
                <a:schemeClr val="tx2"/>
              </a:solidFill>
            </a:rPr>
            <a:t>Методическое сопровождение реализации направления по поддержке ШНОР и ШНСУ /методический аспект </a:t>
          </a:r>
        </a:p>
      </dgm:t>
    </dgm:pt>
    <dgm:pt modelId="{8C4625C5-4C67-4289-8F52-E72C0E52D847}" type="parTrans" cxnId="{9C57847D-3D06-42A2-926C-23337C193DD7}">
      <dgm:prSet/>
      <dgm:spPr/>
      <dgm:t>
        <a:bodyPr/>
        <a:lstStyle/>
        <a:p>
          <a:endParaRPr lang="ru-RU"/>
        </a:p>
      </dgm:t>
    </dgm:pt>
    <dgm:pt modelId="{1B41A233-FB0A-4C4F-BE19-E61590D83CAA}" type="sibTrans" cxnId="{9C57847D-3D06-42A2-926C-23337C193DD7}">
      <dgm:prSet/>
      <dgm:spPr/>
      <dgm:t>
        <a:bodyPr/>
        <a:lstStyle/>
        <a:p>
          <a:endParaRPr lang="ru-RU"/>
        </a:p>
      </dgm:t>
    </dgm:pt>
    <dgm:pt modelId="{AE8B9708-E842-410D-9850-2830B6162CDA}">
      <dgm:prSet/>
      <dgm:spPr/>
      <dgm:t>
        <a:bodyPr/>
        <a:lstStyle/>
        <a:p>
          <a:endParaRPr lang="ru-RU"/>
        </a:p>
      </dgm:t>
    </dgm:pt>
    <dgm:pt modelId="{88130201-D94E-4FCC-82C4-276724649EEE}" type="parTrans" cxnId="{2E8640B2-990A-47B0-8D8F-1FDD27C8B756}">
      <dgm:prSet/>
      <dgm:spPr/>
      <dgm:t>
        <a:bodyPr/>
        <a:lstStyle/>
        <a:p>
          <a:endParaRPr lang="ru-RU"/>
        </a:p>
      </dgm:t>
    </dgm:pt>
    <dgm:pt modelId="{EC9F209A-C75E-4060-83BF-426DFB47718F}" type="sibTrans" cxnId="{2E8640B2-990A-47B0-8D8F-1FDD27C8B756}">
      <dgm:prSet/>
      <dgm:spPr/>
      <dgm:t>
        <a:bodyPr/>
        <a:lstStyle/>
        <a:p>
          <a:endParaRPr lang="ru-RU"/>
        </a:p>
      </dgm:t>
    </dgm:pt>
    <dgm:pt modelId="{6C75C4B3-724D-4D4B-8DEB-20B36F7F82E8}">
      <dgm:prSet/>
      <dgm:spPr/>
      <dgm:t>
        <a:bodyPr/>
        <a:lstStyle/>
        <a:p>
          <a:endParaRPr lang="ru-RU"/>
        </a:p>
      </dgm:t>
    </dgm:pt>
    <dgm:pt modelId="{97646A32-3D8E-46B3-85FF-E2AB1BC1E9D1}" type="parTrans" cxnId="{B384F5BF-54DA-458F-BCBF-FAC58D29F5A1}">
      <dgm:prSet/>
      <dgm:spPr/>
      <dgm:t>
        <a:bodyPr/>
        <a:lstStyle/>
        <a:p>
          <a:endParaRPr lang="ru-RU"/>
        </a:p>
      </dgm:t>
    </dgm:pt>
    <dgm:pt modelId="{E2AAF99B-3866-4724-8028-72DB930405E9}" type="sibTrans" cxnId="{B384F5BF-54DA-458F-BCBF-FAC58D29F5A1}">
      <dgm:prSet/>
      <dgm:spPr/>
      <dgm:t>
        <a:bodyPr/>
        <a:lstStyle/>
        <a:p>
          <a:endParaRPr lang="ru-RU"/>
        </a:p>
      </dgm:t>
    </dgm:pt>
    <dgm:pt modelId="{31D1E86B-22F9-4070-8F9E-640315C588EE}">
      <dgm:prSet phldrT="[Текст]" custT="1"/>
      <dgm:spPr/>
      <dgm:t>
        <a:bodyPr/>
        <a:lstStyle/>
        <a:p>
          <a:pPr algn="l"/>
          <a:r>
            <a:rPr lang="ru-RU" sz="1600" b="0" dirty="0">
              <a:solidFill>
                <a:schemeClr val="tx2"/>
              </a:solidFill>
            </a:rPr>
            <a:t>Организация проведения конкурса школьных программ</a:t>
          </a:r>
        </a:p>
      </dgm:t>
    </dgm:pt>
    <dgm:pt modelId="{5F82F10B-6330-4900-921C-9D96C9016E09}" type="parTrans" cxnId="{0FE9CFFD-3766-4884-8100-C10B60B3EDE8}">
      <dgm:prSet/>
      <dgm:spPr/>
      <dgm:t>
        <a:bodyPr/>
        <a:lstStyle/>
        <a:p>
          <a:endParaRPr lang="ru-RU"/>
        </a:p>
      </dgm:t>
    </dgm:pt>
    <dgm:pt modelId="{4971E68E-BE28-4ABD-B929-5BD22128D755}" type="sibTrans" cxnId="{0FE9CFFD-3766-4884-8100-C10B60B3EDE8}">
      <dgm:prSet/>
      <dgm:spPr/>
      <dgm:t>
        <a:bodyPr/>
        <a:lstStyle/>
        <a:p>
          <a:endParaRPr lang="ru-RU"/>
        </a:p>
      </dgm:t>
    </dgm:pt>
    <dgm:pt modelId="{B1D8DD2F-C055-4AAE-88CA-7F5E77F930C5}">
      <dgm:prSet phldrT="[Текст]" custT="1"/>
      <dgm:spPr/>
      <dgm:t>
        <a:bodyPr/>
        <a:lstStyle/>
        <a:p>
          <a:r>
            <a:rPr lang="ru-RU" sz="1600" dirty="0">
              <a:solidFill>
                <a:schemeClr val="tx2"/>
              </a:solidFill>
            </a:rPr>
            <a:t>Координация деятельности 3 МК по реализации региональной программы</a:t>
          </a:r>
        </a:p>
      </dgm:t>
    </dgm:pt>
    <dgm:pt modelId="{815C24A0-5084-4547-AC50-65D0560D7A76}" type="parTrans" cxnId="{F503A4BA-3A60-4F1B-8638-A2F40F6EC3A1}">
      <dgm:prSet/>
      <dgm:spPr/>
      <dgm:t>
        <a:bodyPr/>
        <a:lstStyle/>
        <a:p>
          <a:endParaRPr lang="ru-RU"/>
        </a:p>
      </dgm:t>
    </dgm:pt>
    <dgm:pt modelId="{DE906449-E930-4048-963C-DC444612BDC8}" type="sibTrans" cxnId="{F503A4BA-3A60-4F1B-8638-A2F40F6EC3A1}">
      <dgm:prSet/>
      <dgm:spPr/>
      <dgm:t>
        <a:bodyPr/>
        <a:lstStyle/>
        <a:p>
          <a:endParaRPr lang="ru-RU"/>
        </a:p>
      </dgm:t>
    </dgm:pt>
    <dgm:pt modelId="{9B22D939-2408-4C8D-B981-2FBC560A29B6}" type="pres">
      <dgm:prSet presAssocID="{72E5B589-0F14-4563-AFD6-C381AEEC0E1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D9F8FE-32FD-4FF0-8728-39E58EEE619F}" type="pres">
      <dgm:prSet presAssocID="{72E5B589-0F14-4563-AFD6-C381AEEC0E15}" presName="children" presStyleCnt="0"/>
      <dgm:spPr/>
    </dgm:pt>
    <dgm:pt modelId="{E8A5D7FD-0E41-4AD5-8C22-B710B1663E59}" type="pres">
      <dgm:prSet presAssocID="{72E5B589-0F14-4563-AFD6-C381AEEC0E15}" presName="child1group" presStyleCnt="0"/>
      <dgm:spPr/>
    </dgm:pt>
    <dgm:pt modelId="{0E225565-D2F6-4967-B252-32978CA0CD8F}" type="pres">
      <dgm:prSet presAssocID="{72E5B589-0F14-4563-AFD6-C381AEEC0E15}" presName="child1" presStyleLbl="bgAcc1" presStyleIdx="0" presStyleCnt="4" custScaleX="207610" custScaleY="173798" custLinFactNeighborX="-41059" custLinFactNeighborY="2016"/>
      <dgm:spPr/>
      <dgm:t>
        <a:bodyPr/>
        <a:lstStyle/>
        <a:p>
          <a:endParaRPr lang="ru-RU"/>
        </a:p>
      </dgm:t>
    </dgm:pt>
    <dgm:pt modelId="{878235DE-D25B-451A-88E6-8940884232C4}" type="pres">
      <dgm:prSet presAssocID="{72E5B589-0F14-4563-AFD6-C381AEEC0E15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F97B0-5F70-4C3C-8F65-8AA339425DA5}" type="pres">
      <dgm:prSet presAssocID="{72E5B589-0F14-4563-AFD6-C381AEEC0E15}" presName="child2group" presStyleCnt="0"/>
      <dgm:spPr/>
    </dgm:pt>
    <dgm:pt modelId="{41EDA773-5AB9-4019-9330-BBF076E29521}" type="pres">
      <dgm:prSet presAssocID="{72E5B589-0F14-4563-AFD6-C381AEEC0E15}" presName="child2" presStyleLbl="bgAcc1" presStyleIdx="1" presStyleCnt="4" custScaleX="212937" custLinFactNeighborX="77385" custLinFactNeighborY="1397"/>
      <dgm:spPr/>
      <dgm:t>
        <a:bodyPr/>
        <a:lstStyle/>
        <a:p>
          <a:endParaRPr lang="ru-RU"/>
        </a:p>
      </dgm:t>
    </dgm:pt>
    <dgm:pt modelId="{3C68A463-BFA1-4EBC-952C-635B3457635B}" type="pres">
      <dgm:prSet presAssocID="{72E5B589-0F14-4563-AFD6-C381AEEC0E15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DBC61-EB0D-4C31-9ED2-15D2CD231B98}" type="pres">
      <dgm:prSet presAssocID="{72E5B589-0F14-4563-AFD6-C381AEEC0E15}" presName="child3group" presStyleCnt="0"/>
      <dgm:spPr/>
    </dgm:pt>
    <dgm:pt modelId="{DC92E03F-58BA-4F50-A597-517C54F2F64B}" type="pres">
      <dgm:prSet presAssocID="{72E5B589-0F14-4563-AFD6-C381AEEC0E15}" presName="child3" presStyleLbl="bgAcc1" presStyleIdx="2" presStyleCnt="4" custScaleX="220312" custScaleY="114151" custLinFactNeighborX="35123" custLinFactNeighborY="-9461"/>
      <dgm:spPr/>
      <dgm:t>
        <a:bodyPr/>
        <a:lstStyle/>
        <a:p>
          <a:endParaRPr lang="ru-RU"/>
        </a:p>
      </dgm:t>
    </dgm:pt>
    <dgm:pt modelId="{3EE1788C-A132-4D66-A878-59BE1A7EBEDC}" type="pres">
      <dgm:prSet presAssocID="{72E5B589-0F14-4563-AFD6-C381AEEC0E15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54DA8-D168-4EA6-BBCD-EDD0D2AC40B6}" type="pres">
      <dgm:prSet presAssocID="{72E5B589-0F14-4563-AFD6-C381AEEC0E15}" presName="child4group" presStyleCnt="0"/>
      <dgm:spPr/>
    </dgm:pt>
    <dgm:pt modelId="{CF18E3C9-BB66-43B6-8E6C-CFBDD8A1D375}" type="pres">
      <dgm:prSet presAssocID="{72E5B589-0F14-4563-AFD6-C381AEEC0E15}" presName="child4" presStyleLbl="bgAcc1" presStyleIdx="3" presStyleCnt="4" custScaleX="223827" custScaleY="119612" custLinFactNeighborX="-64713" custLinFactNeighborY="-4891"/>
      <dgm:spPr/>
      <dgm:t>
        <a:bodyPr/>
        <a:lstStyle/>
        <a:p>
          <a:endParaRPr lang="ru-RU"/>
        </a:p>
      </dgm:t>
    </dgm:pt>
    <dgm:pt modelId="{DAB879A8-0A55-40CE-99A4-C032730FEF56}" type="pres">
      <dgm:prSet presAssocID="{72E5B589-0F14-4563-AFD6-C381AEEC0E15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B7EF2-1272-4B04-8188-8123D835334F}" type="pres">
      <dgm:prSet presAssocID="{72E5B589-0F14-4563-AFD6-C381AEEC0E15}" presName="childPlaceholder" presStyleCnt="0"/>
      <dgm:spPr/>
    </dgm:pt>
    <dgm:pt modelId="{5B37515B-8AC4-4F22-A7F3-C20A436F8F76}" type="pres">
      <dgm:prSet presAssocID="{72E5B589-0F14-4563-AFD6-C381AEEC0E15}" presName="circle" presStyleCnt="0"/>
      <dgm:spPr/>
    </dgm:pt>
    <dgm:pt modelId="{D2771C94-032B-433C-9BC6-6FC73D051EE5}" type="pres">
      <dgm:prSet presAssocID="{72E5B589-0F14-4563-AFD6-C381AEEC0E15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A4FE3-83B5-4453-9E90-189563E52F5F}" type="pres">
      <dgm:prSet presAssocID="{72E5B589-0F14-4563-AFD6-C381AEEC0E15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6E345-4DEC-47CA-8BC4-87C6C3F01665}" type="pres">
      <dgm:prSet presAssocID="{72E5B589-0F14-4563-AFD6-C381AEEC0E15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9ADD3-CCAB-4077-A783-0763C4750F51}" type="pres">
      <dgm:prSet presAssocID="{72E5B589-0F14-4563-AFD6-C381AEEC0E15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C625D-D6F3-479D-8A6F-B4A692A64646}" type="pres">
      <dgm:prSet presAssocID="{72E5B589-0F14-4563-AFD6-C381AEEC0E15}" presName="quadrantPlaceholder" presStyleCnt="0"/>
      <dgm:spPr/>
    </dgm:pt>
    <dgm:pt modelId="{B4021D6A-9B55-4197-A22F-4782F07CFD46}" type="pres">
      <dgm:prSet presAssocID="{72E5B589-0F14-4563-AFD6-C381AEEC0E15}" presName="center1" presStyleLbl="fgShp" presStyleIdx="0" presStyleCnt="2"/>
      <dgm:spPr/>
    </dgm:pt>
    <dgm:pt modelId="{8532A6C8-BD99-4677-B17D-52C4BC9D9E23}" type="pres">
      <dgm:prSet presAssocID="{72E5B589-0F14-4563-AFD6-C381AEEC0E15}" presName="center2" presStyleLbl="fgShp" presStyleIdx="1" presStyleCnt="2"/>
      <dgm:spPr/>
    </dgm:pt>
  </dgm:ptLst>
  <dgm:cxnLst>
    <dgm:cxn modelId="{0FE9CFFD-3766-4884-8100-C10B60B3EDE8}" srcId="{E4A0E93B-1167-412B-94B3-9813F61AE228}" destId="{31D1E86B-22F9-4070-8F9E-640315C588EE}" srcOrd="1" destOrd="0" parTransId="{5F82F10B-6330-4900-921C-9D96C9016E09}" sibTransId="{4971E68E-BE28-4ABD-B929-5BD22128D755}"/>
    <dgm:cxn modelId="{4F89EB9B-8A61-4AD9-ACA5-EB86EA743284}" type="presOf" srcId="{A2B7EFC7-D47E-421D-BEBE-89A13126B39C}" destId="{878235DE-D25B-451A-88E6-8940884232C4}" srcOrd="1" destOrd="0" presId="urn:microsoft.com/office/officeart/2005/8/layout/cycle4"/>
    <dgm:cxn modelId="{10665971-C3DD-4560-A8F7-084F062FC504}" type="presOf" srcId="{149278AA-7A0E-4141-93A2-2AF70D36C534}" destId="{3C68A463-BFA1-4EBC-952C-635B3457635B}" srcOrd="1" destOrd="1" presId="urn:microsoft.com/office/officeart/2005/8/layout/cycle4"/>
    <dgm:cxn modelId="{80409863-E03C-4462-B8FF-A3970C89F21E}" srcId="{E4A0E93B-1167-412B-94B3-9813F61AE228}" destId="{F1AF7DC7-CD43-4F3D-9765-25B9FF2F9C63}" srcOrd="0" destOrd="0" parTransId="{8C303731-3701-474B-BA1B-3C10247B1ABC}" sibTransId="{210C05A2-7E68-453D-9891-77F819127364}"/>
    <dgm:cxn modelId="{A92A99A3-B5D4-4C80-AACD-59788AE250E1}" type="presOf" srcId="{E4A0E93B-1167-412B-94B3-9813F61AE228}" destId="{6369ADD3-CCAB-4077-A783-0763C4750F51}" srcOrd="0" destOrd="0" presId="urn:microsoft.com/office/officeart/2005/8/layout/cycle4"/>
    <dgm:cxn modelId="{846ED231-65B9-43C3-9A72-A04672A1360F}" type="presOf" srcId="{B1D8DD2F-C055-4AAE-88CA-7F5E77F930C5}" destId="{DC92E03F-58BA-4F50-A597-517C54F2F64B}" srcOrd="0" destOrd="1" presId="urn:microsoft.com/office/officeart/2005/8/layout/cycle4"/>
    <dgm:cxn modelId="{36535EA4-2C81-4246-ABFC-F6752CC91F7F}" type="presOf" srcId="{E81BCB15-3674-43A1-83BB-67485EAD14B6}" destId="{878235DE-D25B-451A-88E6-8940884232C4}" srcOrd="1" destOrd="7" presId="urn:microsoft.com/office/officeart/2005/8/layout/cycle4"/>
    <dgm:cxn modelId="{BAAD7076-D670-4216-AE5F-88FF8ACB0E48}" srcId="{4BE1A10F-A725-4D0D-8E45-0DE8B7482158}" destId="{4154FE23-F6AD-4C7E-B99C-837A2C11BE79}" srcOrd="4" destOrd="0" parTransId="{DB03ABEA-60D1-449F-93CB-201EDE6C727A}" sibTransId="{3608B43B-0103-461C-9163-32BA1A9FCF9F}"/>
    <dgm:cxn modelId="{EF633286-87DB-41CE-AD00-FAE05FC9292D}" srcId="{72E5B589-0F14-4563-AFD6-C381AEEC0E15}" destId="{E4A0E93B-1167-412B-94B3-9813F61AE228}" srcOrd="3" destOrd="0" parTransId="{49A35366-0C58-4A5A-BDC2-A8E0A91E6EF4}" sibTransId="{D01217E9-FB8B-4B2A-9D43-594954C9D421}"/>
    <dgm:cxn modelId="{1528D445-9E83-4F2E-BE0F-9C2D45604ECE}" srcId="{4BE1A10F-A725-4D0D-8E45-0DE8B7482158}" destId="{334085A7-A1ED-45EF-B81D-DE48B5CF4F68}" srcOrd="1" destOrd="0" parTransId="{924C25E1-01A3-498F-B8F4-A75009C44071}" sibTransId="{3A86AF27-4451-4830-BB33-96D75BF1E9E9}"/>
    <dgm:cxn modelId="{F9597B0D-A4E0-45F1-9C57-8AEF7CA133C9}" type="presOf" srcId="{149278AA-7A0E-4141-93A2-2AF70D36C534}" destId="{41EDA773-5AB9-4019-9330-BBF076E29521}" srcOrd="0" destOrd="1" presId="urn:microsoft.com/office/officeart/2005/8/layout/cycle4"/>
    <dgm:cxn modelId="{C683DCBF-D8B5-487A-AEDE-70B1A702AA0B}" type="presOf" srcId="{12EF7D5D-4BA4-4C9A-9D8C-1D22CAA833FC}" destId="{878235DE-D25B-451A-88E6-8940884232C4}" srcOrd="1" destOrd="2" presId="urn:microsoft.com/office/officeart/2005/8/layout/cycle4"/>
    <dgm:cxn modelId="{10DE6AD7-B118-46D3-81D1-BD1C512299F8}" srcId="{72E5B589-0F14-4563-AFD6-C381AEEC0E15}" destId="{26743CB3-B3AE-4C21-9478-DA6724A20F50}" srcOrd="1" destOrd="0" parTransId="{0F3972FB-69EA-483D-89D4-3A877A7C144A}" sibTransId="{1AF6D3FE-F7F2-4111-A013-4006B8EF5CA5}"/>
    <dgm:cxn modelId="{E0D0D2C0-7089-4072-A6CF-C21D75AC7B0D}" type="presOf" srcId="{C91D6749-A9A9-4AB7-A3B5-FC1E15AD1693}" destId="{3C68A463-BFA1-4EBC-952C-635B3457635B}" srcOrd="1" destOrd="0" presId="urn:microsoft.com/office/officeart/2005/8/layout/cycle4"/>
    <dgm:cxn modelId="{5DA00BC3-DC30-4DD7-9351-2EDC04FCF42F}" type="presOf" srcId="{B0A88337-3455-4AE6-ACA9-555D1ACCB3FD}" destId="{878235DE-D25B-451A-88E6-8940884232C4}" srcOrd="1" destOrd="6" presId="urn:microsoft.com/office/officeart/2005/8/layout/cycle4"/>
    <dgm:cxn modelId="{AA49A062-D395-42A9-9C77-659D686DF199}" type="presOf" srcId="{29CE1E68-3FB7-4B6A-8B99-3138E42B8B8A}" destId="{41EDA773-5AB9-4019-9330-BBF076E29521}" srcOrd="0" destOrd="2" presId="urn:microsoft.com/office/officeart/2005/8/layout/cycle4"/>
    <dgm:cxn modelId="{CF5C1A36-7447-4AE1-BF53-2EC892FCDEA8}" type="presOf" srcId="{B0A88337-3455-4AE6-ACA9-555D1ACCB3FD}" destId="{0E225565-D2F6-4967-B252-32978CA0CD8F}" srcOrd="0" destOrd="6" presId="urn:microsoft.com/office/officeart/2005/8/layout/cycle4"/>
    <dgm:cxn modelId="{F88D3B70-4A70-4BF9-A364-1B4CA2B2EFE5}" type="presOf" srcId="{A2B7EFC7-D47E-421D-BEBE-89A13126B39C}" destId="{0E225565-D2F6-4967-B252-32978CA0CD8F}" srcOrd="0" destOrd="0" presId="urn:microsoft.com/office/officeart/2005/8/layout/cycle4"/>
    <dgm:cxn modelId="{F323AAAF-5562-4DA6-962F-2F9BBADE5B7A}" type="presOf" srcId="{B1D8DD2F-C055-4AAE-88CA-7F5E77F930C5}" destId="{3EE1788C-A132-4D66-A878-59BE1A7EBEDC}" srcOrd="1" destOrd="1" presId="urn:microsoft.com/office/officeart/2005/8/layout/cycle4"/>
    <dgm:cxn modelId="{119E199F-AD2E-4DA1-AF68-3E96AFDE9358}" type="presOf" srcId="{31D1E86B-22F9-4070-8F9E-640315C588EE}" destId="{DAB879A8-0A55-40CE-99A4-C032730FEF56}" srcOrd="1" destOrd="1" presId="urn:microsoft.com/office/officeart/2005/8/layout/cycle4"/>
    <dgm:cxn modelId="{D9416BC4-9521-4BA6-BB78-99A8170A2808}" srcId="{26743CB3-B3AE-4C21-9478-DA6724A20F50}" destId="{29CE1E68-3FB7-4B6A-8B99-3138E42B8B8A}" srcOrd="2" destOrd="0" parTransId="{9EAE5B28-165C-4B8F-BF70-F011B349120A}" sibTransId="{82A6FEC4-BCCE-47FD-A37B-63D30A3E3BD7}"/>
    <dgm:cxn modelId="{9C57847D-3D06-42A2-926C-23337C193DD7}" srcId="{26743CB3-B3AE-4C21-9478-DA6724A20F50}" destId="{149278AA-7A0E-4141-93A2-2AF70D36C534}" srcOrd="1" destOrd="0" parTransId="{8C4625C5-4C67-4289-8F52-E72C0E52D847}" sibTransId="{1B41A233-FB0A-4C4F-BE19-E61590D83CAA}"/>
    <dgm:cxn modelId="{8AB2E4C3-6FF6-4723-BA74-8D5640EA5293}" srcId="{4BE1A10F-A725-4D0D-8E45-0DE8B7482158}" destId="{B0A88337-3455-4AE6-ACA9-555D1ACCB3FD}" srcOrd="6" destOrd="0" parTransId="{543DC102-8F63-46DE-8C7D-B28E54397A8E}" sibTransId="{F8F189CD-CAC4-4F64-A658-13ABD330538C}"/>
    <dgm:cxn modelId="{EAD984AF-3AFC-4F23-B8C6-22D92E8F6E42}" type="presOf" srcId="{4154FE23-F6AD-4C7E-B99C-837A2C11BE79}" destId="{0E225565-D2F6-4967-B252-32978CA0CD8F}" srcOrd="0" destOrd="4" presId="urn:microsoft.com/office/officeart/2005/8/layout/cycle4"/>
    <dgm:cxn modelId="{903E52C9-28EA-42B0-83E6-8C747F5AADB6}" type="presOf" srcId="{91D30BB5-507C-4795-B18E-DD328DAC64F8}" destId="{0E225565-D2F6-4967-B252-32978CA0CD8F}" srcOrd="0" destOrd="5" presId="urn:microsoft.com/office/officeart/2005/8/layout/cycle4"/>
    <dgm:cxn modelId="{6878D14B-7B01-47CF-909A-6E11076E1B41}" type="presOf" srcId="{F1AF7DC7-CD43-4F3D-9765-25B9FF2F9C63}" destId="{DAB879A8-0A55-40CE-99A4-C032730FEF56}" srcOrd="1" destOrd="0" presId="urn:microsoft.com/office/officeart/2005/8/layout/cycle4"/>
    <dgm:cxn modelId="{436E2003-454A-4085-802D-561FC83C1AF3}" type="presOf" srcId="{91D30BB5-507C-4795-B18E-DD328DAC64F8}" destId="{878235DE-D25B-451A-88E6-8940884232C4}" srcOrd="1" destOrd="5" presId="urn:microsoft.com/office/officeart/2005/8/layout/cycle4"/>
    <dgm:cxn modelId="{045475BB-90BA-4DF9-B7D4-7514A5105E9F}" srcId="{5090D203-909B-4BC3-A239-366C6D98E780}" destId="{148C6045-8E7B-4D24-B77D-B536051415C7}" srcOrd="0" destOrd="0" parTransId="{B601F051-7ECC-4D4D-9672-67805180C4D6}" sibTransId="{A7AE2384-7997-4ADD-B4AA-28399138CFFF}"/>
    <dgm:cxn modelId="{77A10C2D-FD97-4FE8-A2CA-534BE463D954}" type="presOf" srcId="{334085A7-A1ED-45EF-B81D-DE48B5CF4F68}" destId="{0E225565-D2F6-4967-B252-32978CA0CD8F}" srcOrd="0" destOrd="1" presId="urn:microsoft.com/office/officeart/2005/8/layout/cycle4"/>
    <dgm:cxn modelId="{F8C6DD18-0A4D-4D8E-AD42-A13ECB46FD28}" type="presOf" srcId="{5090D203-909B-4BC3-A239-366C6D98E780}" destId="{4906E345-4DEC-47CA-8BC4-87C6C3F01665}" srcOrd="0" destOrd="0" presId="urn:microsoft.com/office/officeart/2005/8/layout/cycle4"/>
    <dgm:cxn modelId="{39AE954B-7F5C-407E-B01A-86BCD1EBB41C}" srcId="{4BE1A10F-A725-4D0D-8E45-0DE8B7482158}" destId="{12EF7D5D-4BA4-4C9A-9D8C-1D22CAA833FC}" srcOrd="2" destOrd="0" parTransId="{03314140-38F8-4C22-8651-15429C5EF473}" sibTransId="{6257EA3D-B8B6-4E09-B129-F634E42ECD31}"/>
    <dgm:cxn modelId="{5C0D40C1-5E34-479A-AAD3-A4312ED8F2C6}" srcId="{72E5B589-0F14-4563-AFD6-C381AEEC0E15}" destId="{5090D203-909B-4BC3-A239-366C6D98E780}" srcOrd="2" destOrd="0" parTransId="{3A5EF9C3-FA63-4867-9F2D-11206276BF67}" sibTransId="{9BBC99CE-D007-4356-998F-727EBAE1DDC6}"/>
    <dgm:cxn modelId="{B12220FB-3B38-4761-ABE9-6A53C0D7D1BF}" srcId="{26743CB3-B3AE-4C21-9478-DA6724A20F50}" destId="{C91D6749-A9A9-4AB7-A3B5-FC1E15AD1693}" srcOrd="0" destOrd="0" parTransId="{F3B6A287-39C8-42CA-9AE3-2DF66CE5BC7C}" sibTransId="{83155539-17AF-479C-A651-21DFB76771D4}"/>
    <dgm:cxn modelId="{6B6DA915-F821-40D0-A7C7-56E3C64C3199}" type="presOf" srcId="{29CE1E68-3FB7-4B6A-8B99-3138E42B8B8A}" destId="{3C68A463-BFA1-4EBC-952C-635B3457635B}" srcOrd="1" destOrd="2" presId="urn:microsoft.com/office/officeart/2005/8/layout/cycle4"/>
    <dgm:cxn modelId="{14D85CE7-887C-43DC-94C1-BFE6AC4C0121}" srcId="{4BE1A10F-A725-4D0D-8E45-0DE8B7482158}" destId="{E81BCB15-3674-43A1-83BB-67485EAD14B6}" srcOrd="7" destOrd="0" parTransId="{A3BB9F56-ABEB-40DF-A9E7-88D8D8834E7B}" sibTransId="{329BBFEF-416B-4B14-8670-1B09AEEE1243}"/>
    <dgm:cxn modelId="{1A169FC9-EB63-4992-AFEA-EAA07F760AEE}" srcId="{4BE1A10F-A725-4D0D-8E45-0DE8B7482158}" destId="{A2B7EFC7-D47E-421D-BEBE-89A13126B39C}" srcOrd="0" destOrd="0" parTransId="{13B297E4-D259-4653-B985-C2F69EFBBE74}" sibTransId="{3034F137-7B94-4AEE-B371-46541ADF6BFB}"/>
    <dgm:cxn modelId="{1065EBDD-A62B-4B2D-882A-81A485F33D87}" type="presOf" srcId="{7B7BBD27-4B67-4FFA-BDB0-ECB633C021B0}" destId="{878235DE-D25B-451A-88E6-8940884232C4}" srcOrd="1" destOrd="3" presId="urn:microsoft.com/office/officeart/2005/8/layout/cycle4"/>
    <dgm:cxn modelId="{694A69E5-FD72-4B39-BE3B-2F2255E7805D}" type="presOf" srcId="{7B7BBD27-4B67-4FFA-BDB0-ECB633C021B0}" destId="{0E225565-D2F6-4967-B252-32978CA0CD8F}" srcOrd="0" destOrd="3" presId="urn:microsoft.com/office/officeart/2005/8/layout/cycle4"/>
    <dgm:cxn modelId="{3BF4DE12-0CE7-4813-ADA6-DBBBF7421BD0}" type="presOf" srcId="{334085A7-A1ED-45EF-B81D-DE48B5CF4F68}" destId="{878235DE-D25B-451A-88E6-8940884232C4}" srcOrd="1" destOrd="1" presId="urn:microsoft.com/office/officeart/2005/8/layout/cycle4"/>
    <dgm:cxn modelId="{7EE4AA3E-B8D4-4BFB-A757-29BDAE9B3EBE}" type="presOf" srcId="{E81BCB15-3674-43A1-83BB-67485EAD14B6}" destId="{0E225565-D2F6-4967-B252-32978CA0CD8F}" srcOrd="0" destOrd="7" presId="urn:microsoft.com/office/officeart/2005/8/layout/cycle4"/>
    <dgm:cxn modelId="{50B9FBC1-A6AD-4D1C-995B-E0DCEC74804E}" type="presOf" srcId="{31D1E86B-22F9-4070-8F9E-640315C588EE}" destId="{CF18E3C9-BB66-43B6-8E6C-CFBDD8A1D375}" srcOrd="0" destOrd="1" presId="urn:microsoft.com/office/officeart/2005/8/layout/cycle4"/>
    <dgm:cxn modelId="{6B622EC3-308B-4318-8C8A-F9BBD068C9B0}" type="presOf" srcId="{C91D6749-A9A9-4AB7-A3B5-FC1E15AD1693}" destId="{41EDA773-5AB9-4019-9330-BBF076E29521}" srcOrd="0" destOrd="0" presId="urn:microsoft.com/office/officeart/2005/8/layout/cycle4"/>
    <dgm:cxn modelId="{DE654085-6F68-42C2-B24E-0934A07E48FB}" srcId="{4BE1A10F-A725-4D0D-8E45-0DE8B7482158}" destId="{7B7BBD27-4B67-4FFA-BDB0-ECB633C021B0}" srcOrd="3" destOrd="0" parTransId="{51D95B2E-97A1-4C02-81FB-2BAAD57FCB1C}" sibTransId="{F794E935-B2E5-4EA0-B0AE-38B5FA06730D}"/>
    <dgm:cxn modelId="{F4B227DB-9891-42C3-999D-D26B4580FCFB}" type="presOf" srcId="{148C6045-8E7B-4D24-B77D-B536051415C7}" destId="{3EE1788C-A132-4D66-A878-59BE1A7EBEDC}" srcOrd="1" destOrd="0" presId="urn:microsoft.com/office/officeart/2005/8/layout/cycle4"/>
    <dgm:cxn modelId="{87DB1999-FB9F-4284-A51D-DFA4A102D4FE}" type="presOf" srcId="{72E5B589-0F14-4563-AFD6-C381AEEC0E15}" destId="{9B22D939-2408-4C8D-B981-2FBC560A29B6}" srcOrd="0" destOrd="0" presId="urn:microsoft.com/office/officeart/2005/8/layout/cycle4"/>
    <dgm:cxn modelId="{26CA1954-80C0-4664-9633-956D4E2E44EC}" type="presOf" srcId="{148C6045-8E7B-4D24-B77D-B536051415C7}" destId="{DC92E03F-58BA-4F50-A597-517C54F2F64B}" srcOrd="0" destOrd="0" presId="urn:microsoft.com/office/officeart/2005/8/layout/cycle4"/>
    <dgm:cxn modelId="{171108CB-293E-43EE-ACA3-6C0F4BA2346F}" srcId="{72E5B589-0F14-4563-AFD6-C381AEEC0E15}" destId="{4BE1A10F-A725-4D0D-8E45-0DE8B7482158}" srcOrd="0" destOrd="0" parTransId="{06B4F1AC-380C-4AAE-BD2D-C3FF850AE6E2}" sibTransId="{EB18F594-E553-4715-88C6-8A13CB36F9A0}"/>
    <dgm:cxn modelId="{7B13BEC5-E20D-4639-93C6-3D734FB61F02}" type="presOf" srcId="{4BE1A10F-A725-4D0D-8E45-0DE8B7482158}" destId="{D2771C94-032B-433C-9BC6-6FC73D051EE5}" srcOrd="0" destOrd="0" presId="urn:microsoft.com/office/officeart/2005/8/layout/cycle4"/>
    <dgm:cxn modelId="{F503A4BA-3A60-4F1B-8638-A2F40F6EC3A1}" srcId="{5090D203-909B-4BC3-A239-366C6D98E780}" destId="{B1D8DD2F-C055-4AAE-88CA-7F5E77F930C5}" srcOrd="1" destOrd="0" parTransId="{815C24A0-5084-4547-AC50-65D0560D7A76}" sibTransId="{DE906449-E930-4048-963C-DC444612BDC8}"/>
    <dgm:cxn modelId="{A9A979FF-728A-41F6-B56F-AC034D78C2CF}" type="presOf" srcId="{F1AF7DC7-CD43-4F3D-9765-25B9FF2F9C63}" destId="{CF18E3C9-BB66-43B6-8E6C-CFBDD8A1D375}" srcOrd="0" destOrd="0" presId="urn:microsoft.com/office/officeart/2005/8/layout/cycle4"/>
    <dgm:cxn modelId="{90E018A0-3FB6-4F6F-8B35-24860D935FB8}" type="presOf" srcId="{12EF7D5D-4BA4-4C9A-9D8C-1D22CAA833FC}" destId="{0E225565-D2F6-4967-B252-32978CA0CD8F}" srcOrd="0" destOrd="2" presId="urn:microsoft.com/office/officeart/2005/8/layout/cycle4"/>
    <dgm:cxn modelId="{6CF128B1-2443-4F9A-8D38-F6B2AF120AB1}" type="presOf" srcId="{26743CB3-B3AE-4C21-9478-DA6724A20F50}" destId="{AABA4FE3-83B5-4453-9E90-189563E52F5F}" srcOrd="0" destOrd="0" presId="urn:microsoft.com/office/officeart/2005/8/layout/cycle4"/>
    <dgm:cxn modelId="{21E2D28E-F8B4-4938-B188-9580344583B0}" type="presOf" srcId="{4154FE23-F6AD-4C7E-B99C-837A2C11BE79}" destId="{878235DE-D25B-451A-88E6-8940884232C4}" srcOrd="1" destOrd="4" presId="urn:microsoft.com/office/officeart/2005/8/layout/cycle4"/>
    <dgm:cxn modelId="{B384F5BF-54DA-458F-BCBF-FAC58D29F5A1}" srcId="{72E5B589-0F14-4563-AFD6-C381AEEC0E15}" destId="{6C75C4B3-724D-4D4B-8DEB-20B36F7F82E8}" srcOrd="5" destOrd="0" parTransId="{97646A32-3D8E-46B3-85FF-E2AB1BC1E9D1}" sibTransId="{E2AAF99B-3866-4724-8028-72DB930405E9}"/>
    <dgm:cxn modelId="{2E8640B2-990A-47B0-8D8F-1FDD27C8B756}" srcId="{72E5B589-0F14-4563-AFD6-C381AEEC0E15}" destId="{AE8B9708-E842-410D-9850-2830B6162CDA}" srcOrd="4" destOrd="0" parTransId="{88130201-D94E-4FCC-82C4-276724649EEE}" sibTransId="{EC9F209A-C75E-4060-83BF-426DFB47718F}"/>
    <dgm:cxn modelId="{03EDF377-B0EB-4E0C-97CE-462C22913C57}" srcId="{4BE1A10F-A725-4D0D-8E45-0DE8B7482158}" destId="{91D30BB5-507C-4795-B18E-DD328DAC64F8}" srcOrd="5" destOrd="0" parTransId="{A307003B-5FD6-4FA5-A014-37BF01DA36C1}" sibTransId="{1DB89E45-AC41-40B3-8CA5-84AE95A9E5A5}"/>
    <dgm:cxn modelId="{D3B89A25-90E4-43A5-AB78-85008C948B96}" type="presParOf" srcId="{9B22D939-2408-4C8D-B981-2FBC560A29B6}" destId="{BAD9F8FE-32FD-4FF0-8728-39E58EEE619F}" srcOrd="0" destOrd="0" presId="urn:microsoft.com/office/officeart/2005/8/layout/cycle4"/>
    <dgm:cxn modelId="{95FC73EB-43FC-410B-9CCA-ECAEE2C23C91}" type="presParOf" srcId="{BAD9F8FE-32FD-4FF0-8728-39E58EEE619F}" destId="{E8A5D7FD-0E41-4AD5-8C22-B710B1663E59}" srcOrd="0" destOrd="0" presId="urn:microsoft.com/office/officeart/2005/8/layout/cycle4"/>
    <dgm:cxn modelId="{115330F5-36E4-4B44-87F8-F48483496BB1}" type="presParOf" srcId="{E8A5D7FD-0E41-4AD5-8C22-B710B1663E59}" destId="{0E225565-D2F6-4967-B252-32978CA0CD8F}" srcOrd="0" destOrd="0" presId="urn:microsoft.com/office/officeart/2005/8/layout/cycle4"/>
    <dgm:cxn modelId="{0C90812F-02B9-4A7D-8FC7-A9AE6412E080}" type="presParOf" srcId="{E8A5D7FD-0E41-4AD5-8C22-B710B1663E59}" destId="{878235DE-D25B-451A-88E6-8940884232C4}" srcOrd="1" destOrd="0" presId="urn:microsoft.com/office/officeart/2005/8/layout/cycle4"/>
    <dgm:cxn modelId="{EB26D450-60FD-4995-BF64-B110F59EC482}" type="presParOf" srcId="{BAD9F8FE-32FD-4FF0-8728-39E58EEE619F}" destId="{6B8F97B0-5F70-4C3C-8F65-8AA339425DA5}" srcOrd="1" destOrd="0" presId="urn:microsoft.com/office/officeart/2005/8/layout/cycle4"/>
    <dgm:cxn modelId="{A3DE1ED8-4D10-4A52-B6B2-110BFB8362EE}" type="presParOf" srcId="{6B8F97B0-5F70-4C3C-8F65-8AA339425DA5}" destId="{41EDA773-5AB9-4019-9330-BBF076E29521}" srcOrd="0" destOrd="0" presId="urn:microsoft.com/office/officeart/2005/8/layout/cycle4"/>
    <dgm:cxn modelId="{09CE97BF-6A5C-47FD-8530-52B72A5218EE}" type="presParOf" srcId="{6B8F97B0-5F70-4C3C-8F65-8AA339425DA5}" destId="{3C68A463-BFA1-4EBC-952C-635B3457635B}" srcOrd="1" destOrd="0" presId="urn:microsoft.com/office/officeart/2005/8/layout/cycle4"/>
    <dgm:cxn modelId="{81AFFCC1-5068-4A2F-B0B1-C3B45385C328}" type="presParOf" srcId="{BAD9F8FE-32FD-4FF0-8728-39E58EEE619F}" destId="{172DBC61-EB0D-4C31-9ED2-15D2CD231B98}" srcOrd="2" destOrd="0" presId="urn:microsoft.com/office/officeart/2005/8/layout/cycle4"/>
    <dgm:cxn modelId="{60658B19-E71F-4841-8887-703A571E7B0D}" type="presParOf" srcId="{172DBC61-EB0D-4C31-9ED2-15D2CD231B98}" destId="{DC92E03F-58BA-4F50-A597-517C54F2F64B}" srcOrd="0" destOrd="0" presId="urn:microsoft.com/office/officeart/2005/8/layout/cycle4"/>
    <dgm:cxn modelId="{5C144DD8-F205-4638-A707-3333F7FE753F}" type="presParOf" srcId="{172DBC61-EB0D-4C31-9ED2-15D2CD231B98}" destId="{3EE1788C-A132-4D66-A878-59BE1A7EBEDC}" srcOrd="1" destOrd="0" presId="urn:microsoft.com/office/officeart/2005/8/layout/cycle4"/>
    <dgm:cxn modelId="{88D4E054-D95A-4BBE-B46C-D487476DBEA2}" type="presParOf" srcId="{BAD9F8FE-32FD-4FF0-8728-39E58EEE619F}" destId="{22454DA8-D168-4EA6-BBCD-EDD0D2AC40B6}" srcOrd="3" destOrd="0" presId="urn:microsoft.com/office/officeart/2005/8/layout/cycle4"/>
    <dgm:cxn modelId="{8F7A4954-3E7C-48BD-BE15-F12934CC2EA6}" type="presParOf" srcId="{22454DA8-D168-4EA6-BBCD-EDD0D2AC40B6}" destId="{CF18E3C9-BB66-43B6-8E6C-CFBDD8A1D375}" srcOrd="0" destOrd="0" presId="urn:microsoft.com/office/officeart/2005/8/layout/cycle4"/>
    <dgm:cxn modelId="{FC6E5B59-2884-44AE-B397-46BB4D9E6F5B}" type="presParOf" srcId="{22454DA8-D168-4EA6-BBCD-EDD0D2AC40B6}" destId="{DAB879A8-0A55-40CE-99A4-C032730FEF56}" srcOrd="1" destOrd="0" presId="urn:microsoft.com/office/officeart/2005/8/layout/cycle4"/>
    <dgm:cxn modelId="{9E870C0B-4423-4243-A6F6-6CA9C04180CB}" type="presParOf" srcId="{BAD9F8FE-32FD-4FF0-8728-39E58EEE619F}" destId="{C44B7EF2-1272-4B04-8188-8123D835334F}" srcOrd="4" destOrd="0" presId="urn:microsoft.com/office/officeart/2005/8/layout/cycle4"/>
    <dgm:cxn modelId="{6B82E4F5-0548-4E13-AC68-211136885A3D}" type="presParOf" srcId="{9B22D939-2408-4C8D-B981-2FBC560A29B6}" destId="{5B37515B-8AC4-4F22-A7F3-C20A436F8F76}" srcOrd="1" destOrd="0" presId="urn:microsoft.com/office/officeart/2005/8/layout/cycle4"/>
    <dgm:cxn modelId="{F92D31C2-3156-4C30-9CA9-CB779199F945}" type="presParOf" srcId="{5B37515B-8AC4-4F22-A7F3-C20A436F8F76}" destId="{D2771C94-032B-433C-9BC6-6FC73D051EE5}" srcOrd="0" destOrd="0" presId="urn:microsoft.com/office/officeart/2005/8/layout/cycle4"/>
    <dgm:cxn modelId="{0707D8BB-2B27-4E96-BE42-C8849811AFE0}" type="presParOf" srcId="{5B37515B-8AC4-4F22-A7F3-C20A436F8F76}" destId="{AABA4FE3-83B5-4453-9E90-189563E52F5F}" srcOrd="1" destOrd="0" presId="urn:microsoft.com/office/officeart/2005/8/layout/cycle4"/>
    <dgm:cxn modelId="{14056E0F-B03C-4EC1-9B60-0A5AE56C94D2}" type="presParOf" srcId="{5B37515B-8AC4-4F22-A7F3-C20A436F8F76}" destId="{4906E345-4DEC-47CA-8BC4-87C6C3F01665}" srcOrd="2" destOrd="0" presId="urn:microsoft.com/office/officeart/2005/8/layout/cycle4"/>
    <dgm:cxn modelId="{0B31DDCC-1EA7-48B4-8ECA-E4BC88200DD9}" type="presParOf" srcId="{5B37515B-8AC4-4F22-A7F3-C20A436F8F76}" destId="{6369ADD3-CCAB-4077-A783-0763C4750F51}" srcOrd="3" destOrd="0" presId="urn:microsoft.com/office/officeart/2005/8/layout/cycle4"/>
    <dgm:cxn modelId="{A53D9345-EF10-46A5-8003-23DFFAB7AFDF}" type="presParOf" srcId="{5B37515B-8AC4-4F22-A7F3-C20A436F8F76}" destId="{3E6C625D-D6F3-479D-8A6F-B4A692A64646}" srcOrd="4" destOrd="0" presId="urn:microsoft.com/office/officeart/2005/8/layout/cycle4"/>
    <dgm:cxn modelId="{3543B28B-9B24-4E63-AF8A-4F86DB361C85}" type="presParOf" srcId="{9B22D939-2408-4C8D-B981-2FBC560A29B6}" destId="{B4021D6A-9B55-4197-A22F-4782F07CFD46}" srcOrd="2" destOrd="0" presId="urn:microsoft.com/office/officeart/2005/8/layout/cycle4"/>
    <dgm:cxn modelId="{1403FDE7-74C2-42AA-A886-440C87149B1E}" type="presParOf" srcId="{9B22D939-2408-4C8D-B981-2FBC560A29B6}" destId="{8532A6C8-BD99-4677-B17D-52C4BC9D9E2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CE7815-76CA-49F9-992F-7966F6E3C2A0}" type="doc">
      <dgm:prSet loTypeId="urn:microsoft.com/office/officeart/2009/3/layout/StepUpProcess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7F1AE03-26F6-4260-A890-6E1AC0D5C4DB}">
      <dgm:prSet phldrT="[Текст]"/>
      <dgm:spPr/>
      <dgm:t>
        <a:bodyPr/>
        <a:lstStyle/>
        <a:p>
          <a:r>
            <a:rPr lang="ru-RU" dirty="0"/>
            <a:t>формирование у членов административной (стратегической) команды Школы компетенции «управление движением организации к желаемым результатам»</a:t>
          </a:r>
        </a:p>
      </dgm:t>
    </dgm:pt>
    <dgm:pt modelId="{33112DFE-ADA9-4492-8ED7-B5E00164E1A3}" type="parTrans" cxnId="{0F40B1F7-B595-4238-8BBB-F9BA05A508B5}">
      <dgm:prSet/>
      <dgm:spPr/>
      <dgm:t>
        <a:bodyPr/>
        <a:lstStyle/>
        <a:p>
          <a:endParaRPr lang="ru-RU"/>
        </a:p>
      </dgm:t>
    </dgm:pt>
    <dgm:pt modelId="{314132B3-4FF7-4BD1-9D56-1C7537A2AEE4}" type="sibTrans" cxnId="{0F40B1F7-B595-4238-8BBB-F9BA05A508B5}">
      <dgm:prSet/>
      <dgm:spPr/>
      <dgm:t>
        <a:bodyPr/>
        <a:lstStyle/>
        <a:p>
          <a:endParaRPr lang="ru-RU"/>
        </a:p>
      </dgm:t>
    </dgm:pt>
    <dgm:pt modelId="{9D632BA6-4356-4760-BA72-B419561F8E9B}">
      <dgm:prSet phldrT="[Текст]"/>
      <dgm:spPr/>
      <dgm:t>
        <a:bodyPr/>
        <a:lstStyle/>
        <a:p>
          <a:r>
            <a:rPr lang="ru-RU" dirty="0"/>
            <a:t>повышение компетентности педагогов Школы в области сопровождения и оценки индивидуального прогресса учащихся, работы с детьми с рисками образовательной </a:t>
          </a:r>
          <a:r>
            <a:rPr lang="ru-RU" dirty="0" err="1"/>
            <a:t>неуспешности</a:t>
          </a:r>
          <a:r>
            <a:rPr lang="ru-RU" dirty="0"/>
            <a:t>, на основе индивидуальных планов профессионального развития педагогов</a:t>
          </a:r>
        </a:p>
      </dgm:t>
    </dgm:pt>
    <dgm:pt modelId="{DCABFA87-73D7-47F4-98C5-48E175F02A3B}" type="parTrans" cxnId="{3FBFEAB4-E66D-4760-81D3-7FBB686C9EC9}">
      <dgm:prSet/>
      <dgm:spPr/>
      <dgm:t>
        <a:bodyPr/>
        <a:lstStyle/>
        <a:p>
          <a:endParaRPr lang="ru-RU"/>
        </a:p>
      </dgm:t>
    </dgm:pt>
    <dgm:pt modelId="{58586469-E065-402E-96F6-F1A60F26EC78}" type="sibTrans" cxnId="{3FBFEAB4-E66D-4760-81D3-7FBB686C9EC9}">
      <dgm:prSet/>
      <dgm:spPr/>
      <dgm:t>
        <a:bodyPr/>
        <a:lstStyle/>
        <a:p>
          <a:endParaRPr lang="ru-RU"/>
        </a:p>
      </dgm:t>
    </dgm:pt>
    <dgm:pt modelId="{CC3ECB61-BBEF-40F0-B641-8A5F1C9E083D}">
      <dgm:prSet phldrT="[Текст]"/>
      <dgm:spPr/>
      <dgm:t>
        <a:bodyPr/>
        <a:lstStyle/>
        <a:p>
          <a:r>
            <a:rPr lang="ru-RU" dirty="0"/>
            <a:t>обеспечение деятельности школьных профессиональных обучающихся сообществ или команд обучающихся учителей</a:t>
          </a:r>
        </a:p>
      </dgm:t>
    </dgm:pt>
    <dgm:pt modelId="{8FC2A8FF-F27E-4F1D-86B6-30E59722B185}" type="parTrans" cxnId="{C7BC69C7-5155-4B1F-BD51-76F7FE3FEEF2}">
      <dgm:prSet/>
      <dgm:spPr/>
      <dgm:t>
        <a:bodyPr/>
        <a:lstStyle/>
        <a:p>
          <a:endParaRPr lang="ru-RU"/>
        </a:p>
      </dgm:t>
    </dgm:pt>
    <dgm:pt modelId="{EEB2B059-823E-43B9-BD87-1BE478D12C88}" type="sibTrans" cxnId="{C7BC69C7-5155-4B1F-BD51-76F7FE3FEEF2}">
      <dgm:prSet/>
      <dgm:spPr/>
      <dgm:t>
        <a:bodyPr/>
        <a:lstStyle/>
        <a:p>
          <a:endParaRPr lang="ru-RU"/>
        </a:p>
      </dgm:t>
    </dgm:pt>
    <dgm:pt modelId="{0C078535-15E5-420D-92C6-A81292BBA9D2}">
      <dgm:prSet phldrT="[Текст]"/>
      <dgm:spPr/>
      <dgm:t>
        <a:bodyPr/>
        <a:lstStyle/>
        <a:p>
          <a:r>
            <a:rPr lang="ru-RU" dirty="0"/>
            <a:t>мониторинг реализации Программы по выделенным приоритетам </a:t>
          </a:r>
        </a:p>
      </dgm:t>
    </dgm:pt>
    <dgm:pt modelId="{175F340D-AE5E-4A06-B781-C4505AF7924C}" type="parTrans" cxnId="{87E3A768-4BD6-4630-B5A6-6F5005B76692}">
      <dgm:prSet/>
      <dgm:spPr/>
      <dgm:t>
        <a:bodyPr/>
        <a:lstStyle/>
        <a:p>
          <a:endParaRPr lang="ru-RU"/>
        </a:p>
      </dgm:t>
    </dgm:pt>
    <dgm:pt modelId="{97E685C1-2AA6-4F50-AB40-4C6133B6BF57}" type="sibTrans" cxnId="{87E3A768-4BD6-4630-B5A6-6F5005B76692}">
      <dgm:prSet/>
      <dgm:spPr/>
      <dgm:t>
        <a:bodyPr/>
        <a:lstStyle/>
        <a:p>
          <a:endParaRPr lang="ru-RU"/>
        </a:p>
      </dgm:t>
    </dgm:pt>
    <dgm:pt modelId="{F7E797F1-EED1-422B-872D-1ABB75664C32}" type="pres">
      <dgm:prSet presAssocID="{0BCE7815-76CA-49F9-992F-7966F6E3C2A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770A9C5-0A1D-4A5C-B8CE-5C3F292E2E38}" type="pres">
      <dgm:prSet presAssocID="{B7F1AE03-26F6-4260-A890-6E1AC0D5C4DB}" presName="composite" presStyleCnt="0"/>
      <dgm:spPr/>
    </dgm:pt>
    <dgm:pt modelId="{18CD6235-56BC-4FD3-A148-909374D8A014}" type="pres">
      <dgm:prSet presAssocID="{B7F1AE03-26F6-4260-A890-6E1AC0D5C4DB}" presName="LShape" presStyleLbl="alignNode1" presStyleIdx="0" presStyleCnt="7"/>
      <dgm:spPr/>
    </dgm:pt>
    <dgm:pt modelId="{9740E6C2-A20B-4017-81EC-6C93290A7AE0}" type="pres">
      <dgm:prSet presAssocID="{B7F1AE03-26F6-4260-A890-6E1AC0D5C4D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0EB6B-797F-4F5B-8780-53514B65002D}" type="pres">
      <dgm:prSet presAssocID="{B7F1AE03-26F6-4260-A890-6E1AC0D5C4DB}" presName="Triangle" presStyleLbl="alignNode1" presStyleIdx="1" presStyleCnt="7"/>
      <dgm:spPr/>
    </dgm:pt>
    <dgm:pt modelId="{C9CF49D2-9F04-4612-B81B-046960277CBB}" type="pres">
      <dgm:prSet presAssocID="{314132B3-4FF7-4BD1-9D56-1C7537A2AEE4}" presName="sibTrans" presStyleCnt="0"/>
      <dgm:spPr/>
    </dgm:pt>
    <dgm:pt modelId="{F2D5D5EA-1410-46CF-BBEA-41C2FC40E8C5}" type="pres">
      <dgm:prSet presAssocID="{314132B3-4FF7-4BD1-9D56-1C7537A2AEE4}" presName="space" presStyleCnt="0"/>
      <dgm:spPr/>
    </dgm:pt>
    <dgm:pt modelId="{E219ABA3-B7ED-4463-891E-4D33D24ECD0C}" type="pres">
      <dgm:prSet presAssocID="{9D632BA6-4356-4760-BA72-B419561F8E9B}" presName="composite" presStyleCnt="0"/>
      <dgm:spPr/>
    </dgm:pt>
    <dgm:pt modelId="{8FBA57EE-1851-4C66-AD30-53746500B4AD}" type="pres">
      <dgm:prSet presAssocID="{9D632BA6-4356-4760-BA72-B419561F8E9B}" presName="LShape" presStyleLbl="alignNode1" presStyleIdx="2" presStyleCnt="7"/>
      <dgm:spPr/>
    </dgm:pt>
    <dgm:pt modelId="{05D647D7-C3A1-476C-B6A5-3110FBB0057B}" type="pres">
      <dgm:prSet presAssocID="{9D632BA6-4356-4760-BA72-B419561F8E9B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D881E-6258-49CD-B70F-6AC79CDCD221}" type="pres">
      <dgm:prSet presAssocID="{9D632BA6-4356-4760-BA72-B419561F8E9B}" presName="Triangle" presStyleLbl="alignNode1" presStyleIdx="3" presStyleCnt="7"/>
      <dgm:spPr/>
    </dgm:pt>
    <dgm:pt modelId="{F831DC16-6AEC-4CED-8C83-0E1E3CDAEA0B}" type="pres">
      <dgm:prSet presAssocID="{58586469-E065-402E-96F6-F1A60F26EC78}" presName="sibTrans" presStyleCnt="0"/>
      <dgm:spPr/>
    </dgm:pt>
    <dgm:pt modelId="{3F8FBBD2-8B52-4577-98BE-88B08D283CBB}" type="pres">
      <dgm:prSet presAssocID="{58586469-E065-402E-96F6-F1A60F26EC78}" presName="space" presStyleCnt="0"/>
      <dgm:spPr/>
    </dgm:pt>
    <dgm:pt modelId="{97DEA4B6-7218-4276-B7FC-5972B0B05A45}" type="pres">
      <dgm:prSet presAssocID="{CC3ECB61-BBEF-40F0-B641-8A5F1C9E083D}" presName="composite" presStyleCnt="0"/>
      <dgm:spPr/>
    </dgm:pt>
    <dgm:pt modelId="{3BAEE8FC-D07B-470D-8C1E-06BA638D2E46}" type="pres">
      <dgm:prSet presAssocID="{CC3ECB61-BBEF-40F0-B641-8A5F1C9E083D}" presName="LShape" presStyleLbl="alignNode1" presStyleIdx="4" presStyleCnt="7"/>
      <dgm:spPr/>
    </dgm:pt>
    <dgm:pt modelId="{F50C9988-A3C8-4CFB-8FAE-153AF08BC610}" type="pres">
      <dgm:prSet presAssocID="{CC3ECB61-BBEF-40F0-B641-8A5F1C9E083D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24BCB-6B91-47DF-93AA-349F5C3C0818}" type="pres">
      <dgm:prSet presAssocID="{CC3ECB61-BBEF-40F0-B641-8A5F1C9E083D}" presName="Triangle" presStyleLbl="alignNode1" presStyleIdx="5" presStyleCnt="7"/>
      <dgm:spPr/>
    </dgm:pt>
    <dgm:pt modelId="{9D4F1327-A851-464D-9E1B-0C3CEB503903}" type="pres">
      <dgm:prSet presAssocID="{EEB2B059-823E-43B9-BD87-1BE478D12C88}" presName="sibTrans" presStyleCnt="0"/>
      <dgm:spPr/>
    </dgm:pt>
    <dgm:pt modelId="{C776F547-9897-49EF-A83F-D7B17E6C544C}" type="pres">
      <dgm:prSet presAssocID="{EEB2B059-823E-43B9-BD87-1BE478D12C88}" presName="space" presStyleCnt="0"/>
      <dgm:spPr/>
    </dgm:pt>
    <dgm:pt modelId="{F95FD081-9904-4FA6-B1B4-DD3C2DEBF766}" type="pres">
      <dgm:prSet presAssocID="{0C078535-15E5-420D-92C6-A81292BBA9D2}" presName="composite" presStyleCnt="0"/>
      <dgm:spPr/>
    </dgm:pt>
    <dgm:pt modelId="{28BD4F60-BDDD-4B86-B59E-74BBBA894CCD}" type="pres">
      <dgm:prSet presAssocID="{0C078535-15E5-420D-92C6-A81292BBA9D2}" presName="LShape" presStyleLbl="alignNode1" presStyleIdx="6" presStyleCnt="7"/>
      <dgm:spPr/>
    </dgm:pt>
    <dgm:pt modelId="{EE424AC0-96CA-443D-AEA3-12603CE5C083}" type="pres">
      <dgm:prSet presAssocID="{0C078535-15E5-420D-92C6-A81292BBA9D2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1BD80E-2955-4024-8ECF-2134A357722C}" type="presOf" srcId="{B7F1AE03-26F6-4260-A890-6E1AC0D5C4DB}" destId="{9740E6C2-A20B-4017-81EC-6C93290A7AE0}" srcOrd="0" destOrd="0" presId="urn:microsoft.com/office/officeart/2009/3/layout/StepUpProcess"/>
    <dgm:cxn modelId="{C7BC69C7-5155-4B1F-BD51-76F7FE3FEEF2}" srcId="{0BCE7815-76CA-49F9-992F-7966F6E3C2A0}" destId="{CC3ECB61-BBEF-40F0-B641-8A5F1C9E083D}" srcOrd="2" destOrd="0" parTransId="{8FC2A8FF-F27E-4F1D-86B6-30E59722B185}" sibTransId="{EEB2B059-823E-43B9-BD87-1BE478D12C88}"/>
    <dgm:cxn modelId="{096572FB-0C31-432C-9D2F-4C57A4D35575}" type="presOf" srcId="{9D632BA6-4356-4760-BA72-B419561F8E9B}" destId="{05D647D7-C3A1-476C-B6A5-3110FBB0057B}" srcOrd="0" destOrd="0" presId="urn:microsoft.com/office/officeart/2009/3/layout/StepUpProcess"/>
    <dgm:cxn modelId="{D6770C46-1A02-45AB-BCEF-2A52F469DDB3}" type="presOf" srcId="{0BCE7815-76CA-49F9-992F-7966F6E3C2A0}" destId="{F7E797F1-EED1-422B-872D-1ABB75664C32}" srcOrd="0" destOrd="0" presId="urn:microsoft.com/office/officeart/2009/3/layout/StepUpProcess"/>
    <dgm:cxn modelId="{3FBFEAB4-E66D-4760-81D3-7FBB686C9EC9}" srcId="{0BCE7815-76CA-49F9-992F-7966F6E3C2A0}" destId="{9D632BA6-4356-4760-BA72-B419561F8E9B}" srcOrd="1" destOrd="0" parTransId="{DCABFA87-73D7-47F4-98C5-48E175F02A3B}" sibTransId="{58586469-E065-402E-96F6-F1A60F26EC78}"/>
    <dgm:cxn modelId="{9D479430-F762-4025-87F3-3742B12EE901}" type="presOf" srcId="{0C078535-15E5-420D-92C6-A81292BBA9D2}" destId="{EE424AC0-96CA-443D-AEA3-12603CE5C083}" srcOrd="0" destOrd="0" presId="urn:microsoft.com/office/officeart/2009/3/layout/StepUpProcess"/>
    <dgm:cxn modelId="{87E3A768-4BD6-4630-B5A6-6F5005B76692}" srcId="{0BCE7815-76CA-49F9-992F-7966F6E3C2A0}" destId="{0C078535-15E5-420D-92C6-A81292BBA9D2}" srcOrd="3" destOrd="0" parTransId="{175F340D-AE5E-4A06-B781-C4505AF7924C}" sibTransId="{97E685C1-2AA6-4F50-AB40-4C6133B6BF57}"/>
    <dgm:cxn modelId="{0F40B1F7-B595-4238-8BBB-F9BA05A508B5}" srcId="{0BCE7815-76CA-49F9-992F-7966F6E3C2A0}" destId="{B7F1AE03-26F6-4260-A890-6E1AC0D5C4DB}" srcOrd="0" destOrd="0" parTransId="{33112DFE-ADA9-4492-8ED7-B5E00164E1A3}" sibTransId="{314132B3-4FF7-4BD1-9D56-1C7537A2AEE4}"/>
    <dgm:cxn modelId="{D1777350-2921-46B9-9E1D-50507F8659FC}" type="presOf" srcId="{CC3ECB61-BBEF-40F0-B641-8A5F1C9E083D}" destId="{F50C9988-A3C8-4CFB-8FAE-153AF08BC610}" srcOrd="0" destOrd="0" presId="urn:microsoft.com/office/officeart/2009/3/layout/StepUpProcess"/>
    <dgm:cxn modelId="{E7FC4A02-E7F0-4BD6-859A-6A24DF57CD87}" type="presParOf" srcId="{F7E797F1-EED1-422B-872D-1ABB75664C32}" destId="{D770A9C5-0A1D-4A5C-B8CE-5C3F292E2E38}" srcOrd="0" destOrd="0" presId="urn:microsoft.com/office/officeart/2009/3/layout/StepUpProcess"/>
    <dgm:cxn modelId="{9487E387-2CB6-41C3-A77C-71DAAC6624FA}" type="presParOf" srcId="{D770A9C5-0A1D-4A5C-B8CE-5C3F292E2E38}" destId="{18CD6235-56BC-4FD3-A148-909374D8A014}" srcOrd="0" destOrd="0" presId="urn:microsoft.com/office/officeart/2009/3/layout/StepUpProcess"/>
    <dgm:cxn modelId="{37EE13E3-DD02-4731-B17C-1F61723A7A80}" type="presParOf" srcId="{D770A9C5-0A1D-4A5C-B8CE-5C3F292E2E38}" destId="{9740E6C2-A20B-4017-81EC-6C93290A7AE0}" srcOrd="1" destOrd="0" presId="urn:microsoft.com/office/officeart/2009/3/layout/StepUpProcess"/>
    <dgm:cxn modelId="{5FCDE979-702F-4BE8-9915-D6827E4CD98C}" type="presParOf" srcId="{D770A9C5-0A1D-4A5C-B8CE-5C3F292E2E38}" destId="{41A0EB6B-797F-4F5B-8780-53514B65002D}" srcOrd="2" destOrd="0" presId="urn:microsoft.com/office/officeart/2009/3/layout/StepUpProcess"/>
    <dgm:cxn modelId="{5E3C87D0-DC85-4161-AD34-441B8D489C1C}" type="presParOf" srcId="{F7E797F1-EED1-422B-872D-1ABB75664C32}" destId="{C9CF49D2-9F04-4612-B81B-046960277CBB}" srcOrd="1" destOrd="0" presId="urn:microsoft.com/office/officeart/2009/3/layout/StepUpProcess"/>
    <dgm:cxn modelId="{5B63C7BC-12A3-4C25-9C29-13E0231B2D20}" type="presParOf" srcId="{C9CF49D2-9F04-4612-B81B-046960277CBB}" destId="{F2D5D5EA-1410-46CF-BBEA-41C2FC40E8C5}" srcOrd="0" destOrd="0" presId="urn:microsoft.com/office/officeart/2009/3/layout/StepUpProcess"/>
    <dgm:cxn modelId="{E6F36F8A-430F-4ABA-92EC-260042FB049A}" type="presParOf" srcId="{F7E797F1-EED1-422B-872D-1ABB75664C32}" destId="{E219ABA3-B7ED-4463-891E-4D33D24ECD0C}" srcOrd="2" destOrd="0" presId="urn:microsoft.com/office/officeart/2009/3/layout/StepUpProcess"/>
    <dgm:cxn modelId="{3D5ACE53-641E-400D-83BF-8AD8B37C669B}" type="presParOf" srcId="{E219ABA3-B7ED-4463-891E-4D33D24ECD0C}" destId="{8FBA57EE-1851-4C66-AD30-53746500B4AD}" srcOrd="0" destOrd="0" presId="urn:microsoft.com/office/officeart/2009/3/layout/StepUpProcess"/>
    <dgm:cxn modelId="{3C08B0ED-8571-4937-9B4C-524620F0079C}" type="presParOf" srcId="{E219ABA3-B7ED-4463-891E-4D33D24ECD0C}" destId="{05D647D7-C3A1-476C-B6A5-3110FBB0057B}" srcOrd="1" destOrd="0" presId="urn:microsoft.com/office/officeart/2009/3/layout/StepUpProcess"/>
    <dgm:cxn modelId="{4264F714-B890-4766-ADE8-3BE8FF5882D6}" type="presParOf" srcId="{E219ABA3-B7ED-4463-891E-4D33D24ECD0C}" destId="{71CD881E-6258-49CD-B70F-6AC79CDCD221}" srcOrd="2" destOrd="0" presId="urn:microsoft.com/office/officeart/2009/3/layout/StepUpProcess"/>
    <dgm:cxn modelId="{19D6C91F-FDAB-4413-B48A-5D59E47A00CE}" type="presParOf" srcId="{F7E797F1-EED1-422B-872D-1ABB75664C32}" destId="{F831DC16-6AEC-4CED-8C83-0E1E3CDAEA0B}" srcOrd="3" destOrd="0" presId="urn:microsoft.com/office/officeart/2009/3/layout/StepUpProcess"/>
    <dgm:cxn modelId="{6822B708-AC8E-4EA8-A8CE-36E62ADF278C}" type="presParOf" srcId="{F831DC16-6AEC-4CED-8C83-0E1E3CDAEA0B}" destId="{3F8FBBD2-8B52-4577-98BE-88B08D283CBB}" srcOrd="0" destOrd="0" presId="urn:microsoft.com/office/officeart/2009/3/layout/StepUpProcess"/>
    <dgm:cxn modelId="{1B22591C-762B-4566-B59A-B3CAAFFD8512}" type="presParOf" srcId="{F7E797F1-EED1-422B-872D-1ABB75664C32}" destId="{97DEA4B6-7218-4276-B7FC-5972B0B05A45}" srcOrd="4" destOrd="0" presId="urn:microsoft.com/office/officeart/2009/3/layout/StepUpProcess"/>
    <dgm:cxn modelId="{6F0C5108-EF6A-4621-B756-7BFD3348E338}" type="presParOf" srcId="{97DEA4B6-7218-4276-B7FC-5972B0B05A45}" destId="{3BAEE8FC-D07B-470D-8C1E-06BA638D2E46}" srcOrd="0" destOrd="0" presId="urn:microsoft.com/office/officeart/2009/3/layout/StepUpProcess"/>
    <dgm:cxn modelId="{980A3671-E20C-48F9-BB2A-7959F451141A}" type="presParOf" srcId="{97DEA4B6-7218-4276-B7FC-5972B0B05A45}" destId="{F50C9988-A3C8-4CFB-8FAE-153AF08BC610}" srcOrd="1" destOrd="0" presId="urn:microsoft.com/office/officeart/2009/3/layout/StepUpProcess"/>
    <dgm:cxn modelId="{4813196B-4F62-44AD-900A-32A47F480D2D}" type="presParOf" srcId="{97DEA4B6-7218-4276-B7FC-5972B0B05A45}" destId="{68024BCB-6B91-47DF-93AA-349F5C3C0818}" srcOrd="2" destOrd="0" presId="urn:microsoft.com/office/officeart/2009/3/layout/StepUpProcess"/>
    <dgm:cxn modelId="{681C390E-C708-4288-AB55-230EF02F8210}" type="presParOf" srcId="{F7E797F1-EED1-422B-872D-1ABB75664C32}" destId="{9D4F1327-A851-464D-9E1B-0C3CEB503903}" srcOrd="5" destOrd="0" presId="urn:microsoft.com/office/officeart/2009/3/layout/StepUpProcess"/>
    <dgm:cxn modelId="{970AE572-D68F-4E91-BCDA-C202AD973126}" type="presParOf" srcId="{9D4F1327-A851-464D-9E1B-0C3CEB503903}" destId="{C776F547-9897-49EF-A83F-D7B17E6C544C}" srcOrd="0" destOrd="0" presId="urn:microsoft.com/office/officeart/2009/3/layout/StepUpProcess"/>
    <dgm:cxn modelId="{D0AF1A25-729E-42B6-A933-3F1FB17BCBD2}" type="presParOf" srcId="{F7E797F1-EED1-422B-872D-1ABB75664C32}" destId="{F95FD081-9904-4FA6-B1B4-DD3C2DEBF766}" srcOrd="6" destOrd="0" presId="urn:microsoft.com/office/officeart/2009/3/layout/StepUpProcess"/>
    <dgm:cxn modelId="{ADD18258-BA4C-44B1-AFDF-EDEBD3B4C872}" type="presParOf" srcId="{F95FD081-9904-4FA6-B1B4-DD3C2DEBF766}" destId="{28BD4F60-BDDD-4B86-B59E-74BBBA894CCD}" srcOrd="0" destOrd="0" presId="urn:microsoft.com/office/officeart/2009/3/layout/StepUpProcess"/>
    <dgm:cxn modelId="{464F1BAE-17FD-4896-A25B-B97AD6D69D7F}" type="presParOf" srcId="{F95FD081-9904-4FA6-B1B4-DD3C2DEBF766}" destId="{EE424AC0-96CA-443D-AEA3-12603CE5C08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D6235-56BC-4FD3-A148-909374D8A014}">
      <dsp:nvSpPr>
        <dsp:cNvPr id="0" name=""/>
        <dsp:cNvSpPr/>
      </dsp:nvSpPr>
      <dsp:spPr>
        <a:xfrm rot="5400000">
          <a:off x="544641" y="2080492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40E6C2-A20B-4017-81EC-6C93290A7AE0}">
      <dsp:nvSpPr>
        <dsp:cNvPr id="0" name=""/>
        <dsp:cNvSpPr/>
      </dsp:nvSpPr>
      <dsp:spPr>
        <a:xfrm>
          <a:off x="273066" y="2889355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формирование у членов административной (стратегической) команды Школы компетенции «управление движением организации к желаемым результатам»</a:t>
          </a:r>
        </a:p>
      </dsp:txBody>
      <dsp:txXfrm>
        <a:off x="273066" y="2889355"/>
        <a:ext cx="2444054" cy="2142356"/>
      </dsp:txXfrm>
    </dsp:sp>
    <dsp:sp modelId="{41A0EB6B-797F-4F5B-8780-53514B65002D}">
      <dsp:nvSpPr>
        <dsp:cNvPr id="0" name=""/>
        <dsp:cNvSpPr/>
      </dsp:nvSpPr>
      <dsp:spPr>
        <a:xfrm>
          <a:off x="2255978" y="1881187"/>
          <a:ext cx="461142" cy="46114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225557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BA57EE-1851-4C66-AD30-53746500B4AD}">
      <dsp:nvSpPr>
        <dsp:cNvPr id="0" name=""/>
        <dsp:cNvSpPr/>
      </dsp:nvSpPr>
      <dsp:spPr>
        <a:xfrm rot="5400000">
          <a:off x="3536641" y="1340119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D647D7-C3A1-476C-B6A5-3110FBB0057B}">
      <dsp:nvSpPr>
        <dsp:cNvPr id="0" name=""/>
        <dsp:cNvSpPr/>
      </dsp:nvSpPr>
      <dsp:spPr>
        <a:xfrm>
          <a:off x="3265066" y="2148982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повышение компетентности педагогов Школы в области сопровождения и оценки индивидуального прогресса учащихся, работы с детьми с рисками образовательной </a:t>
          </a:r>
          <a:r>
            <a:rPr lang="ru-RU" sz="1400" kern="1200" dirty="0" err="1"/>
            <a:t>неуспешности</a:t>
          </a:r>
          <a:r>
            <a:rPr lang="ru-RU" sz="1400" kern="1200" dirty="0"/>
            <a:t>, на основе индивидуальных планов профессионального развития педагогов</a:t>
          </a:r>
        </a:p>
      </dsp:txBody>
      <dsp:txXfrm>
        <a:off x="3265066" y="2148982"/>
        <a:ext cx="2444054" cy="2142356"/>
      </dsp:txXfrm>
    </dsp:sp>
    <dsp:sp modelId="{71CD881E-6258-49CD-B70F-6AC79CDCD221}">
      <dsp:nvSpPr>
        <dsp:cNvPr id="0" name=""/>
        <dsp:cNvSpPr/>
      </dsp:nvSpPr>
      <dsp:spPr>
        <a:xfrm>
          <a:off x="5247978" y="1140814"/>
          <a:ext cx="461142" cy="46114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AEE8FC-D07B-470D-8C1E-06BA638D2E46}">
      <dsp:nvSpPr>
        <dsp:cNvPr id="0" name=""/>
        <dsp:cNvSpPr/>
      </dsp:nvSpPr>
      <dsp:spPr>
        <a:xfrm rot="5400000">
          <a:off x="6528641" y="599746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0C9988-A3C8-4CFB-8FAE-153AF08BC610}">
      <dsp:nvSpPr>
        <dsp:cNvPr id="0" name=""/>
        <dsp:cNvSpPr/>
      </dsp:nvSpPr>
      <dsp:spPr>
        <a:xfrm>
          <a:off x="6257066" y="1408608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обеспечение деятельности школьных профессиональных обучающихся сообществ или команд обучающихся учителей</a:t>
          </a:r>
        </a:p>
      </dsp:txBody>
      <dsp:txXfrm>
        <a:off x="6257066" y="1408608"/>
        <a:ext cx="2444054" cy="2142356"/>
      </dsp:txXfrm>
    </dsp:sp>
    <dsp:sp modelId="{68024BCB-6B91-47DF-93AA-349F5C3C0818}">
      <dsp:nvSpPr>
        <dsp:cNvPr id="0" name=""/>
        <dsp:cNvSpPr/>
      </dsp:nvSpPr>
      <dsp:spPr>
        <a:xfrm>
          <a:off x="8239978" y="400440"/>
          <a:ext cx="461142" cy="46114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BD4F60-BDDD-4B86-B59E-74BBBA894CCD}">
      <dsp:nvSpPr>
        <dsp:cNvPr id="0" name=""/>
        <dsp:cNvSpPr/>
      </dsp:nvSpPr>
      <dsp:spPr>
        <a:xfrm rot="5400000">
          <a:off x="9520641" y="-140627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424AC0-96CA-443D-AEA3-12603CE5C083}">
      <dsp:nvSpPr>
        <dsp:cNvPr id="0" name=""/>
        <dsp:cNvSpPr/>
      </dsp:nvSpPr>
      <dsp:spPr>
        <a:xfrm>
          <a:off x="9249066" y="668235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мониторинг реализации Программы по выделенным приоритетам </a:t>
          </a:r>
        </a:p>
      </dsp:txBody>
      <dsp:txXfrm>
        <a:off x="9249066" y="668235"/>
        <a:ext cx="2444054" cy="2142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1E0A0-154D-4407-80C9-A7B3CCDF8030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0D59D-CE3F-442E-8894-0941128FD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976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2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70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8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55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4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94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23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53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97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AF2F3-3F10-4C65-A4ED-C6DFE41555B8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3FB51-CB90-4FD8-95B7-3F60616F6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02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1991745" y="2012180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2674" y="539931"/>
            <a:ext cx="9144000" cy="2987449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4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«Комплексная система сопровождения ШНСУ по повышению качества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2971" y="4429352"/>
            <a:ext cx="9144000" cy="2119493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Полищук С.М., руководитель </a:t>
            </a:r>
          </a:p>
          <a:p>
            <a:pPr algn="r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центра развития инновационной инфраструктуры</a:t>
            </a:r>
          </a:p>
          <a:p>
            <a:pPr algn="r"/>
            <a:endParaRPr lang="ru-RU" dirty="0"/>
          </a:p>
          <a:p>
            <a:pPr algn="r"/>
            <a:endParaRPr lang="ru-RU" dirty="0"/>
          </a:p>
          <a:p>
            <a:endParaRPr lang="ru-RU" dirty="0"/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 марта 2021 год</a:t>
            </a:r>
          </a:p>
        </p:txBody>
      </p:sp>
    </p:spTree>
    <p:extLst>
      <p:ext uri="{BB962C8B-B14F-4D97-AF65-F5344CB8AC3E}">
        <p14:creationId xmlns:p14="http://schemas.microsoft.com/office/powerpoint/2010/main" val="4774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12180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969476" y="317806"/>
            <a:ext cx="7893335" cy="740863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C0504D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/>
            </a:r>
            <a:br>
              <a:rPr lang="ru-RU" b="1" dirty="0">
                <a:solidFill>
                  <a:srgbClr val="C0504D">
                    <a:lumMod val="75000"/>
                  </a:srgbClr>
                </a:solidFill>
                <a:latin typeface="Calibri"/>
                <a:ea typeface="+mn-ea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+mn-ea"/>
                <a:cs typeface="+mn-cs"/>
              </a:rPr>
              <a:t>Сопровождение 2021</a:t>
            </a:r>
            <a:r>
              <a:rPr lang="ru-RU" sz="3200" b="1" dirty="0">
                <a:solidFill>
                  <a:srgbClr val="C0504D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rgbClr val="C0504D">
                    <a:lumMod val="75000"/>
                  </a:srgbClr>
                </a:solidFill>
                <a:latin typeface="Calibri"/>
                <a:ea typeface="+mn-ea"/>
                <a:cs typeface="+mn-cs"/>
              </a:rPr>
            </a:b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462618"/>
              </p:ext>
            </p:extLst>
          </p:nvPr>
        </p:nvGraphicFramePr>
        <p:xfrm>
          <a:off x="423391" y="1575582"/>
          <a:ext cx="10985507" cy="5162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4167715-F942-4F38-85C6-DC44CD4D4902}"/>
              </a:ext>
            </a:extLst>
          </p:cNvPr>
          <p:cNvSpPr txBox="1"/>
          <p:nvPr/>
        </p:nvSpPr>
        <p:spPr>
          <a:xfrm>
            <a:off x="440787" y="3983615"/>
            <a:ext cx="3432517" cy="1328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800" b="1" dirty="0" err="1">
                <a:solidFill>
                  <a:schemeClr val="tx2"/>
                </a:solidFill>
              </a:rPr>
              <a:t>Коллаборативная</a:t>
            </a:r>
            <a:r>
              <a:rPr lang="ru-RU" sz="1800" b="1" dirty="0">
                <a:solidFill>
                  <a:schemeClr val="tx2"/>
                </a:solidFill>
              </a:rPr>
              <a:t> площадка «</a:t>
            </a:r>
            <a:r>
              <a:rPr lang="ru-RU" sz="1800" b="1" dirty="0" err="1">
                <a:solidFill>
                  <a:schemeClr val="tx2"/>
                </a:solidFill>
              </a:rPr>
              <a:t>ШколЯр</a:t>
            </a:r>
            <a:r>
              <a:rPr lang="ru-RU" sz="1800" b="1" dirty="0">
                <a:solidFill>
                  <a:schemeClr val="tx2"/>
                </a:solidFill>
              </a:rPr>
              <a:t>»</a:t>
            </a:r>
            <a:endParaRPr lang="ru-RU" sz="1800" dirty="0">
              <a:solidFill>
                <a:schemeClr val="tx2"/>
              </a:solidFill>
            </a:endParaRPr>
          </a:p>
          <a:p>
            <a:pPr lvl="0" algn="ctr">
              <a:buNone/>
            </a:pPr>
            <a:r>
              <a:rPr lang="ru-RU" sz="1800" dirty="0">
                <a:solidFill>
                  <a:schemeClr val="tx2"/>
                </a:solidFill>
              </a:rPr>
              <a:t>Коммуникационные площадки» Летняя школа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0D2804A-521A-4BEB-8AA5-FD648D2766CF}"/>
              </a:ext>
            </a:extLst>
          </p:cNvPr>
          <p:cNvSpPr txBox="1"/>
          <p:nvPr/>
        </p:nvSpPr>
        <p:spPr>
          <a:xfrm>
            <a:off x="7815587" y="3799458"/>
            <a:ext cx="3432517" cy="71508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800" b="1" dirty="0">
                <a:solidFill>
                  <a:schemeClr val="tx2"/>
                </a:solidFill>
              </a:rPr>
              <a:t>Проектные семинары «Методическая среда» </a:t>
            </a:r>
            <a:endParaRPr lang="ru-RU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47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83295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253139" y="80506"/>
            <a:ext cx="5992439" cy="2775236"/>
            <a:chOff x="1189348" y="1399865"/>
            <a:chExt cx="5892386" cy="3208664"/>
          </a:xfrm>
        </p:grpSpPr>
        <p:sp>
          <p:nvSpPr>
            <p:cNvPr id="3" name="Полилиния 2"/>
            <p:cNvSpPr/>
            <p:nvPr/>
          </p:nvSpPr>
          <p:spPr>
            <a:xfrm>
              <a:off x="1189348" y="1399865"/>
              <a:ext cx="4900634" cy="1726905"/>
            </a:xfrm>
            <a:custGeom>
              <a:avLst/>
              <a:gdLst>
                <a:gd name="connsiteX0" fmla="*/ 0 w 4900633"/>
                <a:gd name="connsiteY0" fmla="*/ 155433 h 1554328"/>
                <a:gd name="connsiteX1" fmla="*/ 155433 w 4900633"/>
                <a:gd name="connsiteY1" fmla="*/ 0 h 1554328"/>
                <a:gd name="connsiteX2" fmla="*/ 4745200 w 4900633"/>
                <a:gd name="connsiteY2" fmla="*/ 0 h 1554328"/>
                <a:gd name="connsiteX3" fmla="*/ 4900633 w 4900633"/>
                <a:gd name="connsiteY3" fmla="*/ 155433 h 1554328"/>
                <a:gd name="connsiteX4" fmla="*/ 4900633 w 4900633"/>
                <a:gd name="connsiteY4" fmla="*/ 1398895 h 1554328"/>
                <a:gd name="connsiteX5" fmla="*/ 4745200 w 4900633"/>
                <a:gd name="connsiteY5" fmla="*/ 1554328 h 1554328"/>
                <a:gd name="connsiteX6" fmla="*/ 155433 w 4900633"/>
                <a:gd name="connsiteY6" fmla="*/ 1554328 h 1554328"/>
                <a:gd name="connsiteX7" fmla="*/ 0 w 4900633"/>
                <a:gd name="connsiteY7" fmla="*/ 1398895 h 1554328"/>
                <a:gd name="connsiteX8" fmla="*/ 0 w 4900633"/>
                <a:gd name="connsiteY8" fmla="*/ 155433 h 1554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00633" h="1554328">
                  <a:moveTo>
                    <a:pt x="0" y="155433"/>
                  </a:moveTo>
                  <a:cubicBezTo>
                    <a:pt x="0" y="69590"/>
                    <a:pt x="69590" y="0"/>
                    <a:pt x="155433" y="0"/>
                  </a:cubicBezTo>
                  <a:lnTo>
                    <a:pt x="4745200" y="0"/>
                  </a:lnTo>
                  <a:cubicBezTo>
                    <a:pt x="4831043" y="0"/>
                    <a:pt x="4900633" y="69590"/>
                    <a:pt x="4900633" y="155433"/>
                  </a:cubicBezTo>
                  <a:lnTo>
                    <a:pt x="4900633" y="1398895"/>
                  </a:lnTo>
                  <a:cubicBezTo>
                    <a:pt x="4900633" y="1484738"/>
                    <a:pt x="4831043" y="1554328"/>
                    <a:pt x="4745200" y="1554328"/>
                  </a:cubicBezTo>
                  <a:lnTo>
                    <a:pt x="155433" y="1554328"/>
                  </a:lnTo>
                  <a:cubicBezTo>
                    <a:pt x="69590" y="1554328"/>
                    <a:pt x="0" y="1484738"/>
                    <a:pt x="0" y="1398895"/>
                  </a:cubicBezTo>
                  <a:lnTo>
                    <a:pt x="0" y="15543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154" tIns="114154" rIns="1584344" bIns="502736" numCol="1" spcCol="1270" anchor="t" anchorCtr="0">
              <a:noAutofit/>
            </a:bodyPr>
            <a:lstStyle/>
            <a:p>
              <a:pPr lvl="0"/>
              <a:r>
                <a:rPr lang="ru-RU" sz="1600" dirty="0">
                  <a:solidFill>
                    <a:schemeClr val="tx2"/>
                  </a:solidFill>
                </a:rPr>
                <a:t>Научно –методическое сопровождение 20 школ –СОГЛАШЕНИЯ - ТЗ: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4520789" y="1655016"/>
              <a:ext cx="1739835" cy="2103201"/>
            </a:xfrm>
            <a:custGeom>
              <a:avLst/>
              <a:gdLst>
                <a:gd name="connsiteX0" fmla="*/ 0 w 2103201"/>
                <a:gd name="connsiteY0" fmla="*/ 2103201 h 2103201"/>
                <a:gd name="connsiteX1" fmla="*/ 2103201 w 2103201"/>
                <a:gd name="connsiteY1" fmla="*/ 0 h 2103201"/>
                <a:gd name="connsiteX2" fmla="*/ 2103201 w 2103201"/>
                <a:gd name="connsiteY2" fmla="*/ 2103201 h 2103201"/>
                <a:gd name="connsiteX3" fmla="*/ 0 w 2103201"/>
                <a:gd name="connsiteY3" fmla="*/ 2103201 h 210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201" h="2103201">
                  <a:moveTo>
                    <a:pt x="0" y="2103201"/>
                  </a:moveTo>
                  <a:cubicBezTo>
                    <a:pt x="0" y="941635"/>
                    <a:pt x="941635" y="0"/>
                    <a:pt x="2103201" y="0"/>
                  </a:cubicBezTo>
                  <a:lnTo>
                    <a:pt x="2103201" y="2103201"/>
                  </a:lnTo>
                  <a:lnTo>
                    <a:pt x="0" y="21032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15149" tIns="815149" rIns="199136" bIns="199136" numCol="1" spcCol="1270" anchor="b" anchorCtr="0">
              <a:noAutofit/>
            </a:bodyPr>
            <a:lstStyle/>
            <a:p>
              <a:pPr lvl="0" algn="ctr"/>
              <a:r>
                <a:rPr lang="ru-RU" sz="1400" b="1" dirty="0"/>
                <a:t>34 Школы 2020</a:t>
              </a:r>
            </a:p>
          </p:txBody>
        </p:sp>
        <p:sp>
          <p:nvSpPr>
            <p:cNvPr id="8" name="Пирог 7"/>
            <p:cNvSpPr/>
            <p:nvPr/>
          </p:nvSpPr>
          <p:spPr>
            <a:xfrm rot="5400000">
              <a:off x="6366204" y="3014778"/>
              <a:ext cx="705035" cy="687157"/>
            </a:xfrm>
            <a:prstGeom prst="pieWedg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2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ирог 8"/>
            <p:cNvSpPr/>
            <p:nvPr/>
          </p:nvSpPr>
          <p:spPr>
            <a:xfrm rot="16200000" flipV="1">
              <a:off x="6336223" y="3863019"/>
              <a:ext cx="745521" cy="745500"/>
            </a:xfrm>
            <a:prstGeom prst="pieWedg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2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ирог 9"/>
            <p:cNvSpPr/>
            <p:nvPr/>
          </p:nvSpPr>
          <p:spPr>
            <a:xfrm rot="16200000">
              <a:off x="5535525" y="3850820"/>
              <a:ext cx="728296" cy="750422"/>
            </a:xfrm>
            <a:prstGeom prst="pieWedg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2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Круговая стрелка 10"/>
            <p:cNvSpPr/>
            <p:nvPr/>
          </p:nvSpPr>
          <p:spPr>
            <a:xfrm>
              <a:off x="5946116" y="3369635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Круговая стрелка 11"/>
            <p:cNvSpPr/>
            <p:nvPr/>
          </p:nvSpPr>
          <p:spPr>
            <a:xfrm rot="10800000">
              <a:off x="5946116" y="3612499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0" name="TextBox 19"/>
          <p:cNvSpPr txBox="1"/>
          <p:nvPr/>
        </p:nvSpPr>
        <p:spPr>
          <a:xfrm>
            <a:off x="6362042" y="462456"/>
            <a:ext cx="56155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ВЫГОДЫ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Прямые:</a:t>
            </a: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сопровождение каждой школы</a:t>
            </a: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Описаны механизмы управления процессом перехода школы в эффективный режим работы на основе выбранной стратегии</a:t>
            </a: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мониторинг реализации Программ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Дополнительные:</a:t>
            </a: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подхода «от контроля к управлению качеством образования»</a:t>
            </a:r>
          </a:p>
          <a:p>
            <a:pPr marL="342900" indent="-342900">
              <a:buAutoNum type="arabicPeriod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8910695-1001-40CA-9F40-9BAB4834A61A}"/>
              </a:ext>
            </a:extLst>
          </p:cNvPr>
          <p:cNvSpPr txBox="1"/>
          <p:nvPr/>
        </p:nvSpPr>
        <p:spPr>
          <a:xfrm>
            <a:off x="487802" y="2182488"/>
            <a:ext cx="56155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точки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школ отказались от НМС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в рамках региональной программы: 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кто, когда, на каком основании, в какие сроки проводит, кто анализирует, принимает решения и т.д.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-относительно ШНСУ «не работает» ОИП</a:t>
            </a:r>
          </a:p>
          <a:p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Скорректировать программу мониторинга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Скорректировать показатели, по которым выстраивается рейтинг школ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Запустить мониторинг, подготовить управленческие  решения</a:t>
            </a:r>
          </a:p>
          <a:p>
            <a:pPr marL="342900" indent="-342900">
              <a:buAutoNum type="arabicPeriod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5" name="Объект 5">
            <a:extLst>
              <a:ext uri="{FF2B5EF4-FFF2-40B4-BE49-F238E27FC236}">
                <a16:creationId xmlns:a16="http://schemas.microsoft.com/office/drawing/2014/main" xmlns="" id="{6D0D9656-20C1-4F91-96E5-28192926BC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5478" t="16284" r="33113" b="8265"/>
          <a:stretch/>
        </p:blipFill>
        <p:spPr>
          <a:xfrm>
            <a:off x="6532590" y="-2399"/>
            <a:ext cx="5015704" cy="67774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C48197-019F-4ADD-B74C-008AB4AF9589}"/>
              </a:ext>
            </a:extLst>
          </p:cNvPr>
          <p:cNvSpPr txBox="1"/>
          <p:nvPr/>
        </p:nvSpPr>
        <p:spPr>
          <a:xfrm>
            <a:off x="229082" y="2182488"/>
            <a:ext cx="462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DFD56D3-1046-4F93-941C-972C67D3C116}"/>
              </a:ext>
            </a:extLst>
          </p:cNvPr>
          <p:cNvSpPr txBox="1"/>
          <p:nvPr/>
        </p:nvSpPr>
        <p:spPr>
          <a:xfrm>
            <a:off x="224515" y="1730183"/>
            <a:ext cx="462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014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12180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85328" y="356581"/>
            <a:ext cx="10515600" cy="95648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 научно-методическом сопровождение реализации программы перехода в эффективный режим работы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(НАПРАВЛЕНИЯ)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90893903"/>
              </p:ext>
            </p:extLst>
          </p:nvPr>
        </p:nvGraphicFramePr>
        <p:xfrm>
          <a:off x="296564" y="1426792"/>
          <a:ext cx="11697640" cy="543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293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83295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5738549" y="536018"/>
            <a:ext cx="3187907" cy="2393286"/>
            <a:chOff x="5524462" y="1841467"/>
            <a:chExt cx="3134680" cy="2767062"/>
          </a:xfrm>
        </p:grpSpPr>
        <p:sp>
          <p:nvSpPr>
            <p:cNvPr id="6" name="Полилиния 5"/>
            <p:cNvSpPr/>
            <p:nvPr/>
          </p:nvSpPr>
          <p:spPr>
            <a:xfrm>
              <a:off x="5555869" y="3039856"/>
              <a:ext cx="750423" cy="753167"/>
            </a:xfrm>
            <a:custGeom>
              <a:avLst/>
              <a:gdLst>
                <a:gd name="connsiteX0" fmla="*/ 0 w 2103201"/>
                <a:gd name="connsiteY0" fmla="*/ 2103201 h 2103201"/>
                <a:gd name="connsiteX1" fmla="*/ 2103201 w 2103201"/>
                <a:gd name="connsiteY1" fmla="*/ 0 h 2103201"/>
                <a:gd name="connsiteX2" fmla="*/ 2103201 w 2103201"/>
                <a:gd name="connsiteY2" fmla="*/ 2103201 h 2103201"/>
                <a:gd name="connsiteX3" fmla="*/ 0 w 2103201"/>
                <a:gd name="connsiteY3" fmla="*/ 2103201 h 210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201" h="2103201">
                  <a:moveTo>
                    <a:pt x="0" y="2103201"/>
                  </a:moveTo>
                  <a:cubicBezTo>
                    <a:pt x="0" y="941635"/>
                    <a:pt x="941635" y="0"/>
                    <a:pt x="2103201" y="0"/>
                  </a:cubicBezTo>
                  <a:lnTo>
                    <a:pt x="2103201" y="2103201"/>
                  </a:lnTo>
                  <a:lnTo>
                    <a:pt x="0" y="21032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15149" tIns="815149" rIns="199136" bIns="199136" numCol="1" spcCol="1270" anchor="b" anchorCtr="0">
              <a:noAutofit/>
            </a:bodyPr>
            <a:lstStyle/>
            <a:p>
              <a:pPr lvl="0" algn="ctr"/>
              <a:endParaRPr lang="ru-RU" sz="1400" b="1" dirty="0"/>
            </a:p>
          </p:txBody>
        </p:sp>
        <p:sp>
          <p:nvSpPr>
            <p:cNvPr id="8" name="Пирог 7"/>
            <p:cNvSpPr/>
            <p:nvPr/>
          </p:nvSpPr>
          <p:spPr>
            <a:xfrm rot="5400000">
              <a:off x="6582438" y="1634170"/>
              <a:ext cx="1869408" cy="2284001"/>
            </a:xfrm>
            <a:prstGeom prst="pieWedg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2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ирог 8"/>
            <p:cNvSpPr/>
            <p:nvPr/>
          </p:nvSpPr>
          <p:spPr>
            <a:xfrm rot="16200000" flipV="1">
              <a:off x="6336223" y="3863019"/>
              <a:ext cx="745521" cy="745500"/>
            </a:xfrm>
            <a:prstGeom prst="pieWedg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2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ирог 9"/>
            <p:cNvSpPr/>
            <p:nvPr/>
          </p:nvSpPr>
          <p:spPr>
            <a:xfrm rot="16200000">
              <a:off x="5535525" y="3850820"/>
              <a:ext cx="728296" cy="750422"/>
            </a:xfrm>
            <a:prstGeom prst="pieWedg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2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Круговая стрелка 10"/>
            <p:cNvSpPr/>
            <p:nvPr/>
          </p:nvSpPr>
          <p:spPr>
            <a:xfrm>
              <a:off x="5946116" y="3369635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Круговая стрелка 11"/>
            <p:cNvSpPr/>
            <p:nvPr/>
          </p:nvSpPr>
          <p:spPr>
            <a:xfrm rot="10800000">
              <a:off x="5946116" y="3612499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0" name="TextBox 19"/>
          <p:cNvSpPr txBox="1"/>
          <p:nvPr/>
        </p:nvSpPr>
        <p:spPr>
          <a:xfrm>
            <a:off x="6285361" y="2535492"/>
            <a:ext cx="56155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ВЫГОДЫ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Прямые: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Отрабатываются механизмы поддержки на региональном и муниципальных уровнях в рамках заключенных соглашений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направления методического сопровождения ШНОР и ШНСУ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Дополнительные:</a:t>
            </a: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 договоренности относительно типовых действий регионального оператора и ММС (разработаны чек листы)</a:t>
            </a: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проблемы в деятельности малочисленных ММС</a:t>
            </a:r>
          </a:p>
          <a:p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8910695-1001-40CA-9F40-9BAB4834A61A}"/>
              </a:ext>
            </a:extLst>
          </p:cNvPr>
          <p:cNvSpPr txBox="1"/>
          <p:nvPr/>
        </p:nvSpPr>
        <p:spPr>
          <a:xfrm>
            <a:off x="619424" y="874437"/>
            <a:ext cx="52554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точки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МП в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малочисленных МР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реализации МП: 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кто, когда, на каком основании, в какие сроки проводит, кто анализирует, принимает решения и т.д.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выездные аудиты в «проблемные МР» в целях оказания адресной поддержки и выработки совместных решений по устранению выявленных проблем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проведение круглого стола с привлечением руководителей / специалистов муниципальных органов управления и ММС по вопросам реализации региональной и муниципальных программ поддержки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C48197-019F-4ADD-B74C-008AB4AF9589}"/>
              </a:ext>
            </a:extLst>
          </p:cNvPr>
          <p:cNvSpPr txBox="1"/>
          <p:nvPr/>
        </p:nvSpPr>
        <p:spPr>
          <a:xfrm>
            <a:off x="272797" y="1194123"/>
            <a:ext cx="390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DFD56D3-1046-4F93-941C-972C67D3C116}"/>
              </a:ext>
            </a:extLst>
          </p:cNvPr>
          <p:cNvSpPr txBox="1"/>
          <p:nvPr/>
        </p:nvSpPr>
        <p:spPr>
          <a:xfrm>
            <a:off x="278793" y="532332"/>
            <a:ext cx="29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9" name="Полилиния 2">
            <a:extLst>
              <a:ext uri="{FF2B5EF4-FFF2-40B4-BE49-F238E27FC236}">
                <a16:creationId xmlns:a16="http://schemas.microsoft.com/office/drawing/2014/main" xmlns="" id="{8FC9FB96-F11D-4473-9D7D-8905215F3A1A}"/>
              </a:ext>
            </a:extLst>
          </p:cNvPr>
          <p:cNvSpPr/>
          <p:nvPr/>
        </p:nvSpPr>
        <p:spPr>
          <a:xfrm>
            <a:off x="7165648" y="239027"/>
            <a:ext cx="4983847" cy="1493634"/>
          </a:xfrm>
          <a:custGeom>
            <a:avLst/>
            <a:gdLst>
              <a:gd name="connsiteX0" fmla="*/ 0 w 4900633"/>
              <a:gd name="connsiteY0" fmla="*/ 155433 h 1554328"/>
              <a:gd name="connsiteX1" fmla="*/ 155433 w 4900633"/>
              <a:gd name="connsiteY1" fmla="*/ 0 h 1554328"/>
              <a:gd name="connsiteX2" fmla="*/ 4745200 w 4900633"/>
              <a:gd name="connsiteY2" fmla="*/ 0 h 1554328"/>
              <a:gd name="connsiteX3" fmla="*/ 4900633 w 4900633"/>
              <a:gd name="connsiteY3" fmla="*/ 155433 h 1554328"/>
              <a:gd name="connsiteX4" fmla="*/ 4900633 w 4900633"/>
              <a:gd name="connsiteY4" fmla="*/ 1398895 h 1554328"/>
              <a:gd name="connsiteX5" fmla="*/ 4745200 w 4900633"/>
              <a:gd name="connsiteY5" fmla="*/ 1554328 h 1554328"/>
              <a:gd name="connsiteX6" fmla="*/ 155433 w 4900633"/>
              <a:gd name="connsiteY6" fmla="*/ 1554328 h 1554328"/>
              <a:gd name="connsiteX7" fmla="*/ 0 w 4900633"/>
              <a:gd name="connsiteY7" fmla="*/ 1398895 h 1554328"/>
              <a:gd name="connsiteX8" fmla="*/ 0 w 4900633"/>
              <a:gd name="connsiteY8" fmla="*/ 155433 h 155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00633" h="1554328">
                <a:moveTo>
                  <a:pt x="0" y="155433"/>
                </a:moveTo>
                <a:cubicBezTo>
                  <a:pt x="0" y="69590"/>
                  <a:pt x="69590" y="0"/>
                  <a:pt x="155433" y="0"/>
                </a:cubicBezTo>
                <a:lnTo>
                  <a:pt x="4745200" y="0"/>
                </a:lnTo>
                <a:cubicBezTo>
                  <a:pt x="4831043" y="0"/>
                  <a:pt x="4900633" y="69590"/>
                  <a:pt x="4900633" y="155433"/>
                </a:cubicBezTo>
                <a:lnTo>
                  <a:pt x="4900633" y="1398895"/>
                </a:lnTo>
                <a:cubicBezTo>
                  <a:pt x="4900633" y="1484738"/>
                  <a:pt x="4831043" y="1554328"/>
                  <a:pt x="4745200" y="1554328"/>
                </a:cubicBezTo>
                <a:lnTo>
                  <a:pt x="155433" y="1554328"/>
                </a:lnTo>
                <a:cubicBezTo>
                  <a:pt x="69590" y="1554328"/>
                  <a:pt x="0" y="1484738"/>
                  <a:pt x="0" y="1398895"/>
                </a:cubicBezTo>
                <a:lnTo>
                  <a:pt x="0" y="15543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154" tIns="114154" rIns="1584344" bIns="502736" numCol="1" spcCol="1270" anchor="t" anchorCtr="0">
            <a:no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</a:rPr>
              <a:t>6 МК  + 15  ММС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6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12180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5906640" y="-20103"/>
            <a:ext cx="5625742" cy="2986398"/>
            <a:chOff x="930700" y="2986384"/>
            <a:chExt cx="6112135" cy="3173022"/>
          </a:xfrm>
        </p:grpSpPr>
        <p:sp>
          <p:nvSpPr>
            <p:cNvPr id="3" name="Полилиния 2"/>
            <p:cNvSpPr/>
            <p:nvPr/>
          </p:nvSpPr>
          <p:spPr>
            <a:xfrm>
              <a:off x="930700" y="4605078"/>
              <a:ext cx="5073420" cy="1554328"/>
            </a:xfrm>
            <a:custGeom>
              <a:avLst/>
              <a:gdLst>
                <a:gd name="connsiteX0" fmla="*/ 0 w 5073420"/>
                <a:gd name="connsiteY0" fmla="*/ 155433 h 1554328"/>
                <a:gd name="connsiteX1" fmla="*/ 155433 w 5073420"/>
                <a:gd name="connsiteY1" fmla="*/ 0 h 1554328"/>
                <a:gd name="connsiteX2" fmla="*/ 4917987 w 5073420"/>
                <a:gd name="connsiteY2" fmla="*/ 0 h 1554328"/>
                <a:gd name="connsiteX3" fmla="*/ 5073420 w 5073420"/>
                <a:gd name="connsiteY3" fmla="*/ 155433 h 1554328"/>
                <a:gd name="connsiteX4" fmla="*/ 5073420 w 5073420"/>
                <a:gd name="connsiteY4" fmla="*/ 1398895 h 1554328"/>
                <a:gd name="connsiteX5" fmla="*/ 4917987 w 5073420"/>
                <a:gd name="connsiteY5" fmla="*/ 1554328 h 1554328"/>
                <a:gd name="connsiteX6" fmla="*/ 155433 w 5073420"/>
                <a:gd name="connsiteY6" fmla="*/ 1554328 h 1554328"/>
                <a:gd name="connsiteX7" fmla="*/ 0 w 5073420"/>
                <a:gd name="connsiteY7" fmla="*/ 1398895 h 1554328"/>
                <a:gd name="connsiteX8" fmla="*/ 0 w 5073420"/>
                <a:gd name="connsiteY8" fmla="*/ 155433 h 1554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3420" h="1554328">
                  <a:moveTo>
                    <a:pt x="0" y="155433"/>
                  </a:moveTo>
                  <a:cubicBezTo>
                    <a:pt x="0" y="69590"/>
                    <a:pt x="69590" y="0"/>
                    <a:pt x="155433" y="0"/>
                  </a:cubicBezTo>
                  <a:lnTo>
                    <a:pt x="4917987" y="0"/>
                  </a:lnTo>
                  <a:cubicBezTo>
                    <a:pt x="5003830" y="0"/>
                    <a:pt x="5073420" y="69590"/>
                    <a:pt x="5073420" y="155433"/>
                  </a:cubicBezTo>
                  <a:lnTo>
                    <a:pt x="5073420" y="1398895"/>
                  </a:lnTo>
                  <a:cubicBezTo>
                    <a:pt x="5073420" y="1484738"/>
                    <a:pt x="5003830" y="1554328"/>
                    <a:pt x="4917987" y="1554328"/>
                  </a:cubicBezTo>
                  <a:lnTo>
                    <a:pt x="155433" y="1554328"/>
                  </a:lnTo>
                  <a:cubicBezTo>
                    <a:pt x="69590" y="1554328"/>
                    <a:pt x="0" y="1484738"/>
                    <a:pt x="0" y="1398895"/>
                  </a:cubicBezTo>
                  <a:lnTo>
                    <a:pt x="0" y="15543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104" tIns="483687" rIns="1617130" bIns="95103" numCol="1" spcCol="1270" anchor="t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002060"/>
                  </a:solidFill>
                </a:rPr>
                <a:t>31 школа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002060"/>
                  </a:solidFill>
                </a:rPr>
                <a:t>2021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5584519" y="3005839"/>
              <a:ext cx="690375" cy="705035"/>
            </a:xfrm>
            <a:custGeom>
              <a:avLst/>
              <a:gdLst>
                <a:gd name="connsiteX0" fmla="*/ 0 w 690375"/>
                <a:gd name="connsiteY0" fmla="*/ 705035 h 705035"/>
                <a:gd name="connsiteX1" fmla="*/ 690375 w 690375"/>
                <a:gd name="connsiteY1" fmla="*/ 0 h 705035"/>
                <a:gd name="connsiteX2" fmla="*/ 690375 w 690375"/>
                <a:gd name="connsiteY2" fmla="*/ 705035 h 705035"/>
                <a:gd name="connsiteX3" fmla="*/ 0 w 690375"/>
                <a:gd name="connsiteY3" fmla="*/ 705035 h 705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0375" h="705035">
                  <a:moveTo>
                    <a:pt x="0" y="705035"/>
                  </a:moveTo>
                  <a:cubicBezTo>
                    <a:pt x="0" y="315655"/>
                    <a:pt x="309091" y="0"/>
                    <a:pt x="690375" y="0"/>
                  </a:cubicBezTo>
                  <a:lnTo>
                    <a:pt x="690375" y="705035"/>
                  </a:lnTo>
                  <a:lnTo>
                    <a:pt x="0" y="70503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1342" tIns="405636" rIns="199136" bIns="199136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800" b="1" dirty="0">
                <a:solidFill>
                  <a:prstClr val="white"/>
                </a:solidFill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394607" y="2986384"/>
              <a:ext cx="609319" cy="719506"/>
            </a:xfrm>
            <a:custGeom>
              <a:avLst/>
              <a:gdLst>
                <a:gd name="connsiteX0" fmla="*/ 0 w 719505"/>
                <a:gd name="connsiteY0" fmla="*/ 609318 h 609318"/>
                <a:gd name="connsiteX1" fmla="*/ 719505 w 719505"/>
                <a:gd name="connsiteY1" fmla="*/ 0 h 609318"/>
                <a:gd name="connsiteX2" fmla="*/ 719505 w 719505"/>
                <a:gd name="connsiteY2" fmla="*/ 609318 h 609318"/>
                <a:gd name="connsiteX3" fmla="*/ 0 w 719505"/>
                <a:gd name="connsiteY3" fmla="*/ 609318 h 609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9505" h="609318">
                  <a:moveTo>
                    <a:pt x="1" y="0"/>
                  </a:moveTo>
                  <a:cubicBezTo>
                    <a:pt x="397372" y="0"/>
                    <a:pt x="719504" y="272801"/>
                    <a:pt x="719504" y="609318"/>
                  </a:cubicBezTo>
                  <a:lnTo>
                    <a:pt x="1" y="609318"/>
                  </a:lnTo>
                  <a:lnTo>
                    <a:pt x="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2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3" tIns="324531" rIns="292257" bIns="11379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dirty="0">
                <a:solidFill>
                  <a:prstClr val="white"/>
                </a:solidFill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 rot="21600000">
              <a:off x="6375132" y="3880055"/>
              <a:ext cx="667703" cy="672478"/>
            </a:xfrm>
            <a:custGeom>
              <a:avLst/>
              <a:gdLst>
                <a:gd name="connsiteX0" fmla="*/ 0 w 667703"/>
                <a:gd name="connsiteY0" fmla="*/ 672477 h 672477"/>
                <a:gd name="connsiteX1" fmla="*/ 667703 w 667703"/>
                <a:gd name="connsiteY1" fmla="*/ 0 h 672477"/>
                <a:gd name="connsiteX2" fmla="*/ 667703 w 667703"/>
                <a:gd name="connsiteY2" fmla="*/ 672477 h 672477"/>
                <a:gd name="connsiteX3" fmla="*/ 0 w 667703"/>
                <a:gd name="connsiteY3" fmla="*/ 672477 h 672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7703" h="672477">
                  <a:moveTo>
                    <a:pt x="667703" y="0"/>
                  </a:moveTo>
                  <a:cubicBezTo>
                    <a:pt x="667703" y="371399"/>
                    <a:pt x="368762" y="672477"/>
                    <a:pt x="0" y="672477"/>
                  </a:cubicBezTo>
                  <a:lnTo>
                    <a:pt x="0" y="0"/>
                  </a:lnTo>
                  <a:lnTo>
                    <a:pt x="667703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2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113792" rIns="309358" bIns="310757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 rot="21600000">
              <a:off x="4157422" y="3855363"/>
              <a:ext cx="2103202" cy="2103201"/>
            </a:xfrm>
            <a:custGeom>
              <a:avLst/>
              <a:gdLst>
                <a:gd name="connsiteX0" fmla="*/ 0 w 2103201"/>
                <a:gd name="connsiteY0" fmla="*/ 2103201 h 2103201"/>
                <a:gd name="connsiteX1" fmla="*/ 2103201 w 2103201"/>
                <a:gd name="connsiteY1" fmla="*/ 0 h 2103201"/>
                <a:gd name="connsiteX2" fmla="*/ 2103201 w 2103201"/>
                <a:gd name="connsiteY2" fmla="*/ 2103201 h 2103201"/>
                <a:gd name="connsiteX3" fmla="*/ 0 w 2103201"/>
                <a:gd name="connsiteY3" fmla="*/ 2103201 h 210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201" h="2103201">
                  <a:moveTo>
                    <a:pt x="2103201" y="2103201"/>
                  </a:moveTo>
                  <a:cubicBezTo>
                    <a:pt x="941635" y="2103201"/>
                    <a:pt x="0" y="1161566"/>
                    <a:pt x="0" y="0"/>
                  </a:cubicBezTo>
                  <a:lnTo>
                    <a:pt x="2103201" y="0"/>
                  </a:lnTo>
                  <a:lnTo>
                    <a:pt x="2103201" y="21032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2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8254" tIns="142240" rIns="142240" bIns="75825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dirty="0">
                <a:solidFill>
                  <a:prstClr val="white"/>
                </a:solidFill>
              </a:endParaRPr>
            </a:p>
          </p:txBody>
        </p:sp>
        <p:sp>
          <p:nvSpPr>
            <p:cNvPr id="11" name="Круговая стрелка 10"/>
            <p:cNvSpPr/>
            <p:nvPr/>
          </p:nvSpPr>
          <p:spPr>
            <a:xfrm>
              <a:off x="5946116" y="3369635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Круговая стрелка 11"/>
            <p:cNvSpPr/>
            <p:nvPr/>
          </p:nvSpPr>
          <p:spPr>
            <a:xfrm rot="10800000">
              <a:off x="5946116" y="3612499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4572085-6874-40C3-B8F6-910E38E542B0}"/>
              </a:ext>
            </a:extLst>
          </p:cNvPr>
          <p:cNvSpPr txBox="1"/>
          <p:nvPr/>
        </p:nvSpPr>
        <p:spPr>
          <a:xfrm>
            <a:off x="5881049" y="2633965"/>
            <a:ext cx="56155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ВЫГОДЫ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Прямые: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уровне идентифицированы все школы, относящиеся к ШНСУ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 включены в региональную и муниципальные программы поддержки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школ определены целевые показатели повышения качества образования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Дополнительные: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 ведется при адресном сопровождении</a:t>
            </a: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проблемы в деятельности школ</a:t>
            </a:r>
          </a:p>
          <a:p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C7AA1F7-68F5-4C30-B770-C2ABD3910D30}"/>
              </a:ext>
            </a:extLst>
          </p:cNvPr>
          <p:cNvSpPr txBox="1"/>
          <p:nvPr/>
        </p:nvSpPr>
        <p:spPr>
          <a:xfrm>
            <a:off x="400607" y="866340"/>
            <a:ext cx="561552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точки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школ не обучаются по программам КПК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в рамках региональной программы: 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кто, когда, на каком основании, в какие сроки проводит, кто анализирует, принимает решения и т.д.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Конкурс программ</a:t>
            </a:r>
          </a:p>
          <a:p>
            <a:endParaRPr lang="ru-RU" sz="20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механизмы проведения мониторинга в школах</a:t>
            </a:r>
          </a:p>
          <a:p>
            <a:pPr marL="342900" indent="-342900">
              <a:buFontTx/>
              <a:buChar char="-"/>
            </a:pPr>
            <a:r>
              <a:rPr lang="ru-RU" sz="20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семинар для школ, не приступивших к разработке программ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решение о выделении грантовой поддержки школ – победителей регионального конкурса</a:t>
            </a:r>
          </a:p>
          <a:p>
            <a:pPr marL="342900" indent="-342900">
              <a:buAutoNum type="arabicPeriod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64A3C49-5CB9-4E8C-8FA5-582B614B35AE}"/>
              </a:ext>
            </a:extLst>
          </p:cNvPr>
          <p:cNvSpPr txBox="1"/>
          <p:nvPr/>
        </p:nvSpPr>
        <p:spPr>
          <a:xfrm>
            <a:off x="81380" y="563329"/>
            <a:ext cx="29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2CB789A-C75F-4FD5-9CCE-897679A58B23}"/>
              </a:ext>
            </a:extLst>
          </p:cNvPr>
          <p:cNvSpPr txBox="1"/>
          <p:nvPr/>
        </p:nvSpPr>
        <p:spPr>
          <a:xfrm>
            <a:off x="81380" y="871054"/>
            <a:ext cx="29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7672F38-F54D-4B83-8B24-557DE78688C8}"/>
              </a:ext>
            </a:extLst>
          </p:cNvPr>
          <p:cNvSpPr txBox="1"/>
          <p:nvPr/>
        </p:nvSpPr>
        <p:spPr>
          <a:xfrm>
            <a:off x="81380" y="2317596"/>
            <a:ext cx="29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794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12180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4707715" y="200547"/>
            <a:ext cx="2340198" cy="2117049"/>
            <a:chOff x="5575560" y="2986384"/>
            <a:chExt cx="2542528" cy="2249347"/>
          </a:xfrm>
        </p:grpSpPr>
        <p:sp>
          <p:nvSpPr>
            <p:cNvPr id="6" name="Полилиния 5"/>
            <p:cNvSpPr/>
            <p:nvPr/>
          </p:nvSpPr>
          <p:spPr>
            <a:xfrm>
              <a:off x="5584519" y="3005839"/>
              <a:ext cx="690375" cy="705035"/>
            </a:xfrm>
            <a:custGeom>
              <a:avLst/>
              <a:gdLst>
                <a:gd name="connsiteX0" fmla="*/ 0 w 690375"/>
                <a:gd name="connsiteY0" fmla="*/ 705035 h 705035"/>
                <a:gd name="connsiteX1" fmla="*/ 690375 w 690375"/>
                <a:gd name="connsiteY1" fmla="*/ 0 h 705035"/>
                <a:gd name="connsiteX2" fmla="*/ 690375 w 690375"/>
                <a:gd name="connsiteY2" fmla="*/ 705035 h 705035"/>
                <a:gd name="connsiteX3" fmla="*/ 0 w 690375"/>
                <a:gd name="connsiteY3" fmla="*/ 705035 h 705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0375" h="705035">
                  <a:moveTo>
                    <a:pt x="0" y="705035"/>
                  </a:moveTo>
                  <a:cubicBezTo>
                    <a:pt x="0" y="315655"/>
                    <a:pt x="309091" y="0"/>
                    <a:pt x="690375" y="0"/>
                  </a:cubicBezTo>
                  <a:lnTo>
                    <a:pt x="690375" y="705035"/>
                  </a:lnTo>
                  <a:lnTo>
                    <a:pt x="0" y="70503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1342" tIns="405636" rIns="199136" bIns="199136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800" b="1" dirty="0">
                <a:solidFill>
                  <a:prstClr val="white"/>
                </a:solidFill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394607" y="2986384"/>
              <a:ext cx="609319" cy="719506"/>
            </a:xfrm>
            <a:custGeom>
              <a:avLst/>
              <a:gdLst>
                <a:gd name="connsiteX0" fmla="*/ 0 w 719505"/>
                <a:gd name="connsiteY0" fmla="*/ 609318 h 609318"/>
                <a:gd name="connsiteX1" fmla="*/ 719505 w 719505"/>
                <a:gd name="connsiteY1" fmla="*/ 0 h 609318"/>
                <a:gd name="connsiteX2" fmla="*/ 719505 w 719505"/>
                <a:gd name="connsiteY2" fmla="*/ 609318 h 609318"/>
                <a:gd name="connsiteX3" fmla="*/ 0 w 719505"/>
                <a:gd name="connsiteY3" fmla="*/ 609318 h 609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9505" h="609318">
                  <a:moveTo>
                    <a:pt x="1" y="0"/>
                  </a:moveTo>
                  <a:cubicBezTo>
                    <a:pt x="397372" y="0"/>
                    <a:pt x="719504" y="272801"/>
                    <a:pt x="719504" y="609318"/>
                  </a:cubicBezTo>
                  <a:lnTo>
                    <a:pt x="1" y="609318"/>
                  </a:lnTo>
                  <a:lnTo>
                    <a:pt x="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2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3" tIns="324531" rIns="292257" bIns="11379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dirty="0">
                <a:solidFill>
                  <a:prstClr val="white"/>
                </a:solidFill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6375131" y="3880054"/>
              <a:ext cx="1742957" cy="1355677"/>
            </a:xfrm>
            <a:custGeom>
              <a:avLst/>
              <a:gdLst>
                <a:gd name="connsiteX0" fmla="*/ 0 w 667703"/>
                <a:gd name="connsiteY0" fmla="*/ 672477 h 672477"/>
                <a:gd name="connsiteX1" fmla="*/ 667703 w 667703"/>
                <a:gd name="connsiteY1" fmla="*/ 0 h 672477"/>
                <a:gd name="connsiteX2" fmla="*/ 667703 w 667703"/>
                <a:gd name="connsiteY2" fmla="*/ 672477 h 672477"/>
                <a:gd name="connsiteX3" fmla="*/ 0 w 667703"/>
                <a:gd name="connsiteY3" fmla="*/ 672477 h 672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7703" h="672477">
                  <a:moveTo>
                    <a:pt x="667703" y="0"/>
                  </a:moveTo>
                  <a:cubicBezTo>
                    <a:pt x="667703" y="371399"/>
                    <a:pt x="368762" y="672477"/>
                    <a:pt x="0" y="672477"/>
                  </a:cubicBezTo>
                  <a:lnTo>
                    <a:pt x="0" y="0"/>
                  </a:lnTo>
                  <a:lnTo>
                    <a:pt x="667703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2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113792" rIns="309358" bIns="310757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5575560" y="3830928"/>
              <a:ext cx="726163" cy="774150"/>
            </a:xfrm>
            <a:custGeom>
              <a:avLst/>
              <a:gdLst>
                <a:gd name="connsiteX0" fmla="*/ 0 w 2103201"/>
                <a:gd name="connsiteY0" fmla="*/ 2103201 h 2103201"/>
                <a:gd name="connsiteX1" fmla="*/ 2103201 w 2103201"/>
                <a:gd name="connsiteY1" fmla="*/ 0 h 2103201"/>
                <a:gd name="connsiteX2" fmla="*/ 2103201 w 2103201"/>
                <a:gd name="connsiteY2" fmla="*/ 2103201 h 2103201"/>
                <a:gd name="connsiteX3" fmla="*/ 0 w 2103201"/>
                <a:gd name="connsiteY3" fmla="*/ 2103201 h 210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201" h="2103201">
                  <a:moveTo>
                    <a:pt x="2103201" y="2103201"/>
                  </a:moveTo>
                  <a:cubicBezTo>
                    <a:pt x="941635" y="2103201"/>
                    <a:pt x="0" y="1161566"/>
                    <a:pt x="0" y="0"/>
                  </a:cubicBezTo>
                  <a:lnTo>
                    <a:pt x="2103201" y="0"/>
                  </a:lnTo>
                  <a:lnTo>
                    <a:pt x="2103201" y="21032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2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8254" tIns="142240" rIns="142240" bIns="75825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dirty="0">
                <a:solidFill>
                  <a:prstClr val="white"/>
                </a:solidFill>
              </a:endParaRPr>
            </a:p>
          </p:txBody>
        </p:sp>
        <p:sp>
          <p:nvSpPr>
            <p:cNvPr id="11" name="Круговая стрелка 10"/>
            <p:cNvSpPr/>
            <p:nvPr/>
          </p:nvSpPr>
          <p:spPr>
            <a:xfrm>
              <a:off x="5946116" y="3369635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Круговая стрелка 11"/>
            <p:cNvSpPr/>
            <p:nvPr/>
          </p:nvSpPr>
          <p:spPr>
            <a:xfrm rot="10800000">
              <a:off x="5946116" y="3612499"/>
              <a:ext cx="726163" cy="631446"/>
            </a:xfrm>
            <a:prstGeom prst="circular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4572085-6874-40C3-B8F6-910E38E542B0}"/>
              </a:ext>
            </a:extLst>
          </p:cNvPr>
          <p:cNvSpPr txBox="1"/>
          <p:nvPr/>
        </p:nvSpPr>
        <p:spPr>
          <a:xfrm>
            <a:off x="6096000" y="1763658"/>
            <a:ext cx="56155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ВЫГОДЫ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Прямые: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Заключены соглашения о сотрудничестве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муниципальные программы поддержки во всех 19 МР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муниципальные команды поддержки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Запущен механизм оказания адресных мер поддержки на муниципальном и региональном уровне</a:t>
            </a: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Дополнительные: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направления ресурсного, методического и тьюторского сопровождения ШНСУ</a:t>
            </a: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Обеспечена системная работа по повышению профессионального развития учителей</a:t>
            </a:r>
          </a:p>
          <a:p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C7AA1F7-68F5-4C30-B770-C2ABD3910D30}"/>
              </a:ext>
            </a:extLst>
          </p:cNvPr>
          <p:cNvSpPr txBox="1"/>
          <p:nvPr/>
        </p:nvSpPr>
        <p:spPr>
          <a:xfrm>
            <a:off x="352555" y="886738"/>
            <a:ext cx="5615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точки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обучения муниципальных команд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в рамках региональной программы: </a:t>
            </a:r>
          </a:p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кто, когда, на каком основании, в какие сроки проводит, кто анализирует, принимает решения и т.д.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регламент деятельности муниципальной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собеседования с представителями муниципальных органов управления образованием по формированию МК 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64A3C49-5CB9-4E8C-8FA5-582B614B35AE}"/>
              </a:ext>
            </a:extLst>
          </p:cNvPr>
          <p:cNvSpPr txBox="1"/>
          <p:nvPr/>
        </p:nvSpPr>
        <p:spPr>
          <a:xfrm>
            <a:off x="81380" y="563329"/>
            <a:ext cx="29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2CB789A-C75F-4FD5-9CCE-897679A58B23}"/>
              </a:ext>
            </a:extLst>
          </p:cNvPr>
          <p:cNvSpPr txBox="1"/>
          <p:nvPr/>
        </p:nvSpPr>
        <p:spPr>
          <a:xfrm>
            <a:off x="81380" y="1200007"/>
            <a:ext cx="29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6" name="Полилиния 2">
            <a:extLst>
              <a:ext uri="{FF2B5EF4-FFF2-40B4-BE49-F238E27FC236}">
                <a16:creationId xmlns:a16="http://schemas.microsoft.com/office/drawing/2014/main" xmlns="" id="{6819BA8D-A530-4151-BB6B-52807278521D}"/>
              </a:ext>
            </a:extLst>
          </p:cNvPr>
          <p:cNvSpPr/>
          <p:nvPr/>
        </p:nvSpPr>
        <p:spPr>
          <a:xfrm>
            <a:off x="6278264" y="244794"/>
            <a:ext cx="2542179" cy="1462909"/>
          </a:xfrm>
          <a:custGeom>
            <a:avLst/>
            <a:gdLst>
              <a:gd name="connsiteX0" fmla="*/ 0 w 5073420"/>
              <a:gd name="connsiteY0" fmla="*/ 155433 h 1554328"/>
              <a:gd name="connsiteX1" fmla="*/ 155433 w 5073420"/>
              <a:gd name="connsiteY1" fmla="*/ 0 h 1554328"/>
              <a:gd name="connsiteX2" fmla="*/ 4917987 w 5073420"/>
              <a:gd name="connsiteY2" fmla="*/ 0 h 1554328"/>
              <a:gd name="connsiteX3" fmla="*/ 5073420 w 5073420"/>
              <a:gd name="connsiteY3" fmla="*/ 155433 h 1554328"/>
              <a:gd name="connsiteX4" fmla="*/ 5073420 w 5073420"/>
              <a:gd name="connsiteY4" fmla="*/ 1398895 h 1554328"/>
              <a:gd name="connsiteX5" fmla="*/ 4917987 w 5073420"/>
              <a:gd name="connsiteY5" fmla="*/ 1554328 h 1554328"/>
              <a:gd name="connsiteX6" fmla="*/ 155433 w 5073420"/>
              <a:gd name="connsiteY6" fmla="*/ 1554328 h 1554328"/>
              <a:gd name="connsiteX7" fmla="*/ 0 w 5073420"/>
              <a:gd name="connsiteY7" fmla="*/ 1398895 h 1554328"/>
              <a:gd name="connsiteX8" fmla="*/ 0 w 5073420"/>
              <a:gd name="connsiteY8" fmla="*/ 155433 h 155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73420" h="1554328">
                <a:moveTo>
                  <a:pt x="0" y="155433"/>
                </a:moveTo>
                <a:cubicBezTo>
                  <a:pt x="0" y="69590"/>
                  <a:pt x="69590" y="0"/>
                  <a:pt x="155433" y="0"/>
                </a:cubicBezTo>
                <a:lnTo>
                  <a:pt x="4917987" y="0"/>
                </a:lnTo>
                <a:cubicBezTo>
                  <a:pt x="5003830" y="0"/>
                  <a:pt x="5073420" y="69590"/>
                  <a:pt x="5073420" y="155433"/>
                </a:cubicBezTo>
                <a:lnTo>
                  <a:pt x="5073420" y="1398895"/>
                </a:lnTo>
                <a:cubicBezTo>
                  <a:pt x="5073420" y="1484738"/>
                  <a:pt x="5003830" y="1554328"/>
                  <a:pt x="4917987" y="1554328"/>
                </a:cubicBezTo>
                <a:lnTo>
                  <a:pt x="155433" y="1554328"/>
                </a:lnTo>
                <a:cubicBezTo>
                  <a:pt x="69590" y="1554328"/>
                  <a:pt x="0" y="1484738"/>
                  <a:pt x="0" y="1398895"/>
                </a:cubicBezTo>
                <a:lnTo>
                  <a:pt x="0" y="15543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5104" tIns="483687" rIns="1617130" bIns="95103" numCol="1" spcCol="1270" anchor="t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02060"/>
                </a:solidFill>
              </a:rPr>
              <a:t>7 МР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02060"/>
                </a:solidFill>
              </a:rPr>
              <a:t>2021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7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nnn\Documents\Data\_Сайт ИРО\____на сайт 2020\Юбилей\презентации-шаблоны\фон-шаблон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0"/>
          <a:stretch/>
        </p:blipFill>
        <p:spPr bwMode="auto">
          <a:xfrm rot="16200000" flipV="1">
            <a:off x="-2002788" y="2012180"/>
            <a:ext cx="6848609" cy="284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708" y="277091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70AD47">
                    <a:lumMod val="75000"/>
                  </a:srgbClr>
                </a:solidFill>
                <a:latin typeface="Calibri"/>
              </a:rPr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4945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694</Words>
  <Application>Microsoft Office PowerPoint</Application>
  <PresentationFormat>Широкоэкранный</PresentationFormat>
  <Paragraphs>120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 «Комплексная система сопровождения ШНСУ по повышению качества образования»</vt:lpstr>
      <vt:lpstr> Сопровождение 2021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Муниципальная Программа поддержки ШНОР и ШНСУ Механизмы разработки и запуска Программы Модель организационных механизмов</dc:title>
  <dc:creator>Юлия Сергеевна Никитина</dc:creator>
  <cp:lastModifiedBy>Светлана Михайловна Полищук</cp:lastModifiedBy>
  <cp:revision>113</cp:revision>
  <dcterms:created xsi:type="dcterms:W3CDTF">2021-01-18T12:27:12Z</dcterms:created>
  <dcterms:modified xsi:type="dcterms:W3CDTF">2021-04-15T05:15:09Z</dcterms:modified>
</cp:coreProperties>
</file>