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8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70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D4A"/>
    <a:srgbClr val="FF6600"/>
    <a:srgbClr val="996600"/>
    <a:srgbClr val="C851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Dasha\Downloads\&#1064;&#1053;&#1054;&#1056;\&#1048;&#1058;&#1054;&#1043;%20&#1087;&#1086;%209%20&#1096;&#1082;&#1086;&#1083;&#1072;&#1084;%20&#1064;&#1053;&#1054;&#1056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asha\Downloads\&#1059;&#1087;&#1088;&#1072;&#1074;&#1083;&#1077;&#1085;&#1080;&#1077;%20&#1086;&#1073;&#1088;&#1072;&#1079;&#1086;&#1074;&#1072;&#1090;&#1077;&#1083;&#1100;&#1085;&#1099;&#1084;%20&#1087;&#1088;&#1086;&#1094;&#1077;&#1089;&#1089;&#1086;&#1084;%20&#1087;&#1086;%20&#1088;&#1077;&#1079;&#1091;&#1083;&#1100;&#1090;&#1072;&#1090;&#1072;&#1084;%20&#1075;&#1086;&#1089;&#1091;&#1076;&#1072;&#1088;&#1089;&#1090;&#1074;&#1077;&#1085;&#1085;&#1086;&#1081;%20&#1080;&#1090;&#1086;&#1075;&#1086;&#1074;&#1086;&#1081;%20&#1072;&#1090;&#1090;&#1077;&#1089;&#1090;&#1072;&#1094;&#1080;&#1080;_2021_&#1042;&#1089;&#1077;_&#1058;&#1077;&#1089;&#1090;%20&#1082;&#1086;&#1084;&#1087;&#1077;&#1090;&#1077;&#1085;&#1094;&#1080;&#1103;%20&#1094;&#1077;&#1083;&#1077;&#1087;&#1086;&#1083;&#1072;&#1075;&#1072;&#1085;&#1080;&#1103;%20_20210412T0000-20210430T2159.xlsx" TargetMode="Externa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Общий результат</a:t>
            </a:r>
            <a:r>
              <a:rPr lang="ru-RU" sz="2400" b="1" baseline="0" dirty="0"/>
              <a:t> </a:t>
            </a:r>
            <a:r>
              <a:rPr lang="ru-RU" sz="2400" b="1" baseline="0" dirty="0" smtClean="0"/>
              <a:t>ШНОР </a:t>
            </a:r>
            <a:endParaRPr lang="ru-RU" sz="24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Общий!$C$73:$BS$73</c:f>
              <c:numCache>
                <c:formatCode>0.0</c:formatCode>
                <c:ptCount val="69"/>
                <c:pt idx="0">
                  <c:v>1.8732394366197183</c:v>
                </c:pt>
                <c:pt idx="1">
                  <c:v>1.5774647887323943</c:v>
                </c:pt>
                <c:pt idx="2">
                  <c:v>0.29577464788732394</c:v>
                </c:pt>
                <c:pt idx="3">
                  <c:v>0.22535211267605634</c:v>
                </c:pt>
                <c:pt idx="4">
                  <c:v>0.9859154929577465</c:v>
                </c:pt>
                <c:pt idx="5">
                  <c:v>0.29577464788732394</c:v>
                </c:pt>
                <c:pt idx="6">
                  <c:v>0.90140845070422537</c:v>
                </c:pt>
                <c:pt idx="7">
                  <c:v>0.971830985915493</c:v>
                </c:pt>
                <c:pt idx="8">
                  <c:v>1.6056338028169015</c:v>
                </c:pt>
                <c:pt idx="9">
                  <c:v>0.36619718309859156</c:v>
                </c:pt>
                <c:pt idx="10">
                  <c:v>1.352112676056338</c:v>
                </c:pt>
                <c:pt idx="11">
                  <c:v>1.7887323943661972</c:v>
                </c:pt>
                <c:pt idx="12">
                  <c:v>1.8169014084507042</c:v>
                </c:pt>
                <c:pt idx="13">
                  <c:v>1.3661971830985915</c:v>
                </c:pt>
                <c:pt idx="14">
                  <c:v>1.6056338028169015</c:v>
                </c:pt>
                <c:pt idx="15">
                  <c:v>1.4225352112676057</c:v>
                </c:pt>
                <c:pt idx="16">
                  <c:v>1.5211267605633803</c:v>
                </c:pt>
                <c:pt idx="17">
                  <c:v>1.1408450704225352</c:v>
                </c:pt>
                <c:pt idx="18">
                  <c:v>1.2816901408450705</c:v>
                </c:pt>
                <c:pt idx="19">
                  <c:v>1.3943661971830985</c:v>
                </c:pt>
                <c:pt idx="20">
                  <c:v>1.2112676056338028</c:v>
                </c:pt>
                <c:pt idx="21">
                  <c:v>1.676056338028169</c:v>
                </c:pt>
                <c:pt idx="22">
                  <c:v>1.943661971830986</c:v>
                </c:pt>
                <c:pt idx="23">
                  <c:v>1.8450704225352113</c:v>
                </c:pt>
                <c:pt idx="24">
                  <c:v>1.323943661971831</c:v>
                </c:pt>
                <c:pt idx="25">
                  <c:v>1.8591549295774648</c:v>
                </c:pt>
                <c:pt idx="26">
                  <c:v>1.732394366197183</c:v>
                </c:pt>
                <c:pt idx="27">
                  <c:v>1.9154929577464788</c:v>
                </c:pt>
                <c:pt idx="28">
                  <c:v>1.9295774647887325</c:v>
                </c:pt>
                <c:pt idx="29">
                  <c:v>1.7464788732394365</c:v>
                </c:pt>
                <c:pt idx="30">
                  <c:v>1.8309859154929577</c:v>
                </c:pt>
                <c:pt idx="31">
                  <c:v>1.6619718309859155</c:v>
                </c:pt>
                <c:pt idx="32">
                  <c:v>1.591549295774648</c:v>
                </c:pt>
                <c:pt idx="33">
                  <c:v>1.9154929577464788</c:v>
                </c:pt>
                <c:pt idx="34">
                  <c:v>1.5633802816901408</c:v>
                </c:pt>
                <c:pt idx="35">
                  <c:v>1.7746478873239437</c:v>
                </c:pt>
                <c:pt idx="36">
                  <c:v>1.1830985915492958</c:v>
                </c:pt>
                <c:pt idx="37">
                  <c:v>1.7746478873239437</c:v>
                </c:pt>
                <c:pt idx="38">
                  <c:v>1.7183098591549295</c:v>
                </c:pt>
                <c:pt idx="39">
                  <c:v>1.4366197183098592</c:v>
                </c:pt>
                <c:pt idx="40">
                  <c:v>1.0704225352112675</c:v>
                </c:pt>
                <c:pt idx="41">
                  <c:v>0.70422535211267601</c:v>
                </c:pt>
                <c:pt idx="42">
                  <c:v>1.2535211267605635</c:v>
                </c:pt>
                <c:pt idx="43">
                  <c:v>1.8028169014084507</c:v>
                </c:pt>
                <c:pt idx="44">
                  <c:v>0.94366197183098588</c:v>
                </c:pt>
                <c:pt idx="45">
                  <c:v>1.8873239436619718</c:v>
                </c:pt>
                <c:pt idx="46">
                  <c:v>1.1971830985915493</c:v>
                </c:pt>
                <c:pt idx="47">
                  <c:v>1.6901408450704225</c:v>
                </c:pt>
                <c:pt idx="48">
                  <c:v>1.732394366197183</c:v>
                </c:pt>
                <c:pt idx="49">
                  <c:v>1.943661971830986</c:v>
                </c:pt>
                <c:pt idx="50">
                  <c:v>1.8309859154929577</c:v>
                </c:pt>
                <c:pt idx="51">
                  <c:v>1.6619718309859155</c:v>
                </c:pt>
                <c:pt idx="52">
                  <c:v>1.647887323943662</c:v>
                </c:pt>
                <c:pt idx="53">
                  <c:v>1.8450704225352113</c:v>
                </c:pt>
                <c:pt idx="54">
                  <c:v>1.8169014084507042</c:v>
                </c:pt>
                <c:pt idx="55">
                  <c:v>1.6619718309859155</c:v>
                </c:pt>
                <c:pt idx="56">
                  <c:v>1.943661971830986</c:v>
                </c:pt>
                <c:pt idx="57">
                  <c:v>1.7183098591549295</c:v>
                </c:pt>
                <c:pt idx="58">
                  <c:v>1.5774647887323943</c:v>
                </c:pt>
                <c:pt idx="59">
                  <c:v>1.676056338028169</c:v>
                </c:pt>
                <c:pt idx="60">
                  <c:v>1.943661971830986</c:v>
                </c:pt>
                <c:pt idx="61">
                  <c:v>1.647887323943662</c:v>
                </c:pt>
                <c:pt idx="62">
                  <c:v>1.7183098591549295</c:v>
                </c:pt>
                <c:pt idx="63">
                  <c:v>1.8591549295774648</c:v>
                </c:pt>
                <c:pt idx="64">
                  <c:v>1.7887323943661972</c:v>
                </c:pt>
                <c:pt idx="65">
                  <c:v>1.8309859154929577</c:v>
                </c:pt>
                <c:pt idx="66">
                  <c:v>1.7464788732394365</c:v>
                </c:pt>
                <c:pt idx="67">
                  <c:v>1.9154929577464788</c:v>
                </c:pt>
                <c:pt idx="68">
                  <c:v>1.647887323943662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76-45DB-A1EA-9B013F489B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531776"/>
        <c:axId val="231941248"/>
      </c:barChart>
      <c:catAx>
        <c:axId val="139531776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941248"/>
        <c:crosses val="autoZero"/>
        <c:auto val="1"/>
        <c:lblAlgn val="ctr"/>
        <c:lblOffset val="100"/>
        <c:noMultiLvlLbl val="0"/>
      </c:catAx>
      <c:valAx>
        <c:axId val="23194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53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smtClean="0"/>
              <a:t>ИКТ-компетенция</a:t>
            </a:r>
            <a:endParaRPr lang="ru-RU" sz="18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школам'!$B$2:$B$10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2</c:v>
                </c:pt>
                <c:pt idx="2">
                  <c:v>2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1.8888888888888888</c:v>
                </c:pt>
                <c:pt idx="6">
                  <c:v>1.7142857142857142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1C-49FD-800E-96DA2F4C9B6C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школам'!$C$2:$C$10</c:f>
              <c:numCache>
                <c:formatCode>0.0</c:formatCode>
                <c:ptCount val="9"/>
                <c:pt idx="0">
                  <c:v>1.631578947368421</c:v>
                </c:pt>
                <c:pt idx="1">
                  <c:v>1.6666666666666667</c:v>
                </c:pt>
                <c:pt idx="2">
                  <c:v>1.6</c:v>
                </c:pt>
                <c:pt idx="3">
                  <c:v>1.6666666666666667</c:v>
                </c:pt>
                <c:pt idx="4">
                  <c:v>1.3333333333333333</c:v>
                </c:pt>
                <c:pt idx="5">
                  <c:v>1.5555555555555556</c:v>
                </c:pt>
                <c:pt idx="6">
                  <c:v>1.5714285714285714</c:v>
                </c:pt>
                <c:pt idx="7">
                  <c:v>1.5714285714285714</c:v>
                </c:pt>
                <c:pt idx="8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1C-49FD-800E-96DA2F4C9B6C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школам'!$D$2:$D$10</c:f>
              <c:numCache>
                <c:formatCode>0.0</c:formatCode>
                <c:ptCount val="9"/>
                <c:pt idx="0">
                  <c:v>0.21052631578947367</c:v>
                </c:pt>
                <c:pt idx="1">
                  <c:v>1.3333333333333333</c:v>
                </c:pt>
                <c:pt idx="2">
                  <c:v>0.2</c:v>
                </c:pt>
                <c:pt idx="3">
                  <c:v>0.33333333333333331</c:v>
                </c:pt>
                <c:pt idx="4">
                  <c:v>0</c:v>
                </c:pt>
                <c:pt idx="5">
                  <c:v>0.55555555555555558</c:v>
                </c:pt>
                <c:pt idx="6">
                  <c:v>0.14285714285714285</c:v>
                </c:pt>
                <c:pt idx="7">
                  <c:v>0.42857142857142855</c:v>
                </c:pt>
                <c:pt idx="8">
                  <c:v>0.16666666666666666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1C-49FD-800E-96DA2F4C9B6C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школам'!$E$2:$E$10</c:f>
              <c:numCache>
                <c:formatCode>0.0</c:formatCode>
                <c:ptCount val="9"/>
                <c:pt idx="0">
                  <c:v>0.21052631578947367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0.66666666666666663</c:v>
                </c:pt>
                <c:pt idx="5">
                  <c:v>0.1111111111111111</c:v>
                </c:pt>
                <c:pt idx="6">
                  <c:v>0.42857142857142855</c:v>
                </c:pt>
                <c:pt idx="7">
                  <c:v>0.2857142857142857</c:v>
                </c:pt>
                <c:pt idx="8">
                  <c:v>0.33333333333333331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21C-49FD-800E-96DA2F4C9B6C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школам'!$F$2:$F$10</c:f>
              <c:numCache>
                <c:formatCode>0.0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0.66666666666666663</c:v>
                </c:pt>
                <c:pt idx="4">
                  <c:v>1</c:v>
                </c:pt>
                <c:pt idx="5">
                  <c:v>1</c:v>
                </c:pt>
                <c:pt idx="6">
                  <c:v>1.2857142857142858</c:v>
                </c:pt>
                <c:pt idx="7">
                  <c:v>1</c:v>
                </c:pt>
                <c:pt idx="8">
                  <c:v>0.83333333333333337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21C-49FD-800E-96DA2F4C9B6C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школам'!$G$2:$G$10</c:f>
              <c:numCache>
                <c:formatCode>0.0</c:formatCode>
                <c:ptCount val="9"/>
                <c:pt idx="0">
                  <c:v>0.31578947368421051</c:v>
                </c:pt>
                <c:pt idx="1">
                  <c:v>0</c:v>
                </c:pt>
                <c:pt idx="2">
                  <c:v>0.4</c:v>
                </c:pt>
                <c:pt idx="3">
                  <c:v>0.5</c:v>
                </c:pt>
                <c:pt idx="4">
                  <c:v>0.5</c:v>
                </c:pt>
                <c:pt idx="5">
                  <c:v>0.1111111111111111</c:v>
                </c:pt>
                <c:pt idx="6">
                  <c:v>0.2857142857142857</c:v>
                </c:pt>
                <c:pt idx="7">
                  <c:v>0.14285714285714285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21C-49FD-800E-96DA2F4C9B6C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школам'!$H$2:$H$10</c:f>
              <c:numCache>
                <c:formatCode>0.0</c:formatCode>
                <c:ptCount val="9"/>
                <c:pt idx="0">
                  <c:v>0.89473684210526316</c:v>
                </c:pt>
                <c:pt idx="1">
                  <c:v>1.3333333333333333</c:v>
                </c:pt>
                <c:pt idx="2">
                  <c:v>1</c:v>
                </c:pt>
                <c:pt idx="3">
                  <c:v>0.66666666666666663</c:v>
                </c:pt>
                <c:pt idx="4">
                  <c:v>1</c:v>
                </c:pt>
                <c:pt idx="5">
                  <c:v>0.66666666666666663</c:v>
                </c:pt>
                <c:pt idx="6">
                  <c:v>1</c:v>
                </c:pt>
                <c:pt idx="7">
                  <c:v>0.8571428571428571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21C-49FD-800E-96DA2F4C9B6C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школам'!$I$2:$I$10</c:f>
              <c:numCache>
                <c:formatCode>0.0</c:formatCode>
                <c:ptCount val="9"/>
                <c:pt idx="0">
                  <c:v>0.94736842105263153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0.83333333333333337</c:v>
                </c:pt>
                <c:pt idx="5">
                  <c:v>0.77777777777777779</c:v>
                </c:pt>
                <c:pt idx="6">
                  <c:v>1</c:v>
                </c:pt>
                <c:pt idx="7">
                  <c:v>1</c:v>
                </c:pt>
                <c:pt idx="8">
                  <c:v>1.1666666666666667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21C-49FD-800E-96DA2F4C9B6C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школам'!$J$2:$J$10</c:f>
              <c:numCache>
                <c:formatCode>0.0</c:formatCode>
                <c:ptCount val="9"/>
                <c:pt idx="0">
                  <c:v>1.5789473684210527</c:v>
                </c:pt>
                <c:pt idx="1">
                  <c:v>1.6666666666666667</c:v>
                </c:pt>
                <c:pt idx="2">
                  <c:v>1.4</c:v>
                </c:pt>
                <c:pt idx="3">
                  <c:v>1.6666666666666667</c:v>
                </c:pt>
                <c:pt idx="4">
                  <c:v>1.3333333333333333</c:v>
                </c:pt>
                <c:pt idx="5">
                  <c:v>1.7777777777777777</c:v>
                </c:pt>
                <c:pt idx="6">
                  <c:v>1.2857142857142858</c:v>
                </c:pt>
                <c:pt idx="7">
                  <c:v>1.7142857142857142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21C-49FD-800E-96DA2F4C9B6C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школам'!$A$2:$A$10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'По школам'!$K$2:$K$10</c:f>
              <c:numCache>
                <c:formatCode>0.0</c:formatCode>
                <c:ptCount val="9"/>
                <c:pt idx="0">
                  <c:v>0.15789473684210525</c:v>
                </c:pt>
                <c:pt idx="1">
                  <c:v>0</c:v>
                </c:pt>
                <c:pt idx="2">
                  <c:v>0.2</c:v>
                </c:pt>
                <c:pt idx="3">
                  <c:v>0.5</c:v>
                </c:pt>
                <c:pt idx="4">
                  <c:v>0.5</c:v>
                </c:pt>
                <c:pt idx="5">
                  <c:v>0.44444444444444442</c:v>
                </c:pt>
                <c:pt idx="6">
                  <c:v>0.2857142857142857</c:v>
                </c:pt>
                <c:pt idx="7">
                  <c:v>0.8571428571428571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21C-49FD-800E-96DA2F4C9B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333760"/>
        <c:axId val="103694912"/>
      </c:barChart>
      <c:catAx>
        <c:axId val="1453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94912"/>
        <c:crosses val="autoZero"/>
        <c:auto val="1"/>
        <c:lblAlgn val="ctr"/>
        <c:lblOffset val="100"/>
        <c:noMultiLvlLbl val="0"/>
      </c:catAx>
      <c:valAx>
        <c:axId val="103694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33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/>
              <a:t>Технологическая компетенция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Лист2!$B$2:$B$10</c:f>
              <c:numCache>
                <c:formatCode>0.0</c:formatCode>
                <c:ptCount val="9"/>
                <c:pt idx="0">
                  <c:v>1.1578947368421053</c:v>
                </c:pt>
                <c:pt idx="1">
                  <c:v>1</c:v>
                </c:pt>
                <c:pt idx="2">
                  <c:v>1</c:v>
                </c:pt>
                <c:pt idx="3">
                  <c:v>1.5</c:v>
                </c:pt>
                <c:pt idx="4">
                  <c:v>1</c:v>
                </c:pt>
                <c:pt idx="5">
                  <c:v>1.8888888888888888</c:v>
                </c:pt>
                <c:pt idx="6">
                  <c:v>1.7142857142857142</c:v>
                </c:pt>
                <c:pt idx="7">
                  <c:v>1.4285714285714286</c:v>
                </c:pt>
                <c:pt idx="8">
                  <c:v>1.1666666666666667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58-45A9-B60B-DBFC909865C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Лист2!$C$2:$C$10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1.6666666666666667</c:v>
                </c:pt>
                <c:pt idx="2">
                  <c:v>1.6</c:v>
                </c:pt>
                <c:pt idx="3">
                  <c:v>1.6666666666666667</c:v>
                </c:pt>
                <c:pt idx="4">
                  <c:v>1.3333333333333333</c:v>
                </c:pt>
                <c:pt idx="5">
                  <c:v>1.8888888888888888</c:v>
                </c:pt>
                <c:pt idx="6">
                  <c:v>1.8571428571428572</c:v>
                </c:pt>
                <c:pt idx="7">
                  <c:v>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858-45A9-B60B-DBFC909865C4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Лист2!$D$2:$D$10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1.6666666666666667</c:v>
                </c:pt>
                <c:pt idx="2">
                  <c:v>1.8</c:v>
                </c:pt>
                <c:pt idx="3">
                  <c:v>1.8333333333333333</c:v>
                </c:pt>
                <c:pt idx="4">
                  <c:v>2</c:v>
                </c:pt>
                <c:pt idx="5">
                  <c:v>1.6666666666666667</c:v>
                </c:pt>
                <c:pt idx="6">
                  <c:v>1.7142857142857142</c:v>
                </c:pt>
                <c:pt idx="7">
                  <c:v>1.8571428571428572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58-45A9-B60B-DBFC909865C4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Лист2!$E$2:$E$10</c:f>
              <c:numCache>
                <c:formatCode>0.0</c:formatCode>
                <c:ptCount val="9"/>
                <c:pt idx="0">
                  <c:v>1.2105263157894737</c:v>
                </c:pt>
                <c:pt idx="1">
                  <c:v>1.6666666666666667</c:v>
                </c:pt>
                <c:pt idx="2">
                  <c:v>1.2</c:v>
                </c:pt>
                <c:pt idx="3">
                  <c:v>1.5</c:v>
                </c:pt>
                <c:pt idx="4">
                  <c:v>1.6666666666666667</c:v>
                </c:pt>
                <c:pt idx="5">
                  <c:v>1.3333333333333333</c:v>
                </c:pt>
                <c:pt idx="6">
                  <c:v>1.4285714285714286</c:v>
                </c:pt>
                <c:pt idx="7">
                  <c:v>1.2857142857142858</c:v>
                </c:pt>
                <c:pt idx="8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858-45A9-B60B-DBFC909865C4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Лист2!$F$2:$F$10</c:f>
              <c:numCache>
                <c:formatCode>0.0</c:formatCode>
                <c:ptCount val="9"/>
                <c:pt idx="0">
                  <c:v>1.631578947368421</c:v>
                </c:pt>
                <c:pt idx="1">
                  <c:v>1.3333333333333333</c:v>
                </c:pt>
                <c:pt idx="2">
                  <c:v>1.6</c:v>
                </c:pt>
                <c:pt idx="3">
                  <c:v>1.3333333333333333</c:v>
                </c:pt>
                <c:pt idx="4">
                  <c:v>1.8333333333333333</c:v>
                </c:pt>
                <c:pt idx="5">
                  <c:v>1.5555555555555556</c:v>
                </c:pt>
                <c:pt idx="6">
                  <c:v>1.7142857142857142</c:v>
                </c:pt>
                <c:pt idx="7">
                  <c:v>1.8571428571428572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858-45A9-B60B-DBFC909865C4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Лист2!$G$2:$G$10</c:f>
              <c:numCache>
                <c:formatCode>0.0</c:formatCode>
                <c:ptCount val="9"/>
                <c:pt idx="0">
                  <c:v>1.263157894736842</c:v>
                </c:pt>
                <c:pt idx="1">
                  <c:v>1</c:v>
                </c:pt>
                <c:pt idx="2">
                  <c:v>1.2</c:v>
                </c:pt>
                <c:pt idx="3">
                  <c:v>1.6666666666666667</c:v>
                </c:pt>
                <c:pt idx="4">
                  <c:v>1.3333333333333333</c:v>
                </c:pt>
                <c:pt idx="5">
                  <c:v>1.1111111111111112</c:v>
                </c:pt>
                <c:pt idx="6">
                  <c:v>1.7142857142857142</c:v>
                </c:pt>
                <c:pt idx="7">
                  <c:v>2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858-45A9-B60B-DBFC909865C4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Лист2!$H$2:$H$10</c:f>
              <c:numCache>
                <c:formatCode>0.0</c:formatCode>
                <c:ptCount val="9"/>
                <c:pt idx="0">
                  <c:v>1.631578947368421</c:v>
                </c:pt>
                <c:pt idx="1">
                  <c:v>1.3333333333333333</c:v>
                </c:pt>
                <c:pt idx="2">
                  <c:v>1.2</c:v>
                </c:pt>
                <c:pt idx="3">
                  <c:v>1.6666666666666667</c:v>
                </c:pt>
                <c:pt idx="4">
                  <c:v>1.8333333333333333</c:v>
                </c:pt>
                <c:pt idx="5">
                  <c:v>1.3333333333333333</c:v>
                </c:pt>
                <c:pt idx="6">
                  <c:v>1.2857142857142858</c:v>
                </c:pt>
                <c:pt idx="7">
                  <c:v>1.5714285714285714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858-45A9-B60B-DBFC909865C4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Лист2!$I$2:$I$10</c:f>
              <c:numCache>
                <c:formatCode>0.0</c:formatCode>
                <c:ptCount val="9"/>
                <c:pt idx="0">
                  <c:v>0.94736842105263153</c:v>
                </c:pt>
                <c:pt idx="1">
                  <c:v>1.3333333333333333</c:v>
                </c:pt>
                <c:pt idx="2">
                  <c:v>1</c:v>
                </c:pt>
                <c:pt idx="3">
                  <c:v>0.66666666666666663</c:v>
                </c:pt>
                <c:pt idx="4">
                  <c:v>1.3333333333333333</c:v>
                </c:pt>
                <c:pt idx="5">
                  <c:v>1.4444444444444444</c:v>
                </c:pt>
                <c:pt idx="6">
                  <c:v>1.7142857142857142</c:v>
                </c:pt>
                <c:pt idx="7">
                  <c:v>0.42857142857142855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858-45A9-B60B-DBFC909865C4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Лист2!$J$2:$J$10</c:f>
              <c:numCache>
                <c:formatCode>0.0</c:formatCode>
                <c:ptCount val="9"/>
                <c:pt idx="0">
                  <c:v>1.2105263157894737</c:v>
                </c:pt>
                <c:pt idx="1">
                  <c:v>1.6666666666666667</c:v>
                </c:pt>
                <c:pt idx="2">
                  <c:v>1.6</c:v>
                </c:pt>
                <c:pt idx="3">
                  <c:v>1.1666666666666667</c:v>
                </c:pt>
                <c:pt idx="4">
                  <c:v>1</c:v>
                </c:pt>
                <c:pt idx="5">
                  <c:v>1.1111111111111112</c:v>
                </c:pt>
                <c:pt idx="6">
                  <c:v>1.4285714285714286</c:v>
                </c:pt>
                <c:pt idx="7">
                  <c:v>1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858-45A9-B60B-DBFC909865C4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Лист2!$K$2:$K$10</c:f>
              <c:numCache>
                <c:formatCode>0.0</c:formatCode>
                <c:ptCount val="9"/>
                <c:pt idx="0">
                  <c:v>1.4210526315789473</c:v>
                </c:pt>
                <c:pt idx="1">
                  <c:v>1.6666666666666667</c:v>
                </c:pt>
                <c:pt idx="2">
                  <c:v>1.2</c:v>
                </c:pt>
                <c:pt idx="3">
                  <c:v>1.1666666666666667</c:v>
                </c:pt>
                <c:pt idx="4">
                  <c:v>1</c:v>
                </c:pt>
                <c:pt idx="5">
                  <c:v>1.3333333333333333</c:v>
                </c:pt>
                <c:pt idx="6">
                  <c:v>1.7142857142857142</c:v>
                </c:pt>
                <c:pt idx="7">
                  <c:v>1.1428571428571428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858-45A9-B60B-DBFC909865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724416"/>
        <c:axId val="103697216"/>
      </c:barChart>
      <c:catAx>
        <c:axId val="14572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97216"/>
        <c:crosses val="autoZero"/>
        <c:auto val="1"/>
        <c:lblAlgn val="ctr"/>
        <c:lblOffset val="100"/>
        <c:noMultiLvlLbl val="0"/>
      </c:catAx>
      <c:valAx>
        <c:axId val="10369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724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Методическая компетенция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МЕТ!$B$2:$B$10</c:f>
              <c:numCache>
                <c:formatCode>0.0</c:formatCode>
                <c:ptCount val="9"/>
                <c:pt idx="0">
                  <c:v>1.263157894736842</c:v>
                </c:pt>
                <c:pt idx="1">
                  <c:v>1</c:v>
                </c:pt>
                <c:pt idx="2">
                  <c:v>1</c:v>
                </c:pt>
                <c:pt idx="3">
                  <c:v>1.3333333333333333</c:v>
                </c:pt>
                <c:pt idx="4">
                  <c:v>1</c:v>
                </c:pt>
                <c:pt idx="5">
                  <c:v>1.5555555555555556</c:v>
                </c:pt>
                <c:pt idx="6">
                  <c:v>1</c:v>
                </c:pt>
                <c:pt idx="7">
                  <c:v>1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BB-4DC1-B91B-EDC22511261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МЕТ!$C$2:$C$10</c:f>
              <c:numCache>
                <c:formatCode>0.0</c:formatCode>
                <c:ptCount val="9"/>
                <c:pt idx="0">
                  <c:v>1.5263157894736843</c:v>
                </c:pt>
                <c:pt idx="1">
                  <c:v>1.6666666666666667</c:v>
                </c:pt>
                <c:pt idx="2">
                  <c:v>1.8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1.6666666666666667</c:v>
                </c:pt>
                <c:pt idx="6">
                  <c:v>1.8571428571428572</c:v>
                </c:pt>
                <c:pt idx="7">
                  <c:v>1.4285714285714286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BB-4DC1-B91B-EDC225112617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МЕТ!$D$2:$D$10</c:f>
              <c:numCache>
                <c:formatCode>0.0</c:formatCode>
                <c:ptCount val="9"/>
                <c:pt idx="0">
                  <c:v>2</c:v>
                </c:pt>
                <c:pt idx="1">
                  <c:v>1.6666666666666667</c:v>
                </c:pt>
                <c:pt idx="2">
                  <c:v>1.8</c:v>
                </c:pt>
                <c:pt idx="3">
                  <c:v>2</c:v>
                </c:pt>
                <c:pt idx="4">
                  <c:v>1.8333333333333333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BB-4DC1-B91B-EDC225112617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МЕТ!$E$2:$E$10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1.6666666666666667</c:v>
                </c:pt>
                <c:pt idx="2">
                  <c:v>2</c:v>
                </c:pt>
                <c:pt idx="3">
                  <c:v>1.8333333333333333</c:v>
                </c:pt>
                <c:pt idx="4">
                  <c:v>1.6666666666666667</c:v>
                </c:pt>
                <c:pt idx="5">
                  <c:v>1.7777777777777777</c:v>
                </c:pt>
                <c:pt idx="6">
                  <c:v>2</c:v>
                </c:pt>
                <c:pt idx="7">
                  <c:v>1.7142857142857142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BB-4DC1-B91B-EDC225112617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МЕТ!$F$2:$F$10</c:f>
              <c:numCache>
                <c:formatCode>0.0</c:formatCode>
                <c:ptCount val="9"/>
                <c:pt idx="0">
                  <c:v>1.5263157894736843</c:v>
                </c:pt>
                <c:pt idx="1">
                  <c:v>1.3333333333333333</c:v>
                </c:pt>
                <c:pt idx="2">
                  <c:v>1.2</c:v>
                </c:pt>
                <c:pt idx="3">
                  <c:v>1.5</c:v>
                </c:pt>
                <c:pt idx="4">
                  <c:v>1.3333333333333333</c:v>
                </c:pt>
                <c:pt idx="5">
                  <c:v>1.2222222222222223</c:v>
                </c:pt>
                <c:pt idx="6">
                  <c:v>1</c:v>
                </c:pt>
                <c:pt idx="7">
                  <c:v>1.2857142857142858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BB-4DC1-B91B-EDC225112617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МЕТ!$G$2:$G$10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1.8</c:v>
                </c:pt>
                <c:pt idx="3">
                  <c:v>1.8333333333333333</c:v>
                </c:pt>
                <c:pt idx="4">
                  <c:v>1.6666666666666667</c:v>
                </c:pt>
                <c:pt idx="5">
                  <c:v>2</c:v>
                </c:pt>
                <c:pt idx="6">
                  <c:v>2</c:v>
                </c:pt>
                <c:pt idx="7">
                  <c:v>1.7142857142857142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BBB-4DC1-B91B-EDC225112617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МЕТ!$H$2:$H$10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1.6666666666666667</c:v>
                </c:pt>
                <c:pt idx="2">
                  <c:v>2</c:v>
                </c:pt>
                <c:pt idx="3">
                  <c:v>1.5</c:v>
                </c:pt>
                <c:pt idx="4">
                  <c:v>1.5</c:v>
                </c:pt>
                <c:pt idx="5">
                  <c:v>1.8888888888888888</c:v>
                </c:pt>
                <c:pt idx="6">
                  <c:v>1.8571428571428572</c:v>
                </c:pt>
                <c:pt idx="7">
                  <c:v>1.5714285714285714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BBB-4DC1-B91B-EDC225112617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МЕТ!$I$2:$I$10</c:f>
              <c:numCache>
                <c:formatCode>0.0</c:formatCode>
                <c:ptCount val="9"/>
                <c:pt idx="0">
                  <c:v>1.736842105263158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1.8333333333333333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BBB-4DC1-B91B-EDC225112617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МЕТ!$A$2:$A$10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МЕТ!$J$2:$J$10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1.8333333333333333</c:v>
                </c:pt>
                <c:pt idx="5">
                  <c:v>1.8888888888888888</c:v>
                </c:pt>
                <c:pt idx="6">
                  <c:v>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BBB-4DC1-B91B-EDC2251126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9075456"/>
        <c:axId val="103699520"/>
      </c:barChart>
      <c:catAx>
        <c:axId val="14907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99520"/>
        <c:crosses val="autoZero"/>
        <c:auto val="1"/>
        <c:lblAlgn val="ctr"/>
        <c:lblOffset val="100"/>
        <c:noMultiLvlLbl val="0"/>
      </c:catAx>
      <c:valAx>
        <c:axId val="10369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07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Оценочная компетенция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ОК!$B$2:$B$10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1.6666666666666667</c:v>
                </c:pt>
                <c:pt idx="2">
                  <c:v>1.6</c:v>
                </c:pt>
                <c:pt idx="3">
                  <c:v>1.8333333333333333</c:v>
                </c:pt>
                <c:pt idx="4">
                  <c:v>1.5</c:v>
                </c:pt>
                <c:pt idx="5">
                  <c:v>1.6666666666666667</c:v>
                </c:pt>
                <c:pt idx="6">
                  <c:v>1.8571428571428572</c:v>
                </c:pt>
                <c:pt idx="7">
                  <c:v>1.7142857142857142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BC-4AF0-B1A1-E2FF5484E578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ОК!$C$2:$C$10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1.8</c:v>
                </c:pt>
                <c:pt idx="3">
                  <c:v>1.6666666666666667</c:v>
                </c:pt>
                <c:pt idx="4">
                  <c:v>1.8333333333333333</c:v>
                </c:pt>
                <c:pt idx="5">
                  <c:v>1.8888888888888888</c:v>
                </c:pt>
                <c:pt idx="6">
                  <c:v>1.8571428571428572</c:v>
                </c:pt>
                <c:pt idx="7">
                  <c:v>1.5714285714285714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BC-4AF0-B1A1-E2FF5484E578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ОК!$D$2:$D$10</c:f>
              <c:numCache>
                <c:formatCode>0.0</c:formatCode>
                <c:ptCount val="9"/>
                <c:pt idx="0">
                  <c:v>1.631578947368421</c:v>
                </c:pt>
                <c:pt idx="1">
                  <c:v>2</c:v>
                </c:pt>
                <c:pt idx="2">
                  <c:v>1.6</c:v>
                </c:pt>
                <c:pt idx="3">
                  <c:v>2</c:v>
                </c:pt>
                <c:pt idx="4">
                  <c:v>2</c:v>
                </c:pt>
                <c:pt idx="5">
                  <c:v>1.5555555555555556</c:v>
                </c:pt>
                <c:pt idx="6">
                  <c:v>1.5714285714285714</c:v>
                </c:pt>
                <c:pt idx="7">
                  <c:v>1.1428571428571428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BC-4AF0-B1A1-E2FF5484E578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ОК!$E$2:$E$10</c:f>
              <c:numCache>
                <c:formatCode>0.0</c:formatCode>
                <c:ptCount val="9"/>
                <c:pt idx="0">
                  <c:v>1.5789473684210527</c:v>
                </c:pt>
                <c:pt idx="1">
                  <c:v>1.3333333333333333</c:v>
                </c:pt>
                <c:pt idx="2">
                  <c:v>1.4</c:v>
                </c:pt>
                <c:pt idx="3">
                  <c:v>1.8333333333333333</c:v>
                </c:pt>
                <c:pt idx="4">
                  <c:v>1.3333333333333333</c:v>
                </c:pt>
                <c:pt idx="5">
                  <c:v>1.8888888888888888</c:v>
                </c:pt>
                <c:pt idx="6">
                  <c:v>1.5714285714285714</c:v>
                </c:pt>
                <c:pt idx="7">
                  <c:v>1.7142857142857142</c:v>
                </c:pt>
                <c:pt idx="8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BC-4AF0-B1A1-E2FF5484E578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ОК!$F$2:$F$10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1.6666666666666667</c:v>
                </c:pt>
                <c:pt idx="2">
                  <c:v>2</c:v>
                </c:pt>
                <c:pt idx="3">
                  <c:v>1.8333333333333333</c:v>
                </c:pt>
                <c:pt idx="4">
                  <c:v>2</c:v>
                </c:pt>
                <c:pt idx="5">
                  <c:v>2</c:v>
                </c:pt>
                <c:pt idx="6">
                  <c:v>1.8571428571428572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BC-4AF0-B1A1-E2FF5484E578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ОК!$G$2:$G$10</c:f>
              <c:numCache>
                <c:formatCode>0.0</c:formatCode>
                <c:ptCount val="9"/>
                <c:pt idx="0">
                  <c:v>1.4210526315789473</c:v>
                </c:pt>
                <c:pt idx="1">
                  <c:v>1.6666666666666667</c:v>
                </c:pt>
                <c:pt idx="2">
                  <c:v>2</c:v>
                </c:pt>
                <c:pt idx="3">
                  <c:v>1.3333333333333333</c:v>
                </c:pt>
                <c:pt idx="4">
                  <c:v>1.5</c:v>
                </c:pt>
                <c:pt idx="5">
                  <c:v>1.4444444444444444</c:v>
                </c:pt>
                <c:pt idx="6">
                  <c:v>1.8571428571428572</c:v>
                </c:pt>
                <c:pt idx="7">
                  <c:v>1.8571428571428572</c:v>
                </c:pt>
                <c:pt idx="8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BC-4AF0-B1A1-E2FF5484E578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ОК!$H$2:$H$10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1.3333333333333333</c:v>
                </c:pt>
                <c:pt idx="2">
                  <c:v>2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1.7777777777777777</c:v>
                </c:pt>
                <c:pt idx="6">
                  <c:v>1.7142857142857142</c:v>
                </c:pt>
                <c:pt idx="7">
                  <c:v>1.5714285714285714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BC-4AF0-B1A1-E2FF5484E578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ОК!$I$2:$I$10</c:f>
              <c:numCache>
                <c:formatCode>0.0</c:formatCode>
                <c:ptCount val="9"/>
                <c:pt idx="0">
                  <c:v>0.94736842105263153</c:v>
                </c:pt>
                <c:pt idx="1">
                  <c:v>1</c:v>
                </c:pt>
                <c:pt idx="2">
                  <c:v>1.4</c:v>
                </c:pt>
                <c:pt idx="3">
                  <c:v>1</c:v>
                </c:pt>
                <c:pt idx="4">
                  <c:v>1.1666666666666667</c:v>
                </c:pt>
                <c:pt idx="5">
                  <c:v>1.3333333333333333</c:v>
                </c:pt>
                <c:pt idx="6">
                  <c:v>1.5714285714285714</c:v>
                </c:pt>
                <c:pt idx="7">
                  <c:v>1.2857142857142858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BC-4AF0-B1A1-E2FF5484E578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ОК!$J$2:$J$10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1.6666666666666667</c:v>
                </c:pt>
                <c:pt idx="2">
                  <c:v>1.6</c:v>
                </c:pt>
                <c:pt idx="3">
                  <c:v>2</c:v>
                </c:pt>
                <c:pt idx="4">
                  <c:v>2</c:v>
                </c:pt>
                <c:pt idx="5">
                  <c:v>1.7777777777777777</c:v>
                </c:pt>
                <c:pt idx="6">
                  <c:v>1.4285714285714286</c:v>
                </c:pt>
                <c:pt idx="7">
                  <c:v>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BC-4AF0-B1A1-E2FF5484E578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ОК!$K$2:$K$10</c:f>
              <c:numCache>
                <c:formatCode>0.0</c:formatCode>
                <c:ptCount val="9"/>
                <c:pt idx="0">
                  <c:v>1.631578947368421</c:v>
                </c:pt>
                <c:pt idx="1">
                  <c:v>2</c:v>
                </c:pt>
                <c:pt idx="2">
                  <c:v>1.8</c:v>
                </c:pt>
                <c:pt idx="3">
                  <c:v>2</c:v>
                </c:pt>
                <c:pt idx="4">
                  <c:v>2</c:v>
                </c:pt>
                <c:pt idx="5">
                  <c:v>1.5555555555555556</c:v>
                </c:pt>
                <c:pt idx="6">
                  <c:v>1.7142857142857142</c:v>
                </c:pt>
                <c:pt idx="7">
                  <c:v>1.7142857142857142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CBC-4AF0-B1A1-E2FF5484E578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ОК!$L$2:$L$10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1.3333333333333333</c:v>
                </c:pt>
                <c:pt idx="2">
                  <c:v>1.2</c:v>
                </c:pt>
                <c:pt idx="3">
                  <c:v>1.5</c:v>
                </c:pt>
                <c:pt idx="4">
                  <c:v>1.5</c:v>
                </c:pt>
                <c:pt idx="5">
                  <c:v>1.3333333333333333</c:v>
                </c:pt>
                <c:pt idx="6">
                  <c:v>1.4285714285714286</c:v>
                </c:pt>
                <c:pt idx="7">
                  <c:v>1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BC-4AF0-B1A1-E2FF5484E5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995392"/>
        <c:axId val="103701824"/>
      </c:barChart>
      <c:catAx>
        <c:axId val="16799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701824"/>
        <c:crosses val="autoZero"/>
        <c:auto val="1"/>
        <c:lblAlgn val="ctr"/>
        <c:lblOffset val="100"/>
        <c:noMultiLvlLbl val="0"/>
      </c:catAx>
      <c:valAx>
        <c:axId val="10370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99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Компетенция целеполагания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КЦ!$B$2:$B$10</c:f>
              <c:numCache>
                <c:formatCode>0.0</c:formatCode>
                <c:ptCount val="9"/>
                <c:pt idx="0">
                  <c:v>1</c:v>
                </c:pt>
                <c:pt idx="1">
                  <c:v>1.3333333333333333</c:v>
                </c:pt>
                <c:pt idx="2">
                  <c:v>0.8</c:v>
                </c:pt>
                <c:pt idx="3">
                  <c:v>1</c:v>
                </c:pt>
                <c:pt idx="4">
                  <c:v>0.83333333333333337</c:v>
                </c:pt>
                <c:pt idx="5">
                  <c:v>1.2222222222222223</c:v>
                </c:pt>
                <c:pt idx="6">
                  <c:v>1</c:v>
                </c:pt>
                <c:pt idx="7">
                  <c:v>1.2857142857142858</c:v>
                </c:pt>
                <c:pt idx="8">
                  <c:v>1.1666666666666667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9C-456D-A910-594EE3F3563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КЦ!$C$2:$C$10</c:f>
              <c:numCache>
                <c:formatCode>0.0</c:formatCode>
                <c:ptCount val="9"/>
                <c:pt idx="0">
                  <c:v>0.73684210526315785</c:v>
                </c:pt>
                <c:pt idx="1">
                  <c:v>0.66666666666666663</c:v>
                </c:pt>
                <c:pt idx="2">
                  <c:v>0.6</c:v>
                </c:pt>
                <c:pt idx="3">
                  <c:v>0.66666666666666663</c:v>
                </c:pt>
                <c:pt idx="4">
                  <c:v>1</c:v>
                </c:pt>
                <c:pt idx="5">
                  <c:v>0.33333333333333331</c:v>
                </c:pt>
                <c:pt idx="6">
                  <c:v>0.7142857142857143</c:v>
                </c:pt>
                <c:pt idx="7">
                  <c:v>0.8571428571428571</c:v>
                </c:pt>
                <c:pt idx="8">
                  <c:v>0.66666666666666663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9C-456D-A910-594EE3F35632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КЦ!$D$2:$D$10</c:f>
              <c:numCache>
                <c:formatCode>0.0</c:formatCode>
                <c:ptCount val="9"/>
                <c:pt idx="0">
                  <c:v>1.2105263157894737</c:v>
                </c:pt>
                <c:pt idx="1">
                  <c:v>1</c:v>
                </c:pt>
                <c:pt idx="2">
                  <c:v>1.2</c:v>
                </c:pt>
                <c:pt idx="3">
                  <c:v>1</c:v>
                </c:pt>
                <c:pt idx="4">
                  <c:v>1.6666666666666667</c:v>
                </c:pt>
                <c:pt idx="5">
                  <c:v>1</c:v>
                </c:pt>
                <c:pt idx="6">
                  <c:v>1.4285714285714286</c:v>
                </c:pt>
                <c:pt idx="7">
                  <c:v>1.1428571428571428</c:v>
                </c:pt>
                <c:pt idx="8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9C-456D-A910-594EE3F35632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КЦ!$E$2:$E$10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2</c:v>
                </c:pt>
                <c:pt idx="2">
                  <c:v>1.6</c:v>
                </c:pt>
                <c:pt idx="3">
                  <c:v>1.8333333333333333</c:v>
                </c:pt>
                <c:pt idx="4">
                  <c:v>1.6666666666666667</c:v>
                </c:pt>
                <c:pt idx="5">
                  <c:v>1.7777777777777777</c:v>
                </c:pt>
                <c:pt idx="6">
                  <c:v>2</c:v>
                </c:pt>
                <c:pt idx="7">
                  <c:v>1.8571428571428572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9C-456D-A910-594EE3F35632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КЦ!$F$2:$F$10</c:f>
              <c:numCache>
                <c:formatCode>0.0</c:formatCode>
                <c:ptCount val="9"/>
                <c:pt idx="0">
                  <c:v>0.78947368421052633</c:v>
                </c:pt>
                <c:pt idx="1">
                  <c:v>1.3333333333333333</c:v>
                </c:pt>
                <c:pt idx="2">
                  <c:v>0.6</c:v>
                </c:pt>
                <c:pt idx="3">
                  <c:v>1</c:v>
                </c:pt>
                <c:pt idx="4">
                  <c:v>1.3333333333333333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0.83333333333333337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9C-456D-A910-594EE3F35632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КЦ!$G$2:$G$10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1.6666666666666667</c:v>
                </c:pt>
                <c:pt idx="6">
                  <c:v>2</c:v>
                </c:pt>
                <c:pt idx="7">
                  <c:v>1.7142857142857142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9C-456D-A910-594EE3F35632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КЦ!$H$2:$H$10</c:f>
              <c:numCache>
                <c:formatCode>0.0</c:formatCode>
                <c:ptCount val="9"/>
                <c:pt idx="0">
                  <c:v>1.1578947368421053</c:v>
                </c:pt>
                <c:pt idx="1">
                  <c:v>1.6666666666666667</c:v>
                </c:pt>
                <c:pt idx="2">
                  <c:v>1.2</c:v>
                </c:pt>
                <c:pt idx="3">
                  <c:v>1.3333333333333333</c:v>
                </c:pt>
                <c:pt idx="4">
                  <c:v>1.1666666666666667</c:v>
                </c:pt>
                <c:pt idx="5">
                  <c:v>1.1111111111111112</c:v>
                </c:pt>
                <c:pt idx="6">
                  <c:v>1</c:v>
                </c:pt>
                <c:pt idx="7">
                  <c:v>1.2857142857142858</c:v>
                </c:pt>
                <c:pt idx="8">
                  <c:v>1.3333333333333333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C9C-456D-A910-594EE3F35632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КЦ!$I$2:$I$10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1.3333333333333333</c:v>
                </c:pt>
                <c:pt idx="2">
                  <c:v>2</c:v>
                </c:pt>
                <c:pt idx="3">
                  <c:v>1.6666666666666667</c:v>
                </c:pt>
                <c:pt idx="4">
                  <c:v>1.1666666666666667</c:v>
                </c:pt>
                <c:pt idx="5">
                  <c:v>1.5555555555555556</c:v>
                </c:pt>
                <c:pt idx="6">
                  <c:v>1.8571428571428572</c:v>
                </c:pt>
                <c:pt idx="7">
                  <c:v>1.5714285714285714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C9C-456D-A910-594EE3F35632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КЦ!$A$2:$A$10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КЦ!$J$2:$J$10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1.3333333333333333</c:v>
                </c:pt>
                <c:pt idx="2">
                  <c:v>1.8</c:v>
                </c:pt>
                <c:pt idx="3">
                  <c:v>1.6666666666666667</c:v>
                </c:pt>
                <c:pt idx="4">
                  <c:v>1.5</c:v>
                </c:pt>
                <c:pt idx="5">
                  <c:v>1.7777777777777777</c:v>
                </c:pt>
                <c:pt idx="6">
                  <c:v>1.5714285714285714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C9C-456D-A910-594EE3F356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5214464"/>
        <c:axId val="141731520"/>
      </c:barChart>
      <c:catAx>
        <c:axId val="1852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731520"/>
        <c:crosses val="autoZero"/>
        <c:auto val="1"/>
        <c:lblAlgn val="ctr"/>
        <c:lblOffset val="100"/>
        <c:noMultiLvlLbl val="0"/>
      </c:catAx>
      <c:valAx>
        <c:axId val="14173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2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Коммуникативная компетенция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КК!$B$2:$B$10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1.7142857142857142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15-404D-BA01-DDDA0BC14A9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КК!$C$2:$C$10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2</c:v>
                </c:pt>
                <c:pt idx="2">
                  <c:v>1.8</c:v>
                </c:pt>
                <c:pt idx="3">
                  <c:v>2</c:v>
                </c:pt>
                <c:pt idx="4">
                  <c:v>1.6666666666666667</c:v>
                </c:pt>
                <c:pt idx="5">
                  <c:v>2</c:v>
                </c:pt>
                <c:pt idx="6">
                  <c:v>1.8571428571428572</c:v>
                </c:pt>
                <c:pt idx="7">
                  <c:v>1.7142857142857142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15-404D-BA01-DDDA0BC14A9E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КК!$D$2:$D$10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2</c:v>
                </c:pt>
                <c:pt idx="2">
                  <c:v>1.8</c:v>
                </c:pt>
                <c:pt idx="3">
                  <c:v>1.6666666666666667</c:v>
                </c:pt>
                <c:pt idx="4">
                  <c:v>1.5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1.7142857142857142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15-404D-BA01-DDDA0BC14A9E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КК!$E$2:$E$10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2</c:v>
                </c:pt>
                <c:pt idx="2">
                  <c:v>1.8</c:v>
                </c:pt>
                <c:pt idx="3">
                  <c:v>1.6666666666666667</c:v>
                </c:pt>
                <c:pt idx="4">
                  <c:v>1.1666666666666667</c:v>
                </c:pt>
                <c:pt idx="5">
                  <c:v>1.5555555555555556</c:v>
                </c:pt>
                <c:pt idx="6">
                  <c:v>1.7142857142857142</c:v>
                </c:pt>
                <c:pt idx="7">
                  <c:v>1.2857142857142858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015-404D-BA01-DDDA0BC14A9E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КК!$F$2:$F$10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1.6666666666666667</c:v>
                </c:pt>
                <c:pt idx="2">
                  <c:v>1.8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1.7777777777777777</c:v>
                </c:pt>
                <c:pt idx="6">
                  <c:v>1.7142857142857142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015-404D-BA01-DDDA0BC14A9E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КК!$G$2:$G$10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2</c:v>
                </c:pt>
                <c:pt idx="2">
                  <c:v>1.2</c:v>
                </c:pt>
                <c:pt idx="3">
                  <c:v>1.8333333333333333</c:v>
                </c:pt>
                <c:pt idx="4">
                  <c:v>1.6666666666666667</c:v>
                </c:pt>
                <c:pt idx="5">
                  <c:v>1.8888888888888888</c:v>
                </c:pt>
                <c:pt idx="6">
                  <c:v>1.8571428571428572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015-404D-BA01-DDDA0BC14A9E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КК!$H$2:$H$10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1.6666666666666667</c:v>
                </c:pt>
                <c:pt idx="2">
                  <c:v>1.6</c:v>
                </c:pt>
                <c:pt idx="3">
                  <c:v>1.8333333333333333</c:v>
                </c:pt>
                <c:pt idx="4">
                  <c:v>1.5</c:v>
                </c:pt>
                <c:pt idx="5">
                  <c:v>1.4444444444444444</c:v>
                </c:pt>
                <c:pt idx="6">
                  <c:v>1.5714285714285714</c:v>
                </c:pt>
                <c:pt idx="7">
                  <c:v>1.8571428571428572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015-404D-BA01-DDDA0BC14A9E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КК!$I$2:$I$10</c:f>
              <c:numCache>
                <c:formatCode>0.0</c:formatCode>
                <c:ptCount val="9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1.8888888888888888</c:v>
                </c:pt>
                <c:pt idx="6">
                  <c:v>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015-404D-BA01-DDDA0BC14A9E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КК!$J$2:$J$10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2</c:v>
                </c:pt>
                <c:pt idx="3">
                  <c:v>1.5</c:v>
                </c:pt>
                <c:pt idx="4">
                  <c:v>1.6666666666666667</c:v>
                </c:pt>
                <c:pt idx="5">
                  <c:v>1.5555555555555556</c:v>
                </c:pt>
                <c:pt idx="6">
                  <c:v>1.4285714285714286</c:v>
                </c:pt>
                <c:pt idx="7">
                  <c:v>1.5714285714285714</c:v>
                </c:pt>
                <c:pt idx="8">
                  <c:v>1.6666666666666667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015-404D-BA01-DDDA0BC14A9E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КК!$A$2:$A$10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КК!$K$2:$K$10</c:f>
              <c:numCache>
                <c:formatCode>0.0</c:formatCode>
                <c:ptCount val="9"/>
                <c:pt idx="0">
                  <c:v>1.736842105263158</c:v>
                </c:pt>
                <c:pt idx="1">
                  <c:v>1.6666666666666667</c:v>
                </c:pt>
                <c:pt idx="2">
                  <c:v>1.6</c:v>
                </c:pt>
                <c:pt idx="3">
                  <c:v>1.8333333333333333</c:v>
                </c:pt>
                <c:pt idx="4">
                  <c:v>1.1666666666666667</c:v>
                </c:pt>
                <c:pt idx="5">
                  <c:v>0.77777777777777779</c:v>
                </c:pt>
                <c:pt idx="6">
                  <c:v>2</c:v>
                </c:pt>
                <c:pt idx="7">
                  <c:v>1.7142857142857142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015-404D-BA01-DDDA0BC14A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5501696"/>
        <c:axId val="141733824"/>
      </c:barChart>
      <c:catAx>
        <c:axId val="18550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733824"/>
        <c:crosses val="autoZero"/>
        <c:auto val="1"/>
        <c:lblAlgn val="ctr"/>
        <c:lblOffset val="100"/>
        <c:noMultiLvlLbl val="0"/>
      </c:catAx>
      <c:valAx>
        <c:axId val="14173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50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Мотивационная</a:t>
            </a:r>
            <a:r>
              <a:rPr lang="ru-RU" sz="1800" b="1" baseline="0" dirty="0"/>
              <a:t> компетенция</a:t>
            </a:r>
            <a:endParaRPr lang="ru-RU" sz="18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ШНОР.xlsx]МОТК'!$B$2:$B$10</c:f>
              <c:numCache>
                <c:formatCode>0.0</c:formatCode>
                <c:ptCount val="9"/>
                <c:pt idx="0">
                  <c:v>1.6842105263157894</c:v>
                </c:pt>
                <c:pt idx="1">
                  <c:v>1.6666666666666667</c:v>
                </c:pt>
                <c:pt idx="2">
                  <c:v>1.6</c:v>
                </c:pt>
                <c:pt idx="3">
                  <c:v>1.6666666666666667</c:v>
                </c:pt>
                <c:pt idx="4">
                  <c:v>1.3333333333333333</c:v>
                </c:pt>
                <c:pt idx="5">
                  <c:v>1.6666666666666667</c:v>
                </c:pt>
                <c:pt idx="6">
                  <c:v>2</c:v>
                </c:pt>
                <c:pt idx="7">
                  <c:v>1.5714285714285714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64-4591-AD4D-B93C4F564B1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ШНОР.xlsx]МОТК'!$C$2:$C$10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1.6666666666666667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64-4591-AD4D-B93C4F564B1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ШНОР.xlsx]МОТК'!$D$2:$D$10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1.6666666666666667</c:v>
                </c:pt>
                <c:pt idx="2">
                  <c:v>1.6</c:v>
                </c:pt>
                <c:pt idx="3">
                  <c:v>1.8333333333333333</c:v>
                </c:pt>
                <c:pt idx="4">
                  <c:v>1.6666666666666667</c:v>
                </c:pt>
                <c:pt idx="5">
                  <c:v>1.1111111111111112</c:v>
                </c:pt>
                <c:pt idx="6">
                  <c:v>1.8571428571428572</c:v>
                </c:pt>
                <c:pt idx="7">
                  <c:v>1.4285714285714286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E64-4591-AD4D-B93C4F564B1B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ШНОР.xlsx]МОТК'!$E$2:$E$10</c:f>
              <c:numCache>
                <c:formatCode>0.0</c:formatCode>
                <c:ptCount val="9"/>
                <c:pt idx="0">
                  <c:v>1.736842105263158</c:v>
                </c:pt>
                <c:pt idx="1">
                  <c:v>1.6666666666666667</c:v>
                </c:pt>
                <c:pt idx="2">
                  <c:v>1.6</c:v>
                </c:pt>
                <c:pt idx="3">
                  <c:v>1.6666666666666667</c:v>
                </c:pt>
                <c:pt idx="4">
                  <c:v>1.6666666666666667</c:v>
                </c:pt>
                <c:pt idx="5">
                  <c:v>1.7777777777777777</c:v>
                </c:pt>
                <c:pt idx="6">
                  <c:v>1.8571428571428572</c:v>
                </c:pt>
                <c:pt idx="7">
                  <c:v>1.5714285714285714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E64-4591-AD4D-B93C4F564B1B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ШНОР.xlsx]МОТК'!$F$2:$F$10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1.6666666666666667</c:v>
                </c:pt>
                <c:pt idx="2">
                  <c:v>2</c:v>
                </c:pt>
                <c:pt idx="3">
                  <c:v>1.8333333333333333</c:v>
                </c:pt>
                <c:pt idx="4">
                  <c:v>1.8333333333333333</c:v>
                </c:pt>
                <c:pt idx="5">
                  <c:v>1.8888888888888888</c:v>
                </c:pt>
                <c:pt idx="6">
                  <c:v>2</c:v>
                </c:pt>
                <c:pt idx="7">
                  <c:v>1.8571428571428572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E64-4591-AD4D-B93C4F564B1B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ШНОР.xlsx]МОТК'!$G$2:$G$10</c:f>
              <c:numCache>
                <c:formatCode>0.0</c:formatCode>
                <c:ptCount val="9"/>
                <c:pt idx="0">
                  <c:v>1.8947368421052631</c:v>
                </c:pt>
                <c:pt idx="1">
                  <c:v>2</c:v>
                </c:pt>
                <c:pt idx="2">
                  <c:v>1.8</c:v>
                </c:pt>
                <c:pt idx="3">
                  <c:v>1.6666666666666667</c:v>
                </c:pt>
                <c:pt idx="4">
                  <c:v>1.6666666666666667</c:v>
                </c:pt>
                <c:pt idx="5">
                  <c:v>1.6666666666666667</c:v>
                </c:pt>
                <c:pt idx="6">
                  <c:v>1.8571428571428572</c:v>
                </c:pt>
                <c:pt idx="7">
                  <c:v>1.7142857142857142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E64-4591-AD4D-B93C4F564B1B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ШНОР.xlsx]МОТК'!$H$2:$H$10</c:f>
              <c:numCache>
                <c:formatCode>0.0</c:formatCode>
                <c:ptCount val="9"/>
                <c:pt idx="0">
                  <c:v>1.736842105263158</c:v>
                </c:pt>
                <c:pt idx="1">
                  <c:v>2</c:v>
                </c:pt>
                <c:pt idx="2">
                  <c:v>1.8</c:v>
                </c:pt>
                <c:pt idx="3">
                  <c:v>1.6666666666666667</c:v>
                </c:pt>
                <c:pt idx="4">
                  <c:v>2</c:v>
                </c:pt>
                <c:pt idx="5">
                  <c:v>1.8888888888888888</c:v>
                </c:pt>
                <c:pt idx="6">
                  <c:v>2</c:v>
                </c:pt>
                <c:pt idx="7">
                  <c:v>1.7142857142857142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E64-4591-AD4D-B93C4F564B1B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ШНОР.xlsx]МОТК'!$I$2:$I$10</c:f>
              <c:numCache>
                <c:formatCode>0.0</c:formatCode>
                <c:ptCount val="9"/>
                <c:pt idx="0">
                  <c:v>1.7894736842105263</c:v>
                </c:pt>
                <c:pt idx="1">
                  <c:v>2</c:v>
                </c:pt>
                <c:pt idx="2">
                  <c:v>1.8</c:v>
                </c:pt>
                <c:pt idx="3">
                  <c:v>1.3333333333333333</c:v>
                </c:pt>
                <c:pt idx="4">
                  <c:v>1.6666666666666667</c:v>
                </c:pt>
                <c:pt idx="5">
                  <c:v>1.7777777777777777</c:v>
                </c:pt>
                <c:pt idx="6">
                  <c:v>1.8571428571428572</c:v>
                </c:pt>
                <c:pt idx="7">
                  <c:v>1.5714285714285714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E64-4591-AD4D-B93C4F564B1B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ШНОР.xlsx]МОТК'!$J$2:$J$10</c:f>
              <c:numCache>
                <c:formatCode>0.0</c:formatCode>
                <c:ptCount val="9"/>
                <c:pt idx="0">
                  <c:v>2</c:v>
                </c:pt>
                <c:pt idx="1">
                  <c:v>1.6666666666666667</c:v>
                </c:pt>
                <c:pt idx="2">
                  <c:v>1.6</c:v>
                </c:pt>
                <c:pt idx="3">
                  <c:v>2</c:v>
                </c:pt>
                <c:pt idx="4">
                  <c:v>1.6666666666666667</c:v>
                </c:pt>
                <c:pt idx="5">
                  <c:v>2</c:v>
                </c:pt>
                <c:pt idx="6">
                  <c:v>1.8571428571428572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E64-4591-AD4D-B93C4F564B1B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 по 9 школам ШНОР.xlsx]МОТК'!$A$2:$A$10</c:f>
              <c:strCache>
                <c:ptCount val="9"/>
                <c:pt idx="0">
                  <c:v>МОУ Пречистенская СШ</c:v>
                </c:pt>
                <c:pt idx="1">
                  <c:v>МОУ Закобякинская СОШ</c:v>
                </c:pt>
                <c:pt idx="2">
                  <c:v>МОУ Воскресенская СОШ</c:v>
                </c:pt>
                <c:pt idx="3">
                  <c:v>МОУ Борковская СОШ</c:v>
                </c:pt>
                <c:pt idx="4">
                  <c:v>МОУ Парфеньевская ООШ</c:v>
                </c:pt>
                <c:pt idx="5">
                  <c:v>МОУ Любимская ООШ</c:v>
                </c:pt>
                <c:pt idx="6">
                  <c:v>МОУ Скалинская ОШ</c:v>
                </c:pt>
                <c:pt idx="7">
                  <c:v>МОУ Ермаковская СОШ</c:v>
                </c:pt>
                <c:pt idx="8">
                  <c:v>МОУ Семеновская СШ</c:v>
                </c:pt>
              </c:strCache>
            </c:strRef>
          </c:cat>
          <c:val>
            <c:numRef>
              <c:f>'[ИТОГ по 9 школам ШНОР.xlsx]МОТК'!$K$2:$K$10</c:f>
              <c:numCache>
                <c:formatCode>0.0</c:formatCode>
                <c:ptCount val="9"/>
                <c:pt idx="0">
                  <c:v>1.8421052631578947</c:v>
                </c:pt>
                <c:pt idx="1">
                  <c:v>1.3333333333333333</c:v>
                </c:pt>
                <c:pt idx="2">
                  <c:v>1.2</c:v>
                </c:pt>
                <c:pt idx="3">
                  <c:v>2</c:v>
                </c:pt>
                <c:pt idx="4">
                  <c:v>1.6666666666666667</c:v>
                </c:pt>
                <c:pt idx="5">
                  <c:v>1.5555555555555556</c:v>
                </c:pt>
                <c:pt idx="6">
                  <c:v>1.7142857142857142</c:v>
                </c:pt>
                <c:pt idx="7">
                  <c:v>1.4285714285714286</c:v>
                </c:pt>
                <c:pt idx="8">
                  <c:v>1.8333333333333333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E64-4591-AD4D-B93C4F564B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993088"/>
        <c:axId val="141736128"/>
      </c:barChart>
      <c:catAx>
        <c:axId val="18799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736128"/>
        <c:crosses val="autoZero"/>
        <c:auto val="1"/>
        <c:lblAlgn val="ctr"/>
        <c:lblOffset val="100"/>
        <c:noMultiLvlLbl val="0"/>
      </c:catAx>
      <c:valAx>
        <c:axId val="14173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99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Компетенция целеполагания у руководителей и заместителей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Статистика!$C$29:$Y$29</c:f>
              <c:numCache>
                <c:formatCode>0.0</c:formatCode>
                <c:ptCount val="23"/>
                <c:pt idx="0">
                  <c:v>1.125</c:v>
                </c:pt>
                <c:pt idx="1">
                  <c:v>1.0416666666666667</c:v>
                </c:pt>
                <c:pt idx="2">
                  <c:v>0.79166666666666663</c:v>
                </c:pt>
                <c:pt idx="3">
                  <c:v>1</c:v>
                </c:pt>
                <c:pt idx="4">
                  <c:v>0.91666666666666663</c:v>
                </c:pt>
                <c:pt idx="5">
                  <c:v>1.2916666666666667</c:v>
                </c:pt>
                <c:pt idx="6">
                  <c:v>0.625</c:v>
                </c:pt>
                <c:pt idx="7">
                  <c:v>1.0833333333333333</c:v>
                </c:pt>
                <c:pt idx="8">
                  <c:v>0.75</c:v>
                </c:pt>
                <c:pt idx="9">
                  <c:v>1.125</c:v>
                </c:pt>
                <c:pt idx="10">
                  <c:v>1.25</c:v>
                </c:pt>
                <c:pt idx="11">
                  <c:v>0.91666666666666663</c:v>
                </c:pt>
                <c:pt idx="12">
                  <c:v>1.1666666666666667</c:v>
                </c:pt>
                <c:pt idx="13">
                  <c:v>1.4166666666666667</c:v>
                </c:pt>
                <c:pt idx="14">
                  <c:v>1.125</c:v>
                </c:pt>
                <c:pt idx="15">
                  <c:v>1.0416666666666667</c:v>
                </c:pt>
                <c:pt idx="16">
                  <c:v>1.7083333333333333</c:v>
                </c:pt>
                <c:pt idx="17">
                  <c:v>1.7916666666666667</c:v>
                </c:pt>
                <c:pt idx="18">
                  <c:v>1.75</c:v>
                </c:pt>
                <c:pt idx="19">
                  <c:v>1.3333333333333333</c:v>
                </c:pt>
                <c:pt idx="20">
                  <c:v>1.5416666666666667</c:v>
                </c:pt>
                <c:pt idx="21">
                  <c:v>1.8333333333333333</c:v>
                </c:pt>
                <c:pt idx="22">
                  <c:v>1.75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18-45FD-8398-56B3D173FB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81472"/>
        <c:axId val="72271552"/>
      </c:barChart>
      <c:catAx>
        <c:axId val="19268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271552"/>
        <c:crosses val="autoZero"/>
        <c:auto val="1"/>
        <c:lblAlgn val="ctr"/>
        <c:lblOffset val="100"/>
        <c:noMultiLvlLbl val="0"/>
      </c:catAx>
      <c:valAx>
        <c:axId val="7227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68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0.03365</cdr:x>
      <cdr:y>0.90585</cdr:y>
    </cdr:from>
    <cdr:to>
      <cdr:x>0.16187</cdr:x>
      <cdr:y>0.97375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90094" y="3416789"/>
          <a:ext cx="1486332" cy="25611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0.17061</cdr:x>
      <cdr:y>0.90945</cdr:y>
    </cdr:from>
    <cdr:to>
      <cdr:x>0.30156</cdr:x>
      <cdr:y>0.9788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977663" y="3430350"/>
          <a:ext cx="1518012" cy="2615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0.31023</cdr:x>
      <cdr:y>0.90582</cdr:y>
    </cdr:from>
    <cdr:to>
      <cdr:x>0.42728</cdr:x>
      <cdr:y>0.97375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3596105" y="3416674"/>
          <a:ext cx="1356895" cy="2562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0.43378</cdr:x>
      <cdr:y>0.90123</cdr:y>
    </cdr:from>
    <cdr:to>
      <cdr:x>0.58012</cdr:x>
      <cdr:y>0.96869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5028320" y="3399361"/>
          <a:ext cx="1696330" cy="25445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0.58869</cdr:x>
      <cdr:y>0.90094</cdr:y>
    </cdr:from>
    <cdr:to>
      <cdr:x>0.70666</cdr:x>
      <cdr:y>0.97122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6824001" y="3398249"/>
          <a:ext cx="1367500" cy="26509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0.7135</cdr:x>
      <cdr:y>0.90443</cdr:y>
    </cdr:from>
    <cdr:to>
      <cdr:x>0.84881</cdr:x>
      <cdr:y>0.97627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8270823" y="3411433"/>
          <a:ext cx="1568502" cy="27097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0.85374</cdr:x>
      <cdr:y>0.90236</cdr:y>
    </cdr:from>
    <cdr:to>
      <cdr:x>0.98767</cdr:x>
      <cdr:y>0.97299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9896474" y="3403607"/>
          <a:ext cx="1552575" cy="2664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</cdr:spPr>
    </cdr:pic>
  </cdr:relSizeAnchor>
  <cdr:relSizeAnchor xmlns:cdr="http://schemas.openxmlformats.org/drawingml/2006/chartDrawing">
    <cdr:from>
      <cdr:x>0.02551</cdr:x>
      <cdr:y>0.45409</cdr:y>
    </cdr:from>
    <cdr:to>
      <cdr:x>1</cdr:x>
      <cdr:y>0.45409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95708" y="1712768"/>
          <a:ext cx="11296217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0.03838</cdr:x>
      <cdr:y>0.37736</cdr:y>
    </cdr:from>
    <cdr:to>
      <cdr:x>0.98237</cdr:x>
      <cdr:y>0.37736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52425" y="1143000"/>
          <a:ext cx="866775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527E-417F-4338-A0F3-3151BDEEF0F7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CDD20-1885-48E0-AF07-30ED29792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862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27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1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2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7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26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0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1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4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05B8F-94D7-4C7A-A221-D3DAB535CF86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9FBF-252B-4768-921C-7F9E855276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33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62" y="316435"/>
            <a:ext cx="3325375" cy="12374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973483" y="569420"/>
            <a:ext cx="0" cy="731520"/>
          </a:xfrm>
          <a:prstGeom prst="line">
            <a:avLst/>
          </a:prstGeom>
          <a:ln>
            <a:solidFill>
              <a:srgbClr val="373C5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915" y="5223286"/>
            <a:ext cx="1770754" cy="163471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142999" y="1955567"/>
            <a:ext cx="9786258" cy="1637607"/>
          </a:xfrm>
          <a:prstGeom prst="rect">
            <a:avLst/>
          </a:prstGeom>
          <a:solidFill>
            <a:srgbClr val="EB5E57"/>
          </a:solidFill>
          <a:ln>
            <a:solidFill>
              <a:srgbClr val="EB5E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>
                <a:solidFill>
                  <a:srgbClr val="002060"/>
                </a:solidFill>
              </a:rPr>
              <a:t>Координационный совет </a:t>
            </a:r>
            <a:br>
              <a:rPr lang="ru-RU" sz="4400" b="1">
                <a:solidFill>
                  <a:srgbClr val="002060"/>
                </a:solidFill>
              </a:rPr>
            </a:br>
            <a:r>
              <a:rPr lang="ru-RU" sz="4400" b="1">
                <a:solidFill>
                  <a:srgbClr val="002060"/>
                </a:solidFill>
              </a:rPr>
              <a:t>по работе с ШНОР и ШНСУ</a:t>
            </a:r>
            <a:endParaRPr lang="ru-RU" sz="4400">
              <a:ln>
                <a:solidFill>
                  <a:srgbClr val="FF505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72595" y="4168831"/>
            <a:ext cx="6726130" cy="768930"/>
          </a:xfrm>
          <a:prstGeom prst="rect">
            <a:avLst/>
          </a:prstGeom>
          <a:solidFill>
            <a:srgbClr val="373C59"/>
          </a:solidFill>
          <a:ln>
            <a:solidFill>
              <a:srgbClr val="373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>
                <a:solidFill>
                  <a:schemeClr val="bg1"/>
                </a:solidFill>
              </a:rPr>
              <a:t>Буданова Д.С., старший методист ЦНППМ ГАУ ДПО ЯО ИРО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6177" y="5625068"/>
            <a:ext cx="3446418" cy="584143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24.09.2021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837" y="569420"/>
            <a:ext cx="3538308" cy="8104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ГАУ ДПО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«Институт развития образования»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Ярославская область</a:t>
            </a:r>
            <a:endParaRPr lang="ru-RU" sz="1600" b="1" dirty="0">
              <a:solidFill>
                <a:srgbClr val="373C59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85" y="88046"/>
            <a:ext cx="962748" cy="962748"/>
          </a:xfrm>
          <a:prstGeom prst="rect">
            <a:avLst/>
          </a:prstGeom>
        </p:spPr>
      </p:pic>
      <p:pic>
        <p:nvPicPr>
          <p:cNvPr id="11" name="герб" descr="C:\Users\nnn\Documents\Data\__Для ректората\19-02-2019-старт-конкурсы\gerb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2" t="13026" r="19067" b="13477"/>
          <a:stretch>
            <a:fillRect/>
          </a:stretch>
        </p:blipFill>
        <p:spPr bwMode="auto">
          <a:xfrm>
            <a:off x="11269895" y="202390"/>
            <a:ext cx="6619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02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217788"/>
              </p:ext>
            </p:extLst>
          </p:nvPr>
        </p:nvGraphicFramePr>
        <p:xfrm>
          <a:off x="318655" y="1825625"/>
          <a:ext cx="1149927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649483" y="3803270"/>
            <a:ext cx="11010899" cy="27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266797" y="313863"/>
            <a:ext cx="4241076" cy="80954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68- Освоение и применение психолого-педагогических технологий, необходимых для адресной работы с различным контингентом - средне-способных обучающихся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(Столбец 9)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6797" y="1244940"/>
            <a:ext cx="4241076" cy="581295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61- Умение осуществлять сотрудничество с родителями в решении учебных и воспитательных задач – мотивации на учебную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(Столбец 2)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94169" y="175615"/>
            <a:ext cx="4239888" cy="1287425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69- </a:t>
            </a:r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разрабатывать (осваивать) и применять современные психолого-педагогические технологии, основанные на знании законов развития личности и поведения в реальной и виртуальной среде - для потенциально одаренных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(Столбец 10 у некоторых)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9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69623" y="339989"/>
            <a:ext cx="6244045" cy="731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по школам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2480" y="1598023"/>
            <a:ext cx="4815840" cy="40930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Высокий показатель:</a:t>
            </a:r>
          </a:p>
          <a:p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ИКТ-компетенция – </a:t>
            </a: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Технологическая 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Скалинская ОШ 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Семеновская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СШ,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Пречистенская СШ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Оценочная 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Семеновская СШ,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Любимская ООШ им.В.Ю.Орлова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целеполагания – </a:t>
            </a: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Коммуникативная 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Семеновская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СШ, МОУ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Скалинская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ОШ, МОУ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Борковская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СОШ, МОУ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Закобякинская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СОШ, МОУ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Пречистенская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</a:t>
            </a:r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Мотивационная 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Пречистенская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СШ,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МОУ Семеновская СШ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Скалинская ОШ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14159" y="1502229"/>
            <a:ext cx="4815840" cy="40930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Низкий показатель:</a:t>
            </a: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ИКТ-компетенция –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школы 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Технологическая 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Ермаковская СОШ Любимского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МР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Парфеньевская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ООШ</a:t>
            </a:r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Оценочная 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Закобякинская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СОШ,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Ермаковская СОШ Любимского МР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целеполагания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школы </a:t>
            </a:r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Коммуникативная компетенция –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Любимская ООШ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им.В.Ю.Орлова,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Парфеньевская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ООШ</a:t>
            </a:r>
            <a:endPara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Мотивационная компетенция – 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4418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9029" y="313509"/>
            <a:ext cx="7210697" cy="7750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руководителей ШНОР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41747006"/>
              </p:ext>
            </p:extLst>
          </p:nvPr>
        </p:nvGraphicFramePr>
        <p:xfrm>
          <a:off x="1896836" y="3220811"/>
          <a:ext cx="9182100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7354388" y="1105986"/>
            <a:ext cx="4667794" cy="548640"/>
          </a:xfrm>
          <a:prstGeom prst="roundRect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организовать учебную деятельность обучающихся  в соответствии с целью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54388" y="1711231"/>
            <a:ext cx="4667794" cy="487680"/>
          </a:xfrm>
          <a:prstGeom prst="roundRect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вовлечь обучающихся в процесс формулирования целей и задач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4388" y="2255516"/>
            <a:ext cx="4667794" cy="418011"/>
          </a:xfrm>
          <a:prstGeom prst="roundRect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создавать ситуации, обеспечивающие успех в реализации целей</a:t>
            </a:r>
          </a:p>
        </p:txBody>
      </p:sp>
      <p:sp>
        <p:nvSpPr>
          <p:cNvPr id="9" name="Стрелка вверх 8"/>
          <p:cNvSpPr/>
          <p:nvPr/>
        </p:nvSpPr>
        <p:spPr>
          <a:xfrm>
            <a:off x="8756468" y="6226629"/>
            <a:ext cx="209006" cy="548640"/>
          </a:xfrm>
          <a:prstGeom prst="upArrow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9139645" y="6226629"/>
            <a:ext cx="209006" cy="548640"/>
          </a:xfrm>
          <a:prstGeom prst="upArrow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10271760" y="6226629"/>
            <a:ext cx="209006" cy="548640"/>
          </a:xfrm>
          <a:prstGeom prst="upArrow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10654937" y="6226629"/>
            <a:ext cx="209006" cy="548640"/>
          </a:xfrm>
          <a:prstGeom prst="upArrow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54388" y="2730132"/>
            <a:ext cx="4667794" cy="600893"/>
          </a:xfrm>
          <a:prstGeom prst="roundRect">
            <a:avLst/>
          </a:prstGeom>
          <a:solidFill>
            <a:srgbClr val="B64D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разрабатывать и реализовывать индивидуальные образовательные маршруты для достижения цели</a:t>
            </a:r>
          </a:p>
        </p:txBody>
      </p:sp>
      <p:sp>
        <p:nvSpPr>
          <p:cNvPr id="14" name="Стрелка вверх 13"/>
          <p:cNvSpPr/>
          <p:nvPr/>
        </p:nvSpPr>
        <p:spPr>
          <a:xfrm>
            <a:off x="3065417" y="6185263"/>
            <a:ext cx="217714" cy="631371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4558937" y="6187440"/>
            <a:ext cx="217714" cy="631371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5355770" y="6196147"/>
            <a:ext cx="217714" cy="631371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6470468" y="6185262"/>
            <a:ext cx="217714" cy="631371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5131" y="1151715"/>
            <a:ext cx="6862355" cy="3026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перевести тему занятия в педагогическую задачу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35131" y="1501165"/>
            <a:ext cx="6862355" cy="5486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формулировать и декомпозировать цели изучения дисциплины... темы, занятия, переводить их в учебные задачи с учетом нормативных требований, индивидуализации и дифференциации учебного процесса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26422" y="2124887"/>
            <a:ext cx="6871064" cy="5486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формулировать и декомпозировать цели изучения дисциплины... темы, занятия, переводить их в учебные задачи с учетом нормативных требований, индивидуализации и дифференциации учебного процесса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35131" y="2720361"/>
            <a:ext cx="6871064" cy="35812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подбирать обобщенные цели для учебного задания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90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62" y="316435"/>
            <a:ext cx="3325375" cy="12374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973483" y="569420"/>
            <a:ext cx="0" cy="731520"/>
          </a:xfrm>
          <a:prstGeom prst="line">
            <a:avLst/>
          </a:prstGeom>
          <a:ln>
            <a:solidFill>
              <a:srgbClr val="373C5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837" y="569420"/>
            <a:ext cx="3538308" cy="8104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ГАУ ДПО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«Институт развития образования»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Ярославская область</a:t>
            </a:r>
            <a:endParaRPr lang="ru-RU" sz="1600" b="1" dirty="0">
              <a:solidFill>
                <a:srgbClr val="373C59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885" y="384462"/>
            <a:ext cx="962748" cy="962748"/>
          </a:xfrm>
          <a:prstGeom prst="rect">
            <a:avLst/>
          </a:prstGeom>
        </p:spPr>
      </p:pic>
      <p:pic>
        <p:nvPicPr>
          <p:cNvPr id="11" name="герб" descr="C:\Users\nnn\Documents\Data\__Для ректората\19-02-2019-старт-конкурсы\gerb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2" t="13026" r="19067" b="13477"/>
          <a:stretch>
            <a:fillRect/>
          </a:stretch>
        </p:blipFill>
        <p:spPr bwMode="auto">
          <a:xfrm>
            <a:off x="9993545" y="385905"/>
            <a:ext cx="6619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42999" y="1955567"/>
            <a:ext cx="9699172" cy="848593"/>
          </a:xfrm>
          <a:prstGeom prst="rect">
            <a:avLst/>
          </a:prstGeom>
          <a:solidFill>
            <a:srgbClr val="EB5E57"/>
          </a:solidFill>
          <a:ln>
            <a:solidFill>
              <a:srgbClr val="EB5E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Общие рекомендации:</a:t>
            </a:r>
            <a:endParaRPr lang="ru-RU" sz="4400" dirty="0">
              <a:ln>
                <a:solidFill>
                  <a:srgbClr val="FF505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99" y="3275272"/>
            <a:ext cx="9995264" cy="1645071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Курсы повышения квалификации;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Внутрифирменное обучение;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Наставничество;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работа на муниципальном уровне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6663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62" y="316435"/>
            <a:ext cx="3325375" cy="12374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973483" y="569420"/>
            <a:ext cx="0" cy="731520"/>
          </a:xfrm>
          <a:prstGeom prst="line">
            <a:avLst/>
          </a:prstGeom>
          <a:ln>
            <a:solidFill>
              <a:srgbClr val="373C5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837" y="569420"/>
            <a:ext cx="3538308" cy="8104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ГАУ ДПО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«Институт развития образования»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Ярославская область</a:t>
            </a:r>
            <a:endParaRPr lang="ru-RU" sz="1600" b="1" dirty="0">
              <a:solidFill>
                <a:srgbClr val="373C59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885" y="384462"/>
            <a:ext cx="962748" cy="962748"/>
          </a:xfrm>
          <a:prstGeom prst="rect">
            <a:avLst/>
          </a:prstGeom>
        </p:spPr>
      </p:pic>
      <p:pic>
        <p:nvPicPr>
          <p:cNvPr id="11" name="герб" descr="C:\Users\nnn\Documents\Data\__Для ректората\19-02-2019-старт-конкурсы\gerb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2" t="13026" r="19067" b="13477"/>
          <a:stretch>
            <a:fillRect/>
          </a:stretch>
        </p:blipFill>
        <p:spPr bwMode="auto">
          <a:xfrm>
            <a:off x="9993545" y="385905"/>
            <a:ext cx="6619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42999" y="1955567"/>
            <a:ext cx="9786258" cy="1637607"/>
          </a:xfrm>
          <a:prstGeom prst="rect">
            <a:avLst/>
          </a:prstGeom>
          <a:solidFill>
            <a:srgbClr val="EB5E57"/>
          </a:solidFill>
          <a:ln>
            <a:solidFill>
              <a:srgbClr val="EB5E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Спасибо за внимание! </a:t>
            </a:r>
            <a:endParaRPr lang="ru-RU" sz="4400" dirty="0">
              <a:ln>
                <a:solidFill>
                  <a:srgbClr val="FF5050"/>
                </a:solidFill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2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62" y="316435"/>
            <a:ext cx="3325375" cy="12374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973483" y="569420"/>
            <a:ext cx="0" cy="731520"/>
          </a:xfrm>
          <a:prstGeom prst="line">
            <a:avLst/>
          </a:prstGeom>
          <a:ln>
            <a:solidFill>
              <a:srgbClr val="373C5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837" y="569420"/>
            <a:ext cx="3538308" cy="8104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ГАУ ДПО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«Институт развития образования» </a:t>
            </a:r>
          </a:p>
          <a:p>
            <a:pPr algn="l">
              <a:spcBef>
                <a:spcPts val="0"/>
              </a:spcBef>
            </a:pPr>
            <a:r>
              <a:rPr lang="ru-RU" sz="1600" b="1" dirty="0" smtClean="0">
                <a:solidFill>
                  <a:srgbClr val="373C59"/>
                </a:solidFill>
              </a:rPr>
              <a:t>Ярославская область</a:t>
            </a:r>
            <a:endParaRPr lang="ru-RU" sz="1600" b="1" dirty="0">
              <a:solidFill>
                <a:srgbClr val="373C59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885" y="384462"/>
            <a:ext cx="962748" cy="962748"/>
          </a:xfrm>
          <a:prstGeom prst="rect">
            <a:avLst/>
          </a:prstGeom>
        </p:spPr>
      </p:pic>
      <p:pic>
        <p:nvPicPr>
          <p:cNvPr id="11" name="герб" descr="C:\Users\nnn\Documents\Data\__Для ректората\19-02-2019-старт-конкурсы\gerb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2" t="13026" r="19067" b="13477"/>
          <a:stretch>
            <a:fillRect/>
          </a:stretch>
        </p:blipFill>
        <p:spPr bwMode="auto">
          <a:xfrm>
            <a:off x="9993545" y="385905"/>
            <a:ext cx="6619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2788730" y="1697534"/>
            <a:ext cx="6696892" cy="47984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Участники: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Семеновская СШ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Ермаковская СОШ Любимского МР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Скалинская ОШ                                            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Любимская ООШ им.В.Ю.Орлова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Парфеньевская ООШ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Борковская СОШ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Воскресенская СОШ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Закобякинская СОШ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Пречистенская СШ</a:t>
            </a:r>
          </a:p>
        </p:txBody>
      </p:sp>
    </p:spTree>
    <p:extLst>
      <p:ext uri="{BB962C8B-B14F-4D97-AF65-F5344CB8AC3E}">
        <p14:creationId xmlns:p14="http://schemas.microsoft.com/office/powerpoint/2010/main" val="204638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808572"/>
              </p:ext>
            </p:extLst>
          </p:nvPr>
        </p:nvGraphicFramePr>
        <p:xfrm>
          <a:off x="300037" y="1543050"/>
          <a:ext cx="11591925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7660374" y="209361"/>
            <a:ext cx="4241076" cy="5812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Западают: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93619" y="970236"/>
            <a:ext cx="1675214" cy="581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Мотивационная компетенция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7879" y="255429"/>
            <a:ext cx="4290954" cy="5812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Высокие показатели: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60374" y="970237"/>
            <a:ext cx="1562003" cy="5812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целеполагания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7879" y="970236"/>
            <a:ext cx="1700153" cy="581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Коммуникативная компетенция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335092" y="970237"/>
            <a:ext cx="1566358" cy="5812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ИКТ-Компетенция</a:t>
            </a:r>
          </a:p>
        </p:txBody>
      </p:sp>
    </p:spTree>
    <p:extLst>
      <p:ext uri="{BB962C8B-B14F-4D97-AF65-F5344CB8AC3E}">
        <p14:creationId xmlns:p14="http://schemas.microsoft.com/office/powerpoint/2010/main" val="25581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582002"/>
              </p:ext>
            </p:extLst>
          </p:nvPr>
        </p:nvGraphicFramePr>
        <p:xfrm>
          <a:off x="838199" y="1825625"/>
          <a:ext cx="1082732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108364" y="3782291"/>
            <a:ext cx="10418618" cy="41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557349" y="217714"/>
            <a:ext cx="4310741" cy="50509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вопрос: </a:t>
            </a: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работать с файловой системой компьютера с использованием функции поиска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файлов (Столбец 1)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7346" y="891289"/>
            <a:ext cx="4310741" cy="465909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вопрос: Умение </a:t>
            </a: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создавать графические схемы, используя возможности текстового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редактора (Столбец 2)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7416" y="245225"/>
            <a:ext cx="4241076" cy="58129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Умение обрабатывать данные в электронных таблицах с помощью формул и функций, строить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диаграммы (Столбец 3)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7347" y="1525676"/>
            <a:ext cx="4310741" cy="61366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вопрос: Умение </a:t>
            </a: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организовывать удаленную коммуникацию с помощью мессенджеров или программ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видеоконференцсвязи (Столбец 9)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7416" y="864771"/>
            <a:ext cx="4241076" cy="7114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Умение использовать техническое оборудование (компьютер, документ-камера, сканер, фотоаппарат) для демонстрации (проецирования) материала с непрозрачной поверхности на большой </a:t>
            </a:r>
            <a:r>
              <a:rPr lang="ru-RU" sz="1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экран (Столбец 4)</a:t>
            </a:r>
            <a:endParaRPr lang="ru-RU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637416" y="1638892"/>
            <a:ext cx="4241076" cy="581295"/>
          </a:xfrm>
          <a:prstGeom prst="roundRect">
            <a:avLst/>
          </a:prstGeom>
          <a:solidFill>
            <a:srgbClr val="9966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 Умение организовать удаленное тестирование, голосование или опрос на основе сервисов сети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 (Столбец 5)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25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675991"/>
              </p:ext>
            </p:extLst>
          </p:nvPr>
        </p:nvGraphicFramePr>
        <p:xfrm>
          <a:off x="838200" y="1825625"/>
          <a:ext cx="1093816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236519" y="3768436"/>
            <a:ext cx="10418618" cy="41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7512328" y="244194"/>
            <a:ext cx="4241076" cy="58129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18- Умение определять основную роль учителя в применении технологии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 (Столбец 8)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3253" y="244194"/>
            <a:ext cx="4241076" cy="581295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12- Умение выделять критерии для оценки урока (занятия) с позиции владения педагогом  современными технологиями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(Столбец 2)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12328" y="906046"/>
            <a:ext cx="4241076" cy="8095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11- Умение осуществлять отбор  технологических задач  при проектировании образовательного процесса с учетом  демонстрации учащимися высоких предметных результатов и интереса к учебному </a:t>
            </a:r>
            <a:r>
              <a:rPr lang="ru-RU" sz="12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предмету</a:t>
            </a:r>
            <a:r>
              <a:rPr lang="ru-RU" sz="1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(Столбец 1)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3253" y="906046"/>
            <a:ext cx="4241076" cy="8077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 Умение выстраивать алгоритм деятельности учителя по планированию и организации индивидуальных программ развития ученика средствами учебного предмета на основе технологии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ИСУД (Столбец 3)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2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21793"/>
              </p:ext>
            </p:extLst>
          </p:nvPr>
        </p:nvGraphicFramePr>
        <p:xfrm>
          <a:off x="1557770" y="2507214"/>
          <a:ext cx="10634230" cy="3903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665576" y="4323806"/>
            <a:ext cx="10526424" cy="138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19048" y="244194"/>
            <a:ext cx="4241076" cy="58129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23- Умение отбирать критерии оценки рабочей программы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(Столбец 3)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9048" y="989126"/>
            <a:ext cx="4241076" cy="58129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26- Умение применять методы проблемного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обучения (Столбец 6)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90557" y="989125"/>
            <a:ext cx="4241076" cy="87450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25- Умение отобрать активные и интерактивные методы, способствующие овладению обучающимися способами познавательной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(Столбец 5)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90557" y="244193"/>
            <a:ext cx="4241076" cy="5812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21- Умение провести самоанализ учебного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 (Столбец 1)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42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857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997527" y="3815541"/>
            <a:ext cx="10491356" cy="41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19049" y="997836"/>
            <a:ext cx="4241076" cy="58129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36- Умение определять проблемы, мешающие эффективности деятельности, на основе получения обратной связи от коллег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(Столбец 7)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9049" y="324715"/>
            <a:ext cx="4241076" cy="581295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31- Умение прогнозировать развитие текущей ситуации на основе ее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анализа (Столбец 2)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47807" y="233661"/>
            <a:ext cx="4241076" cy="581295"/>
          </a:xfrm>
          <a:prstGeom prst="roundRect">
            <a:avLst/>
          </a:prstGeom>
          <a:solidFill>
            <a:srgbClr val="9966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38- Умение понимать причины, вызвавшие появление негативных эмоций, осознать потребность в их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изменении (Столбец 8)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4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384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935182" y="3803270"/>
            <a:ext cx="10418618" cy="41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279859" y="954691"/>
            <a:ext cx="4241076" cy="58129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46- Умение организовать учебную деятельность обучающихся  в соответствии с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(Столбец 6)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9859" y="257257"/>
            <a:ext cx="4241076" cy="648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44- Умение разработать собственную программу, методические и дидактические материалы в соответствии с  целью профессионального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(Столбец 4)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47014" y="982300"/>
            <a:ext cx="4241076" cy="58129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45- Умение разработать собственную программу, методические и дидактические материалы в соответствии с  целью профессионального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(Столбец 5)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47014" y="324751"/>
            <a:ext cx="4241076" cy="581295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42- Умение перевести тему занятия в педагогическую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задачу (Столбец 2)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625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411105"/>
              </p:ext>
            </p:extLst>
          </p:nvPr>
        </p:nvGraphicFramePr>
        <p:xfrm>
          <a:off x="471055" y="1825625"/>
          <a:ext cx="1140228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812175" y="3792978"/>
            <a:ext cx="10927772" cy="554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427905" y="1189450"/>
            <a:ext cx="4241076" cy="7351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50- Умение защищать достоинство и интересы обучающихся, помогать детям, оказавшимся в конфликтной ситуации и/или неблагоприятных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условиях (Столбец 1)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7905" y="60389"/>
            <a:ext cx="4241076" cy="1047585"/>
          </a:xfrm>
          <a:prstGeom prst="roundRect">
            <a:avLst/>
          </a:prstGeom>
          <a:solidFill>
            <a:srgbClr val="C85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57- Умение предоставить воспитанникам, обучающимся и другим участникам образовательного процесса возможность самостоятельного конструктивного разрешения конфликтной ситуации, выступая в роли медиатора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(Столбец 8)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54237" y="423096"/>
            <a:ext cx="4241076" cy="581295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59- Умение использовать невербальные средства общения, нормы речевого этикета в соответствии с конкретной коммуникативной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ситуацией (Столбец 10  некоторых)</a:t>
            </a:r>
            <a:endParaRPr 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821</Words>
  <Application>Microsoft Office PowerPoint</Application>
  <PresentationFormat>Произвольный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Dasha</dc:creator>
  <cp:lastModifiedBy>Галина Валентиновна Куприянова</cp:lastModifiedBy>
  <cp:revision>68</cp:revision>
  <cp:lastPrinted>2021-09-23T12:57:08Z</cp:lastPrinted>
  <dcterms:created xsi:type="dcterms:W3CDTF">2021-09-19T16:10:07Z</dcterms:created>
  <dcterms:modified xsi:type="dcterms:W3CDTF">2021-09-23T12:59:14Z</dcterms:modified>
</cp:coreProperties>
</file>