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8" r:id="rId4"/>
    <p:sldId id="266" r:id="rId5"/>
    <p:sldId id="267" r:id="rId6"/>
    <p:sldId id="269" r:id="rId7"/>
    <p:sldId id="270" r:id="rId8"/>
    <p:sldId id="271" r:id="rId9"/>
    <p:sldId id="268" r:id="rId10"/>
    <p:sldId id="272" r:id="rId11"/>
    <p:sldId id="273" r:id="rId12"/>
    <p:sldId id="274" r:id="rId13"/>
    <p:sldId id="26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5A4C"/>
    <a:srgbClr val="A52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9E41C8-B0BA-497D-AC7E-63ED67EE1EF1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69D1A10-09A7-4C78-B949-B48A0D1A3373}" type="pres">
      <dgm:prSet presAssocID="{569E41C8-B0BA-497D-AC7E-63ED67EE1EF1}" presName="Name0" presStyleCnt="0">
        <dgm:presLayoutVars>
          <dgm:dir/>
          <dgm:resizeHandles val="exact"/>
        </dgm:presLayoutVars>
      </dgm:prSet>
      <dgm:spPr/>
    </dgm:pt>
  </dgm:ptLst>
  <dgm:cxnLst>
    <dgm:cxn modelId="{4779A716-1EE7-4A5F-89DC-1E2B243A8389}" type="presOf" srcId="{569E41C8-B0BA-497D-AC7E-63ED67EE1EF1}" destId="{969D1A10-09A7-4C78-B949-B48A0D1A337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9E41C8-B0BA-497D-AC7E-63ED67EE1EF1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69D1A10-09A7-4C78-B949-B48A0D1A3373}" type="pres">
      <dgm:prSet presAssocID="{569E41C8-B0BA-497D-AC7E-63ED67EE1EF1}" presName="Name0" presStyleCnt="0">
        <dgm:presLayoutVars>
          <dgm:dir/>
          <dgm:resizeHandles val="exact"/>
        </dgm:presLayoutVars>
      </dgm:prSet>
      <dgm:spPr/>
    </dgm:pt>
  </dgm:ptLst>
  <dgm:cxnLst>
    <dgm:cxn modelId="{9F87902C-4CA3-4FB1-9F79-D654A58732C3}" type="presOf" srcId="{569E41C8-B0BA-497D-AC7E-63ED67EE1EF1}" destId="{969D1A10-09A7-4C78-B949-B48A0D1A337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9E41C8-B0BA-497D-AC7E-63ED67EE1EF1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969D1A10-09A7-4C78-B949-B48A0D1A3373}" type="pres">
      <dgm:prSet presAssocID="{569E41C8-B0BA-497D-AC7E-63ED67EE1EF1}" presName="Name0" presStyleCnt="0">
        <dgm:presLayoutVars>
          <dgm:dir/>
          <dgm:resizeHandles val="exact"/>
        </dgm:presLayoutVars>
      </dgm:prSet>
      <dgm:spPr/>
    </dgm:pt>
  </dgm:ptLst>
  <dgm:cxnLst>
    <dgm:cxn modelId="{21DB3750-0C38-409F-9B64-3940CA5B856C}" type="presOf" srcId="{569E41C8-B0BA-497D-AC7E-63ED67EE1EF1}" destId="{969D1A10-09A7-4C78-B949-B48A0D1A337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A67EF3-EA63-40E8-A6B4-A284A48961DE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6F8420E-5966-4F84-965C-1DBD5915B9BB}">
      <dgm:prSet phldrT="[Текст]"/>
      <dgm:spPr/>
      <dgm:t>
        <a:bodyPr/>
        <a:lstStyle/>
        <a:p>
          <a:r>
            <a:rPr lang="ru-RU" dirty="0" smtClean="0"/>
            <a:t>Реализация программ ДПО</a:t>
          </a:r>
          <a:endParaRPr lang="ru-RU" dirty="0"/>
        </a:p>
      </dgm:t>
    </dgm:pt>
    <dgm:pt modelId="{72933C2A-78D8-4B22-A923-D12FB304828F}" type="parTrans" cxnId="{8D43E642-556B-4C35-AB53-06CBF32B5480}">
      <dgm:prSet/>
      <dgm:spPr/>
      <dgm:t>
        <a:bodyPr/>
        <a:lstStyle/>
        <a:p>
          <a:endParaRPr lang="ru-RU"/>
        </a:p>
      </dgm:t>
    </dgm:pt>
    <dgm:pt modelId="{9DD2DF6F-01E0-44E2-9BBC-718C68D2DF1B}" type="sibTrans" cxnId="{8D43E642-556B-4C35-AB53-06CBF32B5480}">
      <dgm:prSet custT="1"/>
      <dgm:spPr/>
      <dgm:t>
        <a:bodyPr/>
        <a:lstStyle/>
        <a:p>
          <a:r>
            <a:rPr lang="ru-RU" sz="2800" dirty="0" smtClean="0"/>
            <a:t>ФП 500+</a:t>
          </a:r>
          <a:endParaRPr lang="ru-RU" sz="2800" dirty="0"/>
        </a:p>
      </dgm:t>
    </dgm:pt>
    <dgm:pt modelId="{AB26ACBA-A3DB-441E-97F8-0019EC0D467A}">
      <dgm:prSet phldrT="[Текст]"/>
      <dgm:spPr/>
      <dgm:t>
        <a:bodyPr/>
        <a:lstStyle/>
        <a:p>
          <a:r>
            <a:rPr lang="ru-RU" dirty="0" smtClean="0"/>
            <a:t>- Обновленные ФГОС,</a:t>
          </a:r>
        </a:p>
        <a:p>
          <a:r>
            <a:rPr lang="ru-RU" dirty="0" smtClean="0"/>
            <a:t>- ФГ,</a:t>
          </a:r>
        </a:p>
        <a:p>
          <a:r>
            <a:rPr lang="ru-RU" dirty="0" smtClean="0"/>
            <a:t>- На основе выявленных дефицитов</a:t>
          </a:r>
          <a:endParaRPr lang="ru-RU" dirty="0"/>
        </a:p>
      </dgm:t>
    </dgm:pt>
    <dgm:pt modelId="{27FD066D-7C82-4626-A5D3-6AF9194D160B}" type="parTrans" cxnId="{C29F2C36-5260-47C6-B249-65D9A1F48C6B}">
      <dgm:prSet/>
      <dgm:spPr/>
      <dgm:t>
        <a:bodyPr/>
        <a:lstStyle/>
        <a:p>
          <a:endParaRPr lang="ru-RU"/>
        </a:p>
      </dgm:t>
    </dgm:pt>
    <dgm:pt modelId="{D5CF9AE0-D0B2-4DCA-909D-38F535913FB8}" type="sibTrans" cxnId="{C29F2C36-5260-47C6-B249-65D9A1F48C6B}">
      <dgm:prSet/>
      <dgm:spPr/>
      <dgm:t>
        <a:bodyPr/>
        <a:lstStyle/>
        <a:p>
          <a:endParaRPr lang="ru-RU"/>
        </a:p>
      </dgm:t>
    </dgm:pt>
    <dgm:pt modelId="{41638677-9CD8-4B55-8804-1CFE41FEEC31}">
      <dgm:prSet phldrT="[Текст]" custT="1"/>
      <dgm:spPr/>
      <dgm:t>
        <a:bodyPr/>
        <a:lstStyle/>
        <a:p>
          <a:r>
            <a:rPr lang="ru-RU" sz="2000" b="1" dirty="0" smtClean="0"/>
            <a:t>Направления работы в 2022 году</a:t>
          </a:r>
          <a:endParaRPr lang="ru-RU" sz="2000" b="1" dirty="0"/>
        </a:p>
      </dgm:t>
    </dgm:pt>
    <dgm:pt modelId="{636A987D-C71C-4F6D-85A7-F422D29F6E34}" type="parTrans" cxnId="{3CB223EF-9F77-44A1-989B-C12A7C5E3967}">
      <dgm:prSet/>
      <dgm:spPr/>
      <dgm:t>
        <a:bodyPr/>
        <a:lstStyle/>
        <a:p>
          <a:endParaRPr lang="ru-RU"/>
        </a:p>
      </dgm:t>
    </dgm:pt>
    <dgm:pt modelId="{6F6ACD8C-751A-47C5-AFC1-CB22C76BE25A}" type="sibTrans" cxnId="{3CB223EF-9F77-44A1-989B-C12A7C5E3967}">
      <dgm:prSet/>
      <dgm:spPr/>
      <dgm:t>
        <a:bodyPr/>
        <a:lstStyle/>
        <a:p>
          <a:r>
            <a:rPr lang="ru-RU" dirty="0" smtClean="0"/>
            <a:t>Сопровождение муниципальных команд</a:t>
          </a:r>
          <a:endParaRPr lang="ru-RU" dirty="0"/>
        </a:p>
      </dgm:t>
    </dgm:pt>
    <dgm:pt modelId="{73C0F20A-4D86-43C4-837E-827BB5BCA98A}">
      <dgm:prSet phldrT="[Текст]"/>
      <dgm:spPr/>
      <dgm:t>
        <a:bodyPr/>
        <a:lstStyle/>
        <a:p>
          <a:r>
            <a:rPr lang="ru-RU" dirty="0" smtClean="0"/>
            <a:t>- Сопровождение МПП,</a:t>
          </a:r>
        </a:p>
        <a:p>
          <a:r>
            <a:rPr lang="ru-RU" dirty="0" smtClean="0"/>
            <a:t>- Горизонтальное обучение, </a:t>
          </a:r>
        </a:p>
        <a:p>
          <a:r>
            <a:rPr lang="ru-RU" dirty="0" smtClean="0"/>
            <a:t>- Адресная поддержка школ по отдельным направлениям на основе диагностики</a:t>
          </a:r>
          <a:endParaRPr lang="ru-RU" dirty="0"/>
        </a:p>
      </dgm:t>
    </dgm:pt>
    <dgm:pt modelId="{4C9FCE1B-6D28-4AA0-B2F1-278AACA936A7}" type="parTrans" cxnId="{D926F3FA-0CBE-4038-8FA3-A2F88FC0BD38}">
      <dgm:prSet/>
      <dgm:spPr/>
      <dgm:t>
        <a:bodyPr/>
        <a:lstStyle/>
        <a:p>
          <a:endParaRPr lang="ru-RU"/>
        </a:p>
      </dgm:t>
    </dgm:pt>
    <dgm:pt modelId="{F3405D6B-C3DD-4409-A451-FA31664F5E57}" type="sibTrans" cxnId="{D926F3FA-0CBE-4038-8FA3-A2F88FC0BD38}">
      <dgm:prSet/>
      <dgm:spPr/>
      <dgm:t>
        <a:bodyPr/>
        <a:lstStyle/>
        <a:p>
          <a:endParaRPr lang="ru-RU"/>
        </a:p>
      </dgm:t>
    </dgm:pt>
    <dgm:pt modelId="{035FC75E-E891-460A-804A-7C86FF9EA6D9}">
      <dgm:prSet phldrT="[Текст]"/>
      <dgm:spPr/>
      <dgm:t>
        <a:bodyPr/>
        <a:lstStyle/>
        <a:p>
          <a:r>
            <a:rPr lang="ru-RU" dirty="0" smtClean="0"/>
            <a:t>Сопровождение в рамках соглашения ОО и ИРО</a:t>
          </a:r>
          <a:endParaRPr lang="ru-RU" dirty="0"/>
        </a:p>
      </dgm:t>
    </dgm:pt>
    <dgm:pt modelId="{927554C3-7079-4CD0-9816-1081D8449076}" type="parTrans" cxnId="{CFF42001-11E4-476D-ADD7-99B1CB98090C}">
      <dgm:prSet/>
      <dgm:spPr/>
      <dgm:t>
        <a:bodyPr/>
        <a:lstStyle/>
        <a:p>
          <a:endParaRPr lang="ru-RU"/>
        </a:p>
      </dgm:t>
    </dgm:pt>
    <dgm:pt modelId="{AB269F32-0C16-43B8-9F8E-98E3EC0A2FA2}" type="sibTrans" cxnId="{CFF42001-11E4-476D-ADD7-99B1CB98090C}">
      <dgm:prSet/>
      <dgm:spPr/>
      <dgm:t>
        <a:bodyPr/>
        <a:lstStyle/>
        <a:p>
          <a:r>
            <a:rPr lang="ru-RU" dirty="0" smtClean="0"/>
            <a:t>Конкурсное движение</a:t>
          </a:r>
          <a:endParaRPr lang="ru-RU" dirty="0"/>
        </a:p>
      </dgm:t>
    </dgm:pt>
    <dgm:pt modelId="{12055450-0F2A-48E2-BE4D-4A6BDAFAEE42}">
      <dgm:prSet phldrT="[Текст]"/>
      <dgm:spPr/>
      <dgm:t>
        <a:bodyPr/>
        <a:lstStyle/>
        <a:p>
          <a:r>
            <a:rPr lang="ru-RU" dirty="0" smtClean="0"/>
            <a:t>- РИП,</a:t>
          </a:r>
        </a:p>
        <a:p>
          <a:r>
            <a:rPr lang="ru-RU" dirty="0" smtClean="0"/>
            <a:t>- БП,</a:t>
          </a:r>
        </a:p>
        <a:p>
          <a:r>
            <a:rPr lang="ru-RU" dirty="0" smtClean="0"/>
            <a:t>- …</a:t>
          </a:r>
          <a:endParaRPr lang="ru-RU" dirty="0"/>
        </a:p>
      </dgm:t>
    </dgm:pt>
    <dgm:pt modelId="{26183AE7-632C-4B08-B01C-6567F80DEEB8}" type="parTrans" cxnId="{E29A4AB1-29DC-47BE-96C8-39E79200650F}">
      <dgm:prSet/>
      <dgm:spPr/>
      <dgm:t>
        <a:bodyPr/>
        <a:lstStyle/>
        <a:p>
          <a:endParaRPr lang="ru-RU"/>
        </a:p>
      </dgm:t>
    </dgm:pt>
    <dgm:pt modelId="{60968965-C69B-489C-9813-FDDB55E57D9E}" type="sibTrans" cxnId="{E29A4AB1-29DC-47BE-96C8-39E79200650F}">
      <dgm:prSet/>
      <dgm:spPr/>
      <dgm:t>
        <a:bodyPr/>
        <a:lstStyle/>
        <a:p>
          <a:endParaRPr lang="ru-RU"/>
        </a:p>
      </dgm:t>
    </dgm:pt>
    <dgm:pt modelId="{B98F0E95-05DE-4364-BD03-7E515597D0C8}" type="pres">
      <dgm:prSet presAssocID="{22A67EF3-EA63-40E8-A6B4-A284A48961D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E46E61F-6574-4668-9C62-74F537EB01A7}" type="pres">
      <dgm:prSet presAssocID="{96F8420E-5966-4F84-965C-1DBD5915B9BB}" presName="composite" presStyleCnt="0"/>
      <dgm:spPr/>
    </dgm:pt>
    <dgm:pt modelId="{24031C5D-1248-409D-93D0-849C28F813F8}" type="pres">
      <dgm:prSet presAssocID="{96F8420E-5966-4F84-965C-1DBD5915B9B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BCCD0-68FE-4033-8C4A-3EABB247FBA7}" type="pres">
      <dgm:prSet presAssocID="{96F8420E-5966-4F84-965C-1DBD5915B9B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238B9-B5E1-4C63-8070-8548DE9F5BB8}" type="pres">
      <dgm:prSet presAssocID="{96F8420E-5966-4F84-965C-1DBD5915B9BB}" presName="BalanceSpacing" presStyleCnt="0"/>
      <dgm:spPr/>
    </dgm:pt>
    <dgm:pt modelId="{D0DBD16A-1E2F-49B9-8C13-86591C2FDA37}" type="pres">
      <dgm:prSet presAssocID="{96F8420E-5966-4F84-965C-1DBD5915B9BB}" presName="BalanceSpacing1" presStyleCnt="0"/>
      <dgm:spPr/>
    </dgm:pt>
    <dgm:pt modelId="{57BC8FF3-7DE4-4439-9063-30C0CF15A835}" type="pres">
      <dgm:prSet presAssocID="{9DD2DF6F-01E0-44E2-9BBC-718C68D2DF1B}" presName="Accent1Text" presStyleLbl="node1" presStyleIdx="1" presStyleCnt="6"/>
      <dgm:spPr/>
      <dgm:t>
        <a:bodyPr/>
        <a:lstStyle/>
        <a:p>
          <a:endParaRPr lang="ru-RU"/>
        </a:p>
      </dgm:t>
    </dgm:pt>
    <dgm:pt modelId="{DAB67B1D-8876-484A-B059-18E94E0477B9}" type="pres">
      <dgm:prSet presAssocID="{9DD2DF6F-01E0-44E2-9BBC-718C68D2DF1B}" presName="spaceBetweenRectangles" presStyleCnt="0"/>
      <dgm:spPr/>
    </dgm:pt>
    <dgm:pt modelId="{2BC1F146-6491-4330-AEF0-FE9D94C17A6F}" type="pres">
      <dgm:prSet presAssocID="{41638677-9CD8-4B55-8804-1CFE41FEEC31}" presName="composite" presStyleCnt="0"/>
      <dgm:spPr/>
    </dgm:pt>
    <dgm:pt modelId="{A61F9645-5C93-4017-AD3A-DF995BACA09A}" type="pres">
      <dgm:prSet presAssocID="{41638677-9CD8-4B55-8804-1CFE41FEEC31}" presName="Parent1" presStyleLbl="node1" presStyleIdx="2" presStyleCnt="6" custScaleX="112040" custLinFactNeighborX="-3086" custLinFactNeighborY="16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D7F4D-9374-44D2-B411-46DFBEB85FA6}" type="pres">
      <dgm:prSet presAssocID="{41638677-9CD8-4B55-8804-1CFE41FEEC31}" presName="Childtext1" presStyleLbl="revTx" presStyleIdx="1" presStyleCnt="3" custScaleX="108671" custLinFactNeighborX="-14415" custLinFactNeighborY="-26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53E8C-FCF9-4D1C-9A97-E55491AB9E2D}" type="pres">
      <dgm:prSet presAssocID="{41638677-9CD8-4B55-8804-1CFE41FEEC31}" presName="BalanceSpacing" presStyleCnt="0"/>
      <dgm:spPr/>
    </dgm:pt>
    <dgm:pt modelId="{BE35F671-9E83-4371-89EC-4E28DC4E129B}" type="pres">
      <dgm:prSet presAssocID="{41638677-9CD8-4B55-8804-1CFE41FEEC31}" presName="BalanceSpacing1" presStyleCnt="0"/>
      <dgm:spPr/>
    </dgm:pt>
    <dgm:pt modelId="{2CC49562-321F-4A5D-B523-4CFDB927BC4C}" type="pres">
      <dgm:prSet presAssocID="{6F6ACD8C-751A-47C5-AFC1-CB22C76BE25A}" presName="Accent1Text" presStyleLbl="node1" presStyleIdx="3" presStyleCnt="6"/>
      <dgm:spPr/>
      <dgm:t>
        <a:bodyPr/>
        <a:lstStyle/>
        <a:p>
          <a:endParaRPr lang="ru-RU"/>
        </a:p>
      </dgm:t>
    </dgm:pt>
    <dgm:pt modelId="{C1F60497-764B-4C66-A33D-57FF20698378}" type="pres">
      <dgm:prSet presAssocID="{6F6ACD8C-751A-47C5-AFC1-CB22C76BE25A}" presName="spaceBetweenRectangles" presStyleCnt="0"/>
      <dgm:spPr/>
    </dgm:pt>
    <dgm:pt modelId="{443F0B33-B1B2-44E2-A64B-FE94BA5AA1CF}" type="pres">
      <dgm:prSet presAssocID="{035FC75E-E891-460A-804A-7C86FF9EA6D9}" presName="composite" presStyleCnt="0"/>
      <dgm:spPr/>
    </dgm:pt>
    <dgm:pt modelId="{E8BED0FA-ADD0-4C57-8F40-AEA1CB284872}" type="pres">
      <dgm:prSet presAssocID="{035FC75E-E891-460A-804A-7C86FF9EA6D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AD14D-DA79-4388-9580-C9998F5803E1}" type="pres">
      <dgm:prSet presAssocID="{035FC75E-E891-460A-804A-7C86FF9EA6D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DB1F0-BE20-4FEF-9E40-EC4291779402}" type="pres">
      <dgm:prSet presAssocID="{035FC75E-E891-460A-804A-7C86FF9EA6D9}" presName="BalanceSpacing" presStyleCnt="0"/>
      <dgm:spPr/>
    </dgm:pt>
    <dgm:pt modelId="{F8A8E245-9E3D-4BC7-8A34-2952B8E37D19}" type="pres">
      <dgm:prSet presAssocID="{035FC75E-E891-460A-804A-7C86FF9EA6D9}" presName="BalanceSpacing1" presStyleCnt="0"/>
      <dgm:spPr/>
    </dgm:pt>
    <dgm:pt modelId="{7C74C40B-B439-41EE-AC3D-21EA632981E7}" type="pres">
      <dgm:prSet presAssocID="{AB269F32-0C16-43B8-9F8E-98E3EC0A2FA2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C29F2C36-5260-47C6-B249-65D9A1F48C6B}" srcId="{96F8420E-5966-4F84-965C-1DBD5915B9BB}" destId="{AB26ACBA-A3DB-441E-97F8-0019EC0D467A}" srcOrd="0" destOrd="0" parTransId="{27FD066D-7C82-4626-A5D3-6AF9194D160B}" sibTransId="{D5CF9AE0-D0B2-4DCA-909D-38F535913FB8}"/>
    <dgm:cxn modelId="{8D43E642-556B-4C35-AB53-06CBF32B5480}" srcId="{22A67EF3-EA63-40E8-A6B4-A284A48961DE}" destId="{96F8420E-5966-4F84-965C-1DBD5915B9BB}" srcOrd="0" destOrd="0" parTransId="{72933C2A-78D8-4B22-A923-D12FB304828F}" sibTransId="{9DD2DF6F-01E0-44E2-9BBC-718C68D2DF1B}"/>
    <dgm:cxn modelId="{CFF42001-11E4-476D-ADD7-99B1CB98090C}" srcId="{22A67EF3-EA63-40E8-A6B4-A284A48961DE}" destId="{035FC75E-E891-460A-804A-7C86FF9EA6D9}" srcOrd="2" destOrd="0" parTransId="{927554C3-7079-4CD0-9816-1081D8449076}" sibTransId="{AB269F32-0C16-43B8-9F8E-98E3EC0A2FA2}"/>
    <dgm:cxn modelId="{3CB223EF-9F77-44A1-989B-C12A7C5E3967}" srcId="{22A67EF3-EA63-40E8-A6B4-A284A48961DE}" destId="{41638677-9CD8-4B55-8804-1CFE41FEEC31}" srcOrd="1" destOrd="0" parTransId="{636A987D-C71C-4F6D-85A7-F422D29F6E34}" sibTransId="{6F6ACD8C-751A-47C5-AFC1-CB22C76BE25A}"/>
    <dgm:cxn modelId="{ACBBA587-48A7-42B9-93BA-176D984A5502}" type="presOf" srcId="{96F8420E-5966-4F84-965C-1DBD5915B9BB}" destId="{24031C5D-1248-409D-93D0-849C28F813F8}" srcOrd="0" destOrd="0" presId="urn:microsoft.com/office/officeart/2008/layout/AlternatingHexagons"/>
    <dgm:cxn modelId="{472B36BD-7CB0-48CD-9C21-1A5B80DC44CF}" type="presOf" srcId="{12055450-0F2A-48E2-BE4D-4A6BDAFAEE42}" destId="{D70AD14D-DA79-4388-9580-C9998F5803E1}" srcOrd="0" destOrd="0" presId="urn:microsoft.com/office/officeart/2008/layout/AlternatingHexagons"/>
    <dgm:cxn modelId="{E29A4AB1-29DC-47BE-96C8-39E79200650F}" srcId="{035FC75E-E891-460A-804A-7C86FF9EA6D9}" destId="{12055450-0F2A-48E2-BE4D-4A6BDAFAEE42}" srcOrd="0" destOrd="0" parTransId="{26183AE7-632C-4B08-B01C-6567F80DEEB8}" sibTransId="{60968965-C69B-489C-9813-FDDB55E57D9E}"/>
    <dgm:cxn modelId="{670F59BC-0AA4-4C80-AFE2-2DE831F90E40}" type="presOf" srcId="{73C0F20A-4D86-43C4-837E-827BB5BCA98A}" destId="{EA7D7F4D-9374-44D2-B411-46DFBEB85FA6}" srcOrd="0" destOrd="0" presId="urn:microsoft.com/office/officeart/2008/layout/AlternatingHexagons"/>
    <dgm:cxn modelId="{6B28EEF7-9008-4D2E-B925-0B42BCB7E847}" type="presOf" srcId="{035FC75E-E891-460A-804A-7C86FF9EA6D9}" destId="{E8BED0FA-ADD0-4C57-8F40-AEA1CB284872}" srcOrd="0" destOrd="0" presId="urn:microsoft.com/office/officeart/2008/layout/AlternatingHexagons"/>
    <dgm:cxn modelId="{9DA58767-C338-4C78-8378-BE12AD6038AE}" type="presOf" srcId="{6F6ACD8C-751A-47C5-AFC1-CB22C76BE25A}" destId="{2CC49562-321F-4A5D-B523-4CFDB927BC4C}" srcOrd="0" destOrd="0" presId="urn:microsoft.com/office/officeart/2008/layout/AlternatingHexagons"/>
    <dgm:cxn modelId="{D926F3FA-0CBE-4038-8FA3-A2F88FC0BD38}" srcId="{41638677-9CD8-4B55-8804-1CFE41FEEC31}" destId="{73C0F20A-4D86-43C4-837E-827BB5BCA98A}" srcOrd="0" destOrd="0" parTransId="{4C9FCE1B-6D28-4AA0-B2F1-278AACA936A7}" sibTransId="{F3405D6B-C3DD-4409-A451-FA31664F5E57}"/>
    <dgm:cxn modelId="{AF1E8342-6EB1-421F-B7A0-21014CAD56C2}" type="presOf" srcId="{9DD2DF6F-01E0-44E2-9BBC-718C68D2DF1B}" destId="{57BC8FF3-7DE4-4439-9063-30C0CF15A835}" srcOrd="0" destOrd="0" presId="urn:microsoft.com/office/officeart/2008/layout/AlternatingHexagons"/>
    <dgm:cxn modelId="{CCCCD823-9200-432A-99CD-A4EC4F5507D0}" type="presOf" srcId="{22A67EF3-EA63-40E8-A6B4-A284A48961DE}" destId="{B98F0E95-05DE-4364-BD03-7E515597D0C8}" srcOrd="0" destOrd="0" presId="urn:microsoft.com/office/officeart/2008/layout/AlternatingHexagons"/>
    <dgm:cxn modelId="{33F9D747-AEE6-4E4C-8632-BD02F04657DE}" type="presOf" srcId="{AB26ACBA-A3DB-441E-97F8-0019EC0D467A}" destId="{C23BCCD0-68FE-4033-8C4A-3EABB247FBA7}" srcOrd="0" destOrd="0" presId="urn:microsoft.com/office/officeart/2008/layout/AlternatingHexagons"/>
    <dgm:cxn modelId="{8BD9E3C5-162E-43B2-A5C6-0B8FF05A51DC}" type="presOf" srcId="{41638677-9CD8-4B55-8804-1CFE41FEEC31}" destId="{A61F9645-5C93-4017-AD3A-DF995BACA09A}" srcOrd="0" destOrd="0" presId="urn:microsoft.com/office/officeart/2008/layout/AlternatingHexagons"/>
    <dgm:cxn modelId="{F354AEEE-E52A-4CF5-BA1D-399566E1AB4F}" type="presOf" srcId="{AB269F32-0C16-43B8-9F8E-98E3EC0A2FA2}" destId="{7C74C40B-B439-41EE-AC3D-21EA632981E7}" srcOrd="0" destOrd="0" presId="urn:microsoft.com/office/officeart/2008/layout/AlternatingHexagons"/>
    <dgm:cxn modelId="{0B8B2885-8806-456F-B6E4-3732BE06AAA4}" type="presParOf" srcId="{B98F0E95-05DE-4364-BD03-7E515597D0C8}" destId="{CE46E61F-6574-4668-9C62-74F537EB01A7}" srcOrd="0" destOrd="0" presId="urn:microsoft.com/office/officeart/2008/layout/AlternatingHexagons"/>
    <dgm:cxn modelId="{4916AC54-E1E2-4FD9-AFD2-7F4E80EDA123}" type="presParOf" srcId="{CE46E61F-6574-4668-9C62-74F537EB01A7}" destId="{24031C5D-1248-409D-93D0-849C28F813F8}" srcOrd="0" destOrd="0" presId="urn:microsoft.com/office/officeart/2008/layout/AlternatingHexagons"/>
    <dgm:cxn modelId="{C79F35ED-FFED-48F5-911D-CF5525DE02E2}" type="presParOf" srcId="{CE46E61F-6574-4668-9C62-74F537EB01A7}" destId="{C23BCCD0-68FE-4033-8C4A-3EABB247FBA7}" srcOrd="1" destOrd="0" presId="urn:microsoft.com/office/officeart/2008/layout/AlternatingHexagons"/>
    <dgm:cxn modelId="{801041B2-955B-4290-B9DC-BE4C7B5DE3D1}" type="presParOf" srcId="{CE46E61F-6574-4668-9C62-74F537EB01A7}" destId="{2FA238B9-B5E1-4C63-8070-8548DE9F5BB8}" srcOrd="2" destOrd="0" presId="urn:microsoft.com/office/officeart/2008/layout/AlternatingHexagons"/>
    <dgm:cxn modelId="{5A1EF59A-5022-4A47-A259-01E330C23901}" type="presParOf" srcId="{CE46E61F-6574-4668-9C62-74F537EB01A7}" destId="{D0DBD16A-1E2F-49B9-8C13-86591C2FDA37}" srcOrd="3" destOrd="0" presId="urn:microsoft.com/office/officeart/2008/layout/AlternatingHexagons"/>
    <dgm:cxn modelId="{235AB4B0-E310-461E-B81D-A21FC05215FF}" type="presParOf" srcId="{CE46E61F-6574-4668-9C62-74F537EB01A7}" destId="{57BC8FF3-7DE4-4439-9063-30C0CF15A835}" srcOrd="4" destOrd="0" presId="urn:microsoft.com/office/officeart/2008/layout/AlternatingHexagons"/>
    <dgm:cxn modelId="{C3D25BD4-9307-4316-AEA6-3849A1A9CFC9}" type="presParOf" srcId="{B98F0E95-05DE-4364-BD03-7E515597D0C8}" destId="{DAB67B1D-8876-484A-B059-18E94E0477B9}" srcOrd="1" destOrd="0" presId="urn:microsoft.com/office/officeart/2008/layout/AlternatingHexagons"/>
    <dgm:cxn modelId="{6A647299-8528-4202-A664-BF46AFFF2F9C}" type="presParOf" srcId="{B98F0E95-05DE-4364-BD03-7E515597D0C8}" destId="{2BC1F146-6491-4330-AEF0-FE9D94C17A6F}" srcOrd="2" destOrd="0" presId="urn:microsoft.com/office/officeart/2008/layout/AlternatingHexagons"/>
    <dgm:cxn modelId="{5058BB96-4D3E-443A-BD87-7500CE42A74C}" type="presParOf" srcId="{2BC1F146-6491-4330-AEF0-FE9D94C17A6F}" destId="{A61F9645-5C93-4017-AD3A-DF995BACA09A}" srcOrd="0" destOrd="0" presId="urn:microsoft.com/office/officeart/2008/layout/AlternatingHexagons"/>
    <dgm:cxn modelId="{C4214D82-E6FC-4C76-B899-BC7DEB6BF654}" type="presParOf" srcId="{2BC1F146-6491-4330-AEF0-FE9D94C17A6F}" destId="{EA7D7F4D-9374-44D2-B411-46DFBEB85FA6}" srcOrd="1" destOrd="0" presId="urn:microsoft.com/office/officeart/2008/layout/AlternatingHexagons"/>
    <dgm:cxn modelId="{F86E34D9-3AB1-4736-ADB8-6A88BC9C5DF0}" type="presParOf" srcId="{2BC1F146-6491-4330-AEF0-FE9D94C17A6F}" destId="{85853E8C-FCF9-4D1C-9A97-E55491AB9E2D}" srcOrd="2" destOrd="0" presId="urn:microsoft.com/office/officeart/2008/layout/AlternatingHexagons"/>
    <dgm:cxn modelId="{FAE68892-A183-4D8D-8669-50CFAB0E2600}" type="presParOf" srcId="{2BC1F146-6491-4330-AEF0-FE9D94C17A6F}" destId="{BE35F671-9E83-4371-89EC-4E28DC4E129B}" srcOrd="3" destOrd="0" presId="urn:microsoft.com/office/officeart/2008/layout/AlternatingHexagons"/>
    <dgm:cxn modelId="{898B93EB-4068-45DB-A9EA-8DC1447C9AB7}" type="presParOf" srcId="{2BC1F146-6491-4330-AEF0-FE9D94C17A6F}" destId="{2CC49562-321F-4A5D-B523-4CFDB927BC4C}" srcOrd="4" destOrd="0" presId="urn:microsoft.com/office/officeart/2008/layout/AlternatingHexagons"/>
    <dgm:cxn modelId="{1DF7256A-6F3C-4847-8E27-B5AF6C1B6A7E}" type="presParOf" srcId="{B98F0E95-05DE-4364-BD03-7E515597D0C8}" destId="{C1F60497-764B-4C66-A33D-57FF20698378}" srcOrd="3" destOrd="0" presId="urn:microsoft.com/office/officeart/2008/layout/AlternatingHexagons"/>
    <dgm:cxn modelId="{D5236480-D4A0-42F5-9CF3-C7F1CC4C1928}" type="presParOf" srcId="{B98F0E95-05DE-4364-BD03-7E515597D0C8}" destId="{443F0B33-B1B2-44E2-A64B-FE94BA5AA1CF}" srcOrd="4" destOrd="0" presId="urn:microsoft.com/office/officeart/2008/layout/AlternatingHexagons"/>
    <dgm:cxn modelId="{AA1D4FB9-275A-433E-A1B8-82B8DD418F29}" type="presParOf" srcId="{443F0B33-B1B2-44E2-A64B-FE94BA5AA1CF}" destId="{E8BED0FA-ADD0-4C57-8F40-AEA1CB284872}" srcOrd="0" destOrd="0" presId="urn:microsoft.com/office/officeart/2008/layout/AlternatingHexagons"/>
    <dgm:cxn modelId="{6E0A5EA2-D435-4DAC-B052-6151336A5E18}" type="presParOf" srcId="{443F0B33-B1B2-44E2-A64B-FE94BA5AA1CF}" destId="{D70AD14D-DA79-4388-9580-C9998F5803E1}" srcOrd="1" destOrd="0" presId="urn:microsoft.com/office/officeart/2008/layout/AlternatingHexagons"/>
    <dgm:cxn modelId="{1523FD16-1181-4768-8A51-A028736EB0D5}" type="presParOf" srcId="{443F0B33-B1B2-44E2-A64B-FE94BA5AA1CF}" destId="{AEEDB1F0-BE20-4FEF-9E40-EC4291779402}" srcOrd="2" destOrd="0" presId="urn:microsoft.com/office/officeart/2008/layout/AlternatingHexagons"/>
    <dgm:cxn modelId="{D2141055-748C-49D2-ACF6-AB297BA47BF2}" type="presParOf" srcId="{443F0B33-B1B2-44E2-A64B-FE94BA5AA1CF}" destId="{F8A8E245-9E3D-4BC7-8A34-2952B8E37D19}" srcOrd="3" destOrd="0" presId="urn:microsoft.com/office/officeart/2008/layout/AlternatingHexagons"/>
    <dgm:cxn modelId="{9B6E952C-47E5-48E9-A532-542E439369AA}" type="presParOf" srcId="{443F0B33-B1B2-44E2-A64B-FE94BA5AA1CF}" destId="{7C74C40B-B439-41EE-AC3D-21EA632981E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CE7815-76CA-49F9-992F-7966F6E3C2A0}" type="doc">
      <dgm:prSet loTypeId="urn:microsoft.com/office/officeart/2009/3/layout/StepUpProcess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7F1AE03-26F6-4260-A890-6E1AC0D5C4DB}">
      <dgm:prSet phldrT="[Текст]"/>
      <dgm:spPr/>
      <dgm:t>
        <a:bodyPr/>
        <a:lstStyle/>
        <a:p>
          <a:r>
            <a:rPr lang="ru-RU" dirty="0" smtClean="0"/>
            <a:t>формирование у членов административной (стратегической) команды Школы компетенции «управление движением организации к желаемым результатам»</a:t>
          </a:r>
          <a:endParaRPr lang="ru-RU" dirty="0"/>
        </a:p>
      </dgm:t>
    </dgm:pt>
    <dgm:pt modelId="{33112DFE-ADA9-4492-8ED7-B5E00164E1A3}" type="parTrans" cxnId="{0F40B1F7-B595-4238-8BBB-F9BA05A508B5}">
      <dgm:prSet/>
      <dgm:spPr/>
      <dgm:t>
        <a:bodyPr/>
        <a:lstStyle/>
        <a:p>
          <a:endParaRPr lang="ru-RU"/>
        </a:p>
      </dgm:t>
    </dgm:pt>
    <dgm:pt modelId="{314132B3-4FF7-4BD1-9D56-1C7537A2AEE4}" type="sibTrans" cxnId="{0F40B1F7-B595-4238-8BBB-F9BA05A508B5}">
      <dgm:prSet/>
      <dgm:spPr/>
      <dgm:t>
        <a:bodyPr/>
        <a:lstStyle/>
        <a:p>
          <a:endParaRPr lang="ru-RU"/>
        </a:p>
      </dgm:t>
    </dgm:pt>
    <dgm:pt modelId="{9D632BA6-4356-4760-BA72-B419561F8E9B}">
      <dgm:prSet phldrT="[Текст]"/>
      <dgm:spPr/>
      <dgm:t>
        <a:bodyPr/>
        <a:lstStyle/>
        <a:p>
          <a:r>
            <a:rPr lang="ru-RU" dirty="0" smtClean="0"/>
            <a:t>повышение компетентности педагогов Школы в области сопровождения и оценки индивидуального прогресса учащихся, работы с детьми с рисками образовательной </a:t>
          </a:r>
          <a:r>
            <a:rPr lang="ru-RU" dirty="0" err="1" smtClean="0"/>
            <a:t>неуспешности</a:t>
          </a:r>
          <a:r>
            <a:rPr lang="ru-RU" dirty="0" smtClean="0"/>
            <a:t>, на основе индивидуальных планов профессионального развития педагогов</a:t>
          </a:r>
          <a:endParaRPr lang="ru-RU" dirty="0"/>
        </a:p>
      </dgm:t>
    </dgm:pt>
    <dgm:pt modelId="{DCABFA87-73D7-47F4-98C5-48E175F02A3B}" type="parTrans" cxnId="{3FBFEAB4-E66D-4760-81D3-7FBB686C9EC9}">
      <dgm:prSet/>
      <dgm:spPr/>
      <dgm:t>
        <a:bodyPr/>
        <a:lstStyle/>
        <a:p>
          <a:endParaRPr lang="ru-RU"/>
        </a:p>
      </dgm:t>
    </dgm:pt>
    <dgm:pt modelId="{58586469-E065-402E-96F6-F1A60F26EC78}" type="sibTrans" cxnId="{3FBFEAB4-E66D-4760-81D3-7FBB686C9EC9}">
      <dgm:prSet/>
      <dgm:spPr/>
      <dgm:t>
        <a:bodyPr/>
        <a:lstStyle/>
        <a:p>
          <a:endParaRPr lang="ru-RU"/>
        </a:p>
      </dgm:t>
    </dgm:pt>
    <dgm:pt modelId="{CC3ECB61-BBEF-40F0-B641-8A5F1C9E083D}">
      <dgm:prSet phldrT="[Текст]"/>
      <dgm:spPr/>
      <dgm:t>
        <a:bodyPr/>
        <a:lstStyle/>
        <a:p>
          <a:r>
            <a:rPr lang="ru-RU" dirty="0" smtClean="0"/>
            <a:t>обеспечение деятельности школьных профессиональных обучающихся сообществ или команд обучающихся учителей</a:t>
          </a:r>
          <a:endParaRPr lang="ru-RU" dirty="0"/>
        </a:p>
      </dgm:t>
    </dgm:pt>
    <dgm:pt modelId="{8FC2A8FF-F27E-4F1D-86B6-30E59722B185}" type="parTrans" cxnId="{C7BC69C7-5155-4B1F-BD51-76F7FE3FEEF2}">
      <dgm:prSet/>
      <dgm:spPr/>
      <dgm:t>
        <a:bodyPr/>
        <a:lstStyle/>
        <a:p>
          <a:endParaRPr lang="ru-RU"/>
        </a:p>
      </dgm:t>
    </dgm:pt>
    <dgm:pt modelId="{EEB2B059-823E-43B9-BD87-1BE478D12C88}" type="sibTrans" cxnId="{C7BC69C7-5155-4B1F-BD51-76F7FE3FEEF2}">
      <dgm:prSet/>
      <dgm:spPr/>
      <dgm:t>
        <a:bodyPr/>
        <a:lstStyle/>
        <a:p>
          <a:endParaRPr lang="ru-RU"/>
        </a:p>
      </dgm:t>
    </dgm:pt>
    <dgm:pt modelId="{0C078535-15E5-420D-92C6-A81292BBA9D2}">
      <dgm:prSet phldrT="[Текст]"/>
      <dgm:spPr/>
      <dgm:t>
        <a:bodyPr/>
        <a:lstStyle/>
        <a:p>
          <a:r>
            <a:rPr lang="ru-RU" dirty="0" smtClean="0"/>
            <a:t>мониторинг достижения целевых показателей</a:t>
          </a:r>
          <a:endParaRPr lang="ru-RU" dirty="0"/>
        </a:p>
      </dgm:t>
    </dgm:pt>
    <dgm:pt modelId="{175F340D-AE5E-4A06-B781-C4505AF7924C}" type="parTrans" cxnId="{87E3A768-4BD6-4630-B5A6-6F5005B76692}">
      <dgm:prSet/>
      <dgm:spPr/>
      <dgm:t>
        <a:bodyPr/>
        <a:lstStyle/>
        <a:p>
          <a:endParaRPr lang="ru-RU"/>
        </a:p>
      </dgm:t>
    </dgm:pt>
    <dgm:pt modelId="{97E685C1-2AA6-4F50-AB40-4C6133B6BF57}" type="sibTrans" cxnId="{87E3A768-4BD6-4630-B5A6-6F5005B76692}">
      <dgm:prSet/>
      <dgm:spPr/>
      <dgm:t>
        <a:bodyPr/>
        <a:lstStyle/>
        <a:p>
          <a:endParaRPr lang="ru-RU"/>
        </a:p>
      </dgm:t>
    </dgm:pt>
    <dgm:pt modelId="{F7E797F1-EED1-422B-872D-1ABB75664C32}" type="pres">
      <dgm:prSet presAssocID="{0BCE7815-76CA-49F9-992F-7966F6E3C2A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770A9C5-0A1D-4A5C-B8CE-5C3F292E2E38}" type="pres">
      <dgm:prSet presAssocID="{B7F1AE03-26F6-4260-A890-6E1AC0D5C4DB}" presName="composite" presStyleCnt="0"/>
      <dgm:spPr/>
    </dgm:pt>
    <dgm:pt modelId="{18CD6235-56BC-4FD3-A148-909374D8A014}" type="pres">
      <dgm:prSet presAssocID="{B7F1AE03-26F6-4260-A890-6E1AC0D5C4DB}" presName="LShape" presStyleLbl="alignNode1" presStyleIdx="0" presStyleCnt="7"/>
      <dgm:spPr/>
    </dgm:pt>
    <dgm:pt modelId="{9740E6C2-A20B-4017-81EC-6C93290A7AE0}" type="pres">
      <dgm:prSet presAssocID="{B7F1AE03-26F6-4260-A890-6E1AC0D5C4D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0EB6B-797F-4F5B-8780-53514B65002D}" type="pres">
      <dgm:prSet presAssocID="{B7F1AE03-26F6-4260-A890-6E1AC0D5C4DB}" presName="Triangle" presStyleLbl="alignNode1" presStyleIdx="1" presStyleCnt="7"/>
      <dgm:spPr/>
    </dgm:pt>
    <dgm:pt modelId="{C9CF49D2-9F04-4612-B81B-046960277CBB}" type="pres">
      <dgm:prSet presAssocID="{314132B3-4FF7-4BD1-9D56-1C7537A2AEE4}" presName="sibTrans" presStyleCnt="0"/>
      <dgm:spPr/>
    </dgm:pt>
    <dgm:pt modelId="{F2D5D5EA-1410-46CF-BBEA-41C2FC40E8C5}" type="pres">
      <dgm:prSet presAssocID="{314132B3-4FF7-4BD1-9D56-1C7537A2AEE4}" presName="space" presStyleCnt="0"/>
      <dgm:spPr/>
    </dgm:pt>
    <dgm:pt modelId="{E219ABA3-B7ED-4463-891E-4D33D24ECD0C}" type="pres">
      <dgm:prSet presAssocID="{9D632BA6-4356-4760-BA72-B419561F8E9B}" presName="composite" presStyleCnt="0"/>
      <dgm:spPr/>
    </dgm:pt>
    <dgm:pt modelId="{8FBA57EE-1851-4C66-AD30-53746500B4AD}" type="pres">
      <dgm:prSet presAssocID="{9D632BA6-4356-4760-BA72-B419561F8E9B}" presName="LShape" presStyleLbl="alignNode1" presStyleIdx="2" presStyleCnt="7"/>
      <dgm:spPr/>
    </dgm:pt>
    <dgm:pt modelId="{05D647D7-C3A1-476C-B6A5-3110FBB0057B}" type="pres">
      <dgm:prSet presAssocID="{9D632BA6-4356-4760-BA72-B419561F8E9B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D881E-6258-49CD-B70F-6AC79CDCD221}" type="pres">
      <dgm:prSet presAssocID="{9D632BA6-4356-4760-BA72-B419561F8E9B}" presName="Triangle" presStyleLbl="alignNode1" presStyleIdx="3" presStyleCnt="7"/>
      <dgm:spPr/>
    </dgm:pt>
    <dgm:pt modelId="{F831DC16-6AEC-4CED-8C83-0E1E3CDAEA0B}" type="pres">
      <dgm:prSet presAssocID="{58586469-E065-402E-96F6-F1A60F26EC78}" presName="sibTrans" presStyleCnt="0"/>
      <dgm:spPr/>
    </dgm:pt>
    <dgm:pt modelId="{3F8FBBD2-8B52-4577-98BE-88B08D283CBB}" type="pres">
      <dgm:prSet presAssocID="{58586469-E065-402E-96F6-F1A60F26EC78}" presName="space" presStyleCnt="0"/>
      <dgm:spPr/>
    </dgm:pt>
    <dgm:pt modelId="{97DEA4B6-7218-4276-B7FC-5972B0B05A45}" type="pres">
      <dgm:prSet presAssocID="{CC3ECB61-BBEF-40F0-B641-8A5F1C9E083D}" presName="composite" presStyleCnt="0"/>
      <dgm:spPr/>
    </dgm:pt>
    <dgm:pt modelId="{3BAEE8FC-D07B-470D-8C1E-06BA638D2E46}" type="pres">
      <dgm:prSet presAssocID="{CC3ECB61-BBEF-40F0-B641-8A5F1C9E083D}" presName="LShape" presStyleLbl="alignNode1" presStyleIdx="4" presStyleCnt="7"/>
      <dgm:spPr/>
    </dgm:pt>
    <dgm:pt modelId="{F50C9988-A3C8-4CFB-8FAE-153AF08BC610}" type="pres">
      <dgm:prSet presAssocID="{CC3ECB61-BBEF-40F0-B641-8A5F1C9E083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24BCB-6B91-47DF-93AA-349F5C3C0818}" type="pres">
      <dgm:prSet presAssocID="{CC3ECB61-BBEF-40F0-B641-8A5F1C9E083D}" presName="Triangle" presStyleLbl="alignNode1" presStyleIdx="5" presStyleCnt="7"/>
      <dgm:spPr/>
    </dgm:pt>
    <dgm:pt modelId="{9D4F1327-A851-464D-9E1B-0C3CEB503903}" type="pres">
      <dgm:prSet presAssocID="{EEB2B059-823E-43B9-BD87-1BE478D12C88}" presName="sibTrans" presStyleCnt="0"/>
      <dgm:spPr/>
    </dgm:pt>
    <dgm:pt modelId="{C776F547-9897-49EF-A83F-D7B17E6C544C}" type="pres">
      <dgm:prSet presAssocID="{EEB2B059-823E-43B9-BD87-1BE478D12C88}" presName="space" presStyleCnt="0"/>
      <dgm:spPr/>
    </dgm:pt>
    <dgm:pt modelId="{F95FD081-9904-4FA6-B1B4-DD3C2DEBF766}" type="pres">
      <dgm:prSet presAssocID="{0C078535-15E5-420D-92C6-A81292BBA9D2}" presName="composite" presStyleCnt="0"/>
      <dgm:spPr/>
    </dgm:pt>
    <dgm:pt modelId="{28BD4F60-BDDD-4B86-B59E-74BBBA894CCD}" type="pres">
      <dgm:prSet presAssocID="{0C078535-15E5-420D-92C6-A81292BBA9D2}" presName="LShape" presStyleLbl="alignNode1" presStyleIdx="6" presStyleCnt="7"/>
      <dgm:spPr/>
    </dgm:pt>
    <dgm:pt modelId="{EE424AC0-96CA-443D-AEA3-12603CE5C083}" type="pres">
      <dgm:prSet presAssocID="{0C078535-15E5-420D-92C6-A81292BBA9D2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847132-0D16-4FB8-B572-34707ACDA41C}" type="presOf" srcId="{CC3ECB61-BBEF-40F0-B641-8A5F1C9E083D}" destId="{F50C9988-A3C8-4CFB-8FAE-153AF08BC610}" srcOrd="0" destOrd="0" presId="urn:microsoft.com/office/officeart/2009/3/layout/StepUpProcess"/>
    <dgm:cxn modelId="{C7BC69C7-5155-4B1F-BD51-76F7FE3FEEF2}" srcId="{0BCE7815-76CA-49F9-992F-7966F6E3C2A0}" destId="{CC3ECB61-BBEF-40F0-B641-8A5F1C9E083D}" srcOrd="2" destOrd="0" parTransId="{8FC2A8FF-F27E-4F1D-86B6-30E59722B185}" sibTransId="{EEB2B059-823E-43B9-BD87-1BE478D12C88}"/>
    <dgm:cxn modelId="{A58F159E-3BE2-40E4-9CC9-DEBF32CE94B6}" type="presOf" srcId="{B7F1AE03-26F6-4260-A890-6E1AC0D5C4DB}" destId="{9740E6C2-A20B-4017-81EC-6C93290A7AE0}" srcOrd="0" destOrd="0" presId="urn:microsoft.com/office/officeart/2009/3/layout/StepUpProcess"/>
    <dgm:cxn modelId="{3FBFEAB4-E66D-4760-81D3-7FBB686C9EC9}" srcId="{0BCE7815-76CA-49F9-992F-7966F6E3C2A0}" destId="{9D632BA6-4356-4760-BA72-B419561F8E9B}" srcOrd="1" destOrd="0" parTransId="{DCABFA87-73D7-47F4-98C5-48E175F02A3B}" sibTransId="{58586469-E065-402E-96F6-F1A60F26EC78}"/>
    <dgm:cxn modelId="{D9F14926-D3E9-4793-A6DC-D4A32288322B}" type="presOf" srcId="{0C078535-15E5-420D-92C6-A81292BBA9D2}" destId="{EE424AC0-96CA-443D-AEA3-12603CE5C083}" srcOrd="0" destOrd="0" presId="urn:microsoft.com/office/officeart/2009/3/layout/StepUpProcess"/>
    <dgm:cxn modelId="{87E3A768-4BD6-4630-B5A6-6F5005B76692}" srcId="{0BCE7815-76CA-49F9-992F-7966F6E3C2A0}" destId="{0C078535-15E5-420D-92C6-A81292BBA9D2}" srcOrd="3" destOrd="0" parTransId="{175F340D-AE5E-4A06-B781-C4505AF7924C}" sibTransId="{97E685C1-2AA6-4F50-AB40-4C6133B6BF57}"/>
    <dgm:cxn modelId="{0F40B1F7-B595-4238-8BBB-F9BA05A508B5}" srcId="{0BCE7815-76CA-49F9-992F-7966F6E3C2A0}" destId="{B7F1AE03-26F6-4260-A890-6E1AC0D5C4DB}" srcOrd="0" destOrd="0" parTransId="{33112DFE-ADA9-4492-8ED7-B5E00164E1A3}" sibTransId="{314132B3-4FF7-4BD1-9D56-1C7537A2AEE4}"/>
    <dgm:cxn modelId="{3EEA5494-C4B6-4666-844B-E6A6BB3AC049}" type="presOf" srcId="{0BCE7815-76CA-49F9-992F-7966F6E3C2A0}" destId="{F7E797F1-EED1-422B-872D-1ABB75664C32}" srcOrd="0" destOrd="0" presId="urn:microsoft.com/office/officeart/2009/3/layout/StepUpProcess"/>
    <dgm:cxn modelId="{35BD4A44-1114-4501-9EBB-5A6351D3D5C3}" type="presOf" srcId="{9D632BA6-4356-4760-BA72-B419561F8E9B}" destId="{05D647D7-C3A1-476C-B6A5-3110FBB0057B}" srcOrd="0" destOrd="0" presId="urn:microsoft.com/office/officeart/2009/3/layout/StepUpProcess"/>
    <dgm:cxn modelId="{FE95F995-D2EC-40CC-881A-7DF4073FC0F4}" type="presParOf" srcId="{F7E797F1-EED1-422B-872D-1ABB75664C32}" destId="{D770A9C5-0A1D-4A5C-B8CE-5C3F292E2E38}" srcOrd="0" destOrd="0" presId="urn:microsoft.com/office/officeart/2009/3/layout/StepUpProcess"/>
    <dgm:cxn modelId="{A5857AB2-940C-45C8-9DD5-B78CB1C554AB}" type="presParOf" srcId="{D770A9C5-0A1D-4A5C-B8CE-5C3F292E2E38}" destId="{18CD6235-56BC-4FD3-A148-909374D8A014}" srcOrd="0" destOrd="0" presId="urn:microsoft.com/office/officeart/2009/3/layout/StepUpProcess"/>
    <dgm:cxn modelId="{73EEFAB4-7B74-4886-A291-3127BB0EF695}" type="presParOf" srcId="{D770A9C5-0A1D-4A5C-B8CE-5C3F292E2E38}" destId="{9740E6C2-A20B-4017-81EC-6C93290A7AE0}" srcOrd="1" destOrd="0" presId="urn:microsoft.com/office/officeart/2009/3/layout/StepUpProcess"/>
    <dgm:cxn modelId="{A9686F2B-ED44-417F-9554-D23658A86070}" type="presParOf" srcId="{D770A9C5-0A1D-4A5C-B8CE-5C3F292E2E38}" destId="{41A0EB6B-797F-4F5B-8780-53514B65002D}" srcOrd="2" destOrd="0" presId="urn:microsoft.com/office/officeart/2009/3/layout/StepUpProcess"/>
    <dgm:cxn modelId="{619E26D8-BB32-492D-80C0-62254B6FA70A}" type="presParOf" srcId="{F7E797F1-EED1-422B-872D-1ABB75664C32}" destId="{C9CF49D2-9F04-4612-B81B-046960277CBB}" srcOrd="1" destOrd="0" presId="urn:microsoft.com/office/officeart/2009/3/layout/StepUpProcess"/>
    <dgm:cxn modelId="{0F0EC6AE-221F-4111-B942-638E2967E661}" type="presParOf" srcId="{C9CF49D2-9F04-4612-B81B-046960277CBB}" destId="{F2D5D5EA-1410-46CF-BBEA-41C2FC40E8C5}" srcOrd="0" destOrd="0" presId="urn:microsoft.com/office/officeart/2009/3/layout/StepUpProcess"/>
    <dgm:cxn modelId="{661A621D-C4B0-4920-A28C-36657A3A6AEB}" type="presParOf" srcId="{F7E797F1-EED1-422B-872D-1ABB75664C32}" destId="{E219ABA3-B7ED-4463-891E-4D33D24ECD0C}" srcOrd="2" destOrd="0" presId="urn:microsoft.com/office/officeart/2009/3/layout/StepUpProcess"/>
    <dgm:cxn modelId="{1AA8D15C-BB47-48C3-80E4-B711F7CE7161}" type="presParOf" srcId="{E219ABA3-B7ED-4463-891E-4D33D24ECD0C}" destId="{8FBA57EE-1851-4C66-AD30-53746500B4AD}" srcOrd="0" destOrd="0" presId="urn:microsoft.com/office/officeart/2009/3/layout/StepUpProcess"/>
    <dgm:cxn modelId="{E525C79D-43C2-4B1C-A9C4-1E4292979FBD}" type="presParOf" srcId="{E219ABA3-B7ED-4463-891E-4D33D24ECD0C}" destId="{05D647D7-C3A1-476C-B6A5-3110FBB0057B}" srcOrd="1" destOrd="0" presId="urn:microsoft.com/office/officeart/2009/3/layout/StepUpProcess"/>
    <dgm:cxn modelId="{6BCB8B6C-D434-4931-A0ED-FF7DB78FD9A4}" type="presParOf" srcId="{E219ABA3-B7ED-4463-891E-4D33D24ECD0C}" destId="{71CD881E-6258-49CD-B70F-6AC79CDCD221}" srcOrd="2" destOrd="0" presId="urn:microsoft.com/office/officeart/2009/3/layout/StepUpProcess"/>
    <dgm:cxn modelId="{FBA8F8FE-A8AE-42A9-A94E-87A3E3AFF4AF}" type="presParOf" srcId="{F7E797F1-EED1-422B-872D-1ABB75664C32}" destId="{F831DC16-6AEC-4CED-8C83-0E1E3CDAEA0B}" srcOrd="3" destOrd="0" presId="urn:microsoft.com/office/officeart/2009/3/layout/StepUpProcess"/>
    <dgm:cxn modelId="{7F177EB0-4A97-4FAE-9AAD-213AF28BDD0A}" type="presParOf" srcId="{F831DC16-6AEC-4CED-8C83-0E1E3CDAEA0B}" destId="{3F8FBBD2-8B52-4577-98BE-88B08D283CBB}" srcOrd="0" destOrd="0" presId="urn:microsoft.com/office/officeart/2009/3/layout/StepUpProcess"/>
    <dgm:cxn modelId="{75929DED-F9D4-4A94-A060-208FA05AB3C0}" type="presParOf" srcId="{F7E797F1-EED1-422B-872D-1ABB75664C32}" destId="{97DEA4B6-7218-4276-B7FC-5972B0B05A45}" srcOrd="4" destOrd="0" presId="urn:microsoft.com/office/officeart/2009/3/layout/StepUpProcess"/>
    <dgm:cxn modelId="{ECD30297-9B34-4154-8770-E31A5217294E}" type="presParOf" srcId="{97DEA4B6-7218-4276-B7FC-5972B0B05A45}" destId="{3BAEE8FC-D07B-470D-8C1E-06BA638D2E46}" srcOrd="0" destOrd="0" presId="urn:microsoft.com/office/officeart/2009/3/layout/StepUpProcess"/>
    <dgm:cxn modelId="{0D4EF5B2-B281-4F33-A3D0-6C8D2072A889}" type="presParOf" srcId="{97DEA4B6-7218-4276-B7FC-5972B0B05A45}" destId="{F50C9988-A3C8-4CFB-8FAE-153AF08BC610}" srcOrd="1" destOrd="0" presId="urn:microsoft.com/office/officeart/2009/3/layout/StepUpProcess"/>
    <dgm:cxn modelId="{FD304A31-99F2-4295-BB87-12D23D0A4CD9}" type="presParOf" srcId="{97DEA4B6-7218-4276-B7FC-5972B0B05A45}" destId="{68024BCB-6B91-47DF-93AA-349F5C3C0818}" srcOrd="2" destOrd="0" presId="urn:microsoft.com/office/officeart/2009/3/layout/StepUpProcess"/>
    <dgm:cxn modelId="{1AD9775C-CBEE-4CF0-B8DC-0700AF425D50}" type="presParOf" srcId="{F7E797F1-EED1-422B-872D-1ABB75664C32}" destId="{9D4F1327-A851-464D-9E1B-0C3CEB503903}" srcOrd="5" destOrd="0" presId="urn:microsoft.com/office/officeart/2009/3/layout/StepUpProcess"/>
    <dgm:cxn modelId="{CB446E65-B552-4C76-BE34-A0A69E061C84}" type="presParOf" srcId="{9D4F1327-A851-464D-9E1B-0C3CEB503903}" destId="{C776F547-9897-49EF-A83F-D7B17E6C544C}" srcOrd="0" destOrd="0" presId="urn:microsoft.com/office/officeart/2009/3/layout/StepUpProcess"/>
    <dgm:cxn modelId="{53351551-4C83-409A-A88F-74CDC9F6C749}" type="presParOf" srcId="{F7E797F1-EED1-422B-872D-1ABB75664C32}" destId="{F95FD081-9904-4FA6-B1B4-DD3C2DEBF766}" srcOrd="6" destOrd="0" presId="urn:microsoft.com/office/officeart/2009/3/layout/StepUpProcess"/>
    <dgm:cxn modelId="{20248E2A-F701-4324-8202-C0EE49554EFE}" type="presParOf" srcId="{F95FD081-9904-4FA6-B1B4-DD3C2DEBF766}" destId="{28BD4F60-BDDD-4B86-B59E-74BBBA894CCD}" srcOrd="0" destOrd="0" presId="urn:microsoft.com/office/officeart/2009/3/layout/StepUpProcess"/>
    <dgm:cxn modelId="{D1A21A08-D419-4454-8496-51233BF364EC}" type="presParOf" srcId="{F95FD081-9904-4FA6-B1B4-DD3C2DEBF766}" destId="{EE424AC0-96CA-443D-AEA3-12603CE5C08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406E38-288E-4694-A03B-5E1F06045A39}" type="doc">
      <dgm:prSet loTypeId="urn:microsoft.com/office/officeart/2005/8/layout/l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38E4B4B-36CE-4A21-AF7A-B6EFF5C1747A}">
      <dgm:prSet phldrT="[Текст]" custT="1"/>
      <dgm:spPr/>
      <dgm:t>
        <a:bodyPr/>
        <a:lstStyle/>
        <a:p>
          <a:r>
            <a:rPr lang="ru-RU" sz="4000" dirty="0" smtClean="0"/>
            <a:t>ШНОР</a:t>
          </a:r>
          <a:endParaRPr lang="ru-RU" sz="4000" dirty="0"/>
        </a:p>
      </dgm:t>
    </dgm:pt>
    <dgm:pt modelId="{EFADCA1C-5306-476A-BA4E-E5664D242CCF}" type="parTrans" cxnId="{51AF6175-2266-448E-BF10-B2C382C17E2E}">
      <dgm:prSet/>
      <dgm:spPr/>
      <dgm:t>
        <a:bodyPr/>
        <a:lstStyle/>
        <a:p>
          <a:endParaRPr lang="ru-RU"/>
        </a:p>
      </dgm:t>
    </dgm:pt>
    <dgm:pt modelId="{A20EF8B2-6E28-4563-AE5F-AD9992FF8621}" type="sibTrans" cxnId="{51AF6175-2266-448E-BF10-B2C382C17E2E}">
      <dgm:prSet/>
      <dgm:spPr/>
      <dgm:t>
        <a:bodyPr/>
        <a:lstStyle/>
        <a:p>
          <a:endParaRPr lang="ru-RU"/>
        </a:p>
      </dgm:t>
    </dgm:pt>
    <dgm:pt modelId="{039A77D2-16E0-415F-8BFC-CB102619954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Фокус на систему работы с детьми с рисками образовательной неуспешности</a:t>
          </a:r>
          <a:endParaRPr lang="ru-RU" sz="1400" dirty="0"/>
        </a:p>
      </dgm:t>
    </dgm:pt>
    <dgm:pt modelId="{FF1ECBCE-2F76-4BE0-80E2-D9B184B08BBE}" type="parTrans" cxnId="{78BF631E-7C66-4275-ADC8-0C6654E5EEA4}">
      <dgm:prSet/>
      <dgm:spPr/>
      <dgm:t>
        <a:bodyPr/>
        <a:lstStyle/>
        <a:p>
          <a:endParaRPr lang="ru-RU"/>
        </a:p>
      </dgm:t>
    </dgm:pt>
    <dgm:pt modelId="{D6E7EB2E-356F-4D68-BED9-DABDE06A7A3D}" type="sibTrans" cxnId="{78BF631E-7C66-4275-ADC8-0C6654E5EEA4}">
      <dgm:prSet/>
      <dgm:spPr/>
      <dgm:t>
        <a:bodyPr/>
        <a:lstStyle/>
        <a:p>
          <a:endParaRPr lang="ru-RU"/>
        </a:p>
      </dgm:t>
    </dgm:pt>
    <dgm:pt modelId="{024FE0ED-8DB0-4ED8-8345-77E4B13DDEE2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b="1" dirty="0" smtClean="0"/>
            <a:t>Показатель:</a:t>
          </a:r>
        </a:p>
        <a:p>
          <a:pPr>
            <a:spcAft>
              <a:spcPts val="0"/>
            </a:spcAft>
          </a:pPr>
          <a:r>
            <a:rPr lang="ru-RU" b="0" dirty="0" smtClean="0"/>
            <a:t>Доля обучающихся с образовательной </a:t>
          </a:r>
          <a:r>
            <a:rPr lang="ru-RU" b="0" dirty="0" err="1" smtClean="0"/>
            <a:t>неуспешностью</a:t>
          </a:r>
          <a:r>
            <a:rPr lang="ru-RU" b="0" dirty="0" smtClean="0"/>
            <a:t>, которым оказана адресная поддержка</a:t>
          </a:r>
        </a:p>
        <a:p>
          <a:pPr>
            <a:spcAft>
              <a:spcPts val="0"/>
            </a:spcAft>
          </a:pPr>
          <a:r>
            <a:rPr lang="ru-RU" b="0" dirty="0" smtClean="0"/>
            <a:t>Доля обучающихся, повысивших степень мотивации </a:t>
          </a:r>
        </a:p>
      </dgm:t>
    </dgm:pt>
    <dgm:pt modelId="{89F29534-6B05-4B8E-AF37-3F8EA20D2B71}" type="parTrans" cxnId="{E5E5A67F-E249-45A1-9373-42E4F3DE25E0}">
      <dgm:prSet/>
      <dgm:spPr/>
      <dgm:t>
        <a:bodyPr/>
        <a:lstStyle/>
        <a:p>
          <a:endParaRPr lang="ru-RU"/>
        </a:p>
      </dgm:t>
    </dgm:pt>
    <dgm:pt modelId="{D6B36F3D-0531-49C4-B589-421EF6E915E4}" type="sibTrans" cxnId="{E5E5A67F-E249-45A1-9373-42E4F3DE25E0}">
      <dgm:prSet/>
      <dgm:spPr/>
      <dgm:t>
        <a:bodyPr/>
        <a:lstStyle/>
        <a:p>
          <a:endParaRPr lang="ru-RU"/>
        </a:p>
      </dgm:t>
    </dgm:pt>
    <dgm:pt modelId="{5986C7EB-DE7B-414D-BE00-D05A16D15921}">
      <dgm:prSet phldrT="[Текст]" custT="1"/>
      <dgm:spPr/>
      <dgm:t>
        <a:bodyPr/>
        <a:lstStyle/>
        <a:p>
          <a:r>
            <a:rPr lang="ru-RU" sz="4000" dirty="0" smtClean="0"/>
            <a:t>ШНСУ</a:t>
          </a:r>
          <a:endParaRPr lang="ru-RU" sz="4000" dirty="0"/>
        </a:p>
      </dgm:t>
    </dgm:pt>
    <dgm:pt modelId="{3FCE9867-2D2C-422E-9D10-B38F0BBC19E1}" type="parTrans" cxnId="{F449A03A-ECD5-4CDA-BFFF-6BAADE81732B}">
      <dgm:prSet/>
      <dgm:spPr/>
      <dgm:t>
        <a:bodyPr/>
        <a:lstStyle/>
        <a:p>
          <a:endParaRPr lang="ru-RU"/>
        </a:p>
      </dgm:t>
    </dgm:pt>
    <dgm:pt modelId="{470EE9C6-BCE2-465A-87D7-C3F541D874DB}" type="sibTrans" cxnId="{F449A03A-ECD5-4CDA-BFFF-6BAADE81732B}">
      <dgm:prSet/>
      <dgm:spPr/>
      <dgm:t>
        <a:bodyPr/>
        <a:lstStyle/>
        <a:p>
          <a:endParaRPr lang="ru-RU"/>
        </a:p>
      </dgm:t>
    </dgm:pt>
    <dgm:pt modelId="{80C01391-03F8-4D32-B7FF-2858CC5B8B0C}">
      <dgm:prSet phldrT="[Текст]" custT="1"/>
      <dgm:spPr/>
      <dgm:t>
        <a:bodyPr/>
        <a:lstStyle/>
        <a:p>
          <a:r>
            <a:rPr lang="ru-RU" sz="1400" dirty="0" smtClean="0"/>
            <a:t>Фокус  на повышение качества преподавания</a:t>
          </a:r>
        </a:p>
        <a:p>
          <a:r>
            <a:rPr lang="ru-RU" sz="1400" dirty="0" smtClean="0"/>
            <a:t>(ИППР, горизонтальное обучение/ПОС- «</a:t>
          </a:r>
          <a:r>
            <a:rPr lang="en-US" sz="1400" dirty="0" smtClean="0"/>
            <a:t>Lesson study</a:t>
          </a:r>
          <a:r>
            <a:rPr lang="ru-RU" sz="1400" dirty="0" smtClean="0"/>
            <a:t>» </a:t>
          </a:r>
          <a:endParaRPr lang="ru-RU" sz="1400" dirty="0"/>
        </a:p>
      </dgm:t>
    </dgm:pt>
    <dgm:pt modelId="{C00684D7-860A-4E15-9A10-CB33FC4AD1DF}" type="parTrans" cxnId="{D53DE551-9B66-43F7-ACB8-DDE4AD397B57}">
      <dgm:prSet/>
      <dgm:spPr/>
      <dgm:t>
        <a:bodyPr/>
        <a:lstStyle/>
        <a:p>
          <a:endParaRPr lang="ru-RU"/>
        </a:p>
      </dgm:t>
    </dgm:pt>
    <dgm:pt modelId="{6E2ACD16-837A-48DC-9DBE-4F4554F1B852}" type="sibTrans" cxnId="{D53DE551-9B66-43F7-ACB8-DDE4AD397B57}">
      <dgm:prSet/>
      <dgm:spPr/>
      <dgm:t>
        <a:bodyPr/>
        <a:lstStyle/>
        <a:p>
          <a:endParaRPr lang="ru-RU"/>
        </a:p>
      </dgm:t>
    </dgm:pt>
    <dgm:pt modelId="{D4547C34-E832-41ED-B73F-46885888A113}">
      <dgm:prSet phldrT="[Текст]"/>
      <dgm:spPr/>
      <dgm:t>
        <a:bodyPr/>
        <a:lstStyle/>
        <a:p>
          <a:r>
            <a:rPr lang="ru-RU" b="1" dirty="0" smtClean="0"/>
            <a:t>Показатель:</a:t>
          </a:r>
        </a:p>
        <a:p>
          <a:r>
            <a:rPr lang="ru-RU" dirty="0" smtClean="0"/>
            <a:t>Доля педагогов школ, включенных в активные формы взаимодействия и саморазвития</a:t>
          </a:r>
        </a:p>
        <a:p>
          <a:r>
            <a:rPr lang="ru-RU" b="0" dirty="0" smtClean="0"/>
            <a:t>Доля обучающихся, повысивших степень мотивации </a:t>
          </a:r>
          <a:endParaRPr lang="ru-RU" dirty="0" smtClean="0"/>
        </a:p>
        <a:p>
          <a:endParaRPr lang="ru-RU" dirty="0"/>
        </a:p>
      </dgm:t>
    </dgm:pt>
    <dgm:pt modelId="{38B81899-61AA-4B6D-9B7C-28074FAA818C}" type="parTrans" cxnId="{6858181B-BADB-47E3-8503-04268CD64AFD}">
      <dgm:prSet/>
      <dgm:spPr/>
      <dgm:t>
        <a:bodyPr/>
        <a:lstStyle/>
        <a:p>
          <a:endParaRPr lang="ru-RU"/>
        </a:p>
      </dgm:t>
    </dgm:pt>
    <dgm:pt modelId="{25501890-2EB8-4ABD-9AC1-72A66D1E4565}" type="sibTrans" cxnId="{6858181B-BADB-47E3-8503-04268CD64AFD}">
      <dgm:prSet/>
      <dgm:spPr/>
      <dgm:t>
        <a:bodyPr/>
        <a:lstStyle/>
        <a:p>
          <a:endParaRPr lang="ru-RU"/>
        </a:p>
      </dgm:t>
    </dgm:pt>
    <dgm:pt modelId="{A8CD70D3-E795-4B9B-B5EA-A6B27361D53F}">
      <dgm:prSet phldrT="[Текст]" custT="1"/>
      <dgm:spPr/>
      <dgm:t>
        <a:bodyPr/>
        <a:lstStyle/>
        <a:p>
          <a:r>
            <a:rPr lang="ru-RU" sz="4000" dirty="0" smtClean="0"/>
            <a:t>500+</a:t>
          </a:r>
          <a:endParaRPr lang="ru-RU" sz="4000" dirty="0"/>
        </a:p>
      </dgm:t>
    </dgm:pt>
    <dgm:pt modelId="{7A6D643D-4388-44F3-AA4A-A3BBAED72D9F}" type="parTrans" cxnId="{50E47325-A1A7-4581-B998-006979A339B7}">
      <dgm:prSet/>
      <dgm:spPr/>
      <dgm:t>
        <a:bodyPr/>
        <a:lstStyle/>
        <a:p>
          <a:endParaRPr lang="ru-RU"/>
        </a:p>
      </dgm:t>
    </dgm:pt>
    <dgm:pt modelId="{26E76C92-AA12-4F08-A0DF-955D70307AB8}" type="sibTrans" cxnId="{50E47325-A1A7-4581-B998-006979A339B7}">
      <dgm:prSet/>
      <dgm:spPr/>
      <dgm:t>
        <a:bodyPr/>
        <a:lstStyle/>
        <a:p>
          <a:endParaRPr lang="ru-RU"/>
        </a:p>
      </dgm:t>
    </dgm:pt>
    <dgm:pt modelId="{89746504-5E42-4E44-829F-50C1573FC475}">
      <dgm:prSet phldrT="[Текст]" custT="1"/>
      <dgm:spPr/>
      <dgm:t>
        <a:bodyPr/>
        <a:lstStyle/>
        <a:p>
          <a:r>
            <a:rPr lang="ru-RU" sz="1400" dirty="0" smtClean="0"/>
            <a:t>ФП + адресная методическая поддержка на региональном и муниципальном уровнях</a:t>
          </a:r>
          <a:endParaRPr lang="ru-RU" sz="1400" dirty="0"/>
        </a:p>
      </dgm:t>
    </dgm:pt>
    <dgm:pt modelId="{4A34DDDD-3329-433D-9ED0-05D45C913EB9}" type="parTrans" cxnId="{22A53329-3DAB-4755-8CDC-01D84E7383FC}">
      <dgm:prSet/>
      <dgm:spPr/>
      <dgm:t>
        <a:bodyPr/>
        <a:lstStyle/>
        <a:p>
          <a:endParaRPr lang="ru-RU"/>
        </a:p>
      </dgm:t>
    </dgm:pt>
    <dgm:pt modelId="{D24E8D2E-B899-4716-AEE6-09CD0A8AECC8}" type="sibTrans" cxnId="{22A53329-3DAB-4755-8CDC-01D84E7383FC}">
      <dgm:prSet/>
      <dgm:spPr/>
      <dgm:t>
        <a:bodyPr/>
        <a:lstStyle/>
        <a:p>
          <a:endParaRPr lang="ru-RU"/>
        </a:p>
      </dgm:t>
    </dgm:pt>
    <dgm:pt modelId="{0A5752D0-BA92-414F-82A3-750A8016C0BE}">
      <dgm:prSet phldrT="[Текст]"/>
      <dgm:spPr/>
      <dgm:t>
        <a:bodyPr/>
        <a:lstStyle/>
        <a:p>
          <a:r>
            <a:rPr lang="ru-RU" b="1" dirty="0" smtClean="0"/>
            <a:t>Показатель</a:t>
          </a:r>
        </a:p>
        <a:p>
          <a:r>
            <a:rPr lang="ru-RU" b="0" dirty="0" smtClean="0"/>
            <a:t>Доля ШНОР и ШНСУ, которым оказана адресная методическая поддержка</a:t>
          </a:r>
          <a:endParaRPr lang="ru-RU" b="0" dirty="0"/>
        </a:p>
      </dgm:t>
    </dgm:pt>
    <dgm:pt modelId="{1BAD97F1-CAD7-46A9-9438-28D06423101A}" type="parTrans" cxnId="{AB30F18C-2F36-43CB-AB13-108AC3965D11}">
      <dgm:prSet/>
      <dgm:spPr/>
      <dgm:t>
        <a:bodyPr/>
        <a:lstStyle/>
        <a:p>
          <a:endParaRPr lang="ru-RU"/>
        </a:p>
      </dgm:t>
    </dgm:pt>
    <dgm:pt modelId="{1EF2D064-065A-4916-AE2E-E1032722E92F}" type="sibTrans" cxnId="{AB30F18C-2F36-43CB-AB13-108AC3965D11}">
      <dgm:prSet/>
      <dgm:spPr/>
      <dgm:t>
        <a:bodyPr/>
        <a:lstStyle/>
        <a:p>
          <a:endParaRPr lang="ru-RU"/>
        </a:p>
      </dgm:t>
    </dgm:pt>
    <dgm:pt modelId="{8840906F-1004-4015-8031-91B24292FEC6}" type="pres">
      <dgm:prSet presAssocID="{04406E38-288E-4694-A03B-5E1F06045A3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FD0ECB-DA28-4E4A-86A7-5BE706C3232A}" type="pres">
      <dgm:prSet presAssocID="{038E4B4B-36CE-4A21-AF7A-B6EFF5C1747A}" presName="horFlow" presStyleCnt="0"/>
      <dgm:spPr/>
    </dgm:pt>
    <dgm:pt modelId="{A25BAE56-6E7C-4FEF-9E3A-95E66412D975}" type="pres">
      <dgm:prSet presAssocID="{038E4B4B-36CE-4A21-AF7A-B6EFF5C1747A}" presName="bigChev" presStyleLbl="node1" presStyleIdx="0" presStyleCnt="3" custScaleX="86278" custLinFactNeighborX="-6099" custLinFactNeighborY="-661"/>
      <dgm:spPr/>
      <dgm:t>
        <a:bodyPr/>
        <a:lstStyle/>
        <a:p>
          <a:endParaRPr lang="ru-RU"/>
        </a:p>
      </dgm:t>
    </dgm:pt>
    <dgm:pt modelId="{363BB9C5-6D2B-4658-803E-8812CF3953C0}" type="pres">
      <dgm:prSet presAssocID="{FF1ECBCE-2F76-4BE0-80E2-D9B184B08BBE}" presName="parTrans" presStyleCnt="0"/>
      <dgm:spPr/>
    </dgm:pt>
    <dgm:pt modelId="{3C296BA6-2B8E-4E06-8EAB-D303A6F43FFC}" type="pres">
      <dgm:prSet presAssocID="{039A77D2-16E0-415F-8BFC-CB1026199546}" presName="node" presStyleLbl="alignAccFollowNode1" presStyleIdx="0" presStyleCnt="6" custScaleX="137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CCDA3-2C4E-46A2-930E-86AD6D1F56B8}" type="pres">
      <dgm:prSet presAssocID="{D6E7EB2E-356F-4D68-BED9-DABDE06A7A3D}" presName="sibTrans" presStyleCnt="0"/>
      <dgm:spPr/>
    </dgm:pt>
    <dgm:pt modelId="{D0FEE141-B008-460B-83FF-075827CF1DB8}" type="pres">
      <dgm:prSet presAssocID="{024FE0ED-8DB0-4ED8-8345-77E4B13DDEE2}" presName="node" presStyleLbl="alignAccFollowNode1" presStyleIdx="1" presStyleCnt="6" custScaleX="171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2F537-6A94-43CB-9106-90B26CA92854}" type="pres">
      <dgm:prSet presAssocID="{038E4B4B-36CE-4A21-AF7A-B6EFF5C1747A}" presName="vSp" presStyleCnt="0"/>
      <dgm:spPr/>
    </dgm:pt>
    <dgm:pt modelId="{6E513A53-AA02-4B35-966D-1A234F54C827}" type="pres">
      <dgm:prSet presAssocID="{5986C7EB-DE7B-414D-BE00-D05A16D15921}" presName="horFlow" presStyleCnt="0"/>
      <dgm:spPr/>
    </dgm:pt>
    <dgm:pt modelId="{CFD5E5DF-E604-4910-8358-930964F8518A}" type="pres">
      <dgm:prSet presAssocID="{5986C7EB-DE7B-414D-BE00-D05A16D15921}" presName="bigChev" presStyleLbl="node1" presStyleIdx="1" presStyleCnt="3" custScaleX="84114"/>
      <dgm:spPr/>
      <dgm:t>
        <a:bodyPr/>
        <a:lstStyle/>
        <a:p>
          <a:endParaRPr lang="ru-RU"/>
        </a:p>
      </dgm:t>
    </dgm:pt>
    <dgm:pt modelId="{DEFC791B-E1F5-4E31-A5E6-5953D458240B}" type="pres">
      <dgm:prSet presAssocID="{C00684D7-860A-4E15-9A10-CB33FC4AD1DF}" presName="parTrans" presStyleCnt="0"/>
      <dgm:spPr/>
    </dgm:pt>
    <dgm:pt modelId="{0519FEFE-6417-4739-9372-19E11E6A4EE0}" type="pres">
      <dgm:prSet presAssocID="{80C01391-03F8-4D32-B7FF-2858CC5B8B0C}" presName="node" presStyleLbl="alignAccFollowNode1" presStyleIdx="2" presStyleCnt="6" custScaleX="131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8329B-D835-44EF-9C0D-9D12E16221A1}" type="pres">
      <dgm:prSet presAssocID="{6E2ACD16-837A-48DC-9DBE-4F4554F1B852}" presName="sibTrans" presStyleCnt="0"/>
      <dgm:spPr/>
    </dgm:pt>
    <dgm:pt modelId="{A7DE6B7A-6D6A-4940-A074-7A358E090AFA}" type="pres">
      <dgm:prSet presAssocID="{D4547C34-E832-41ED-B73F-46885888A113}" presName="node" presStyleLbl="alignAccFollowNode1" presStyleIdx="3" presStyleCnt="6" custScaleX="172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343FF-181F-49C2-8028-77D1DCE23263}" type="pres">
      <dgm:prSet presAssocID="{5986C7EB-DE7B-414D-BE00-D05A16D15921}" presName="vSp" presStyleCnt="0"/>
      <dgm:spPr/>
    </dgm:pt>
    <dgm:pt modelId="{E9D40C25-D470-478D-B5A1-FB23DF725A64}" type="pres">
      <dgm:prSet presAssocID="{A8CD70D3-E795-4B9B-B5EA-A6B27361D53F}" presName="horFlow" presStyleCnt="0"/>
      <dgm:spPr/>
    </dgm:pt>
    <dgm:pt modelId="{5E9352DF-8C88-4126-86BB-0EF79FF8EF90}" type="pres">
      <dgm:prSet presAssocID="{A8CD70D3-E795-4B9B-B5EA-A6B27361D53F}" presName="bigChev" presStyleLbl="node1" presStyleIdx="2" presStyleCnt="3"/>
      <dgm:spPr/>
      <dgm:t>
        <a:bodyPr/>
        <a:lstStyle/>
        <a:p>
          <a:endParaRPr lang="ru-RU"/>
        </a:p>
      </dgm:t>
    </dgm:pt>
    <dgm:pt modelId="{7099B483-468A-494D-B96B-DFA44DEEABC3}" type="pres">
      <dgm:prSet presAssocID="{4A34DDDD-3329-433D-9ED0-05D45C913EB9}" presName="parTrans" presStyleCnt="0"/>
      <dgm:spPr/>
    </dgm:pt>
    <dgm:pt modelId="{7C12EB84-6C0A-4EF5-A74F-DD69DA038344}" type="pres">
      <dgm:prSet presAssocID="{89746504-5E42-4E44-829F-50C1573FC475}" presName="node" presStyleLbl="alignAccFollowNode1" presStyleIdx="4" presStyleCnt="6" custScaleX="13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96CB4-C934-491A-8288-24F0C1ACB689}" type="pres">
      <dgm:prSet presAssocID="{D24E8D2E-B899-4716-AEE6-09CD0A8AECC8}" presName="sibTrans" presStyleCnt="0"/>
      <dgm:spPr/>
    </dgm:pt>
    <dgm:pt modelId="{21BE5287-4AD6-451E-B734-3F9600D68B3E}" type="pres">
      <dgm:prSet presAssocID="{0A5752D0-BA92-414F-82A3-750A8016C0BE}" presName="node" presStyleLbl="alignAccFollowNode1" presStyleIdx="5" presStyleCnt="6" custScaleX="178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0E1502-002E-408F-8CEF-AD15BE863AF6}" type="presOf" srcId="{038E4B4B-36CE-4A21-AF7A-B6EFF5C1747A}" destId="{A25BAE56-6E7C-4FEF-9E3A-95E66412D975}" srcOrd="0" destOrd="0" presId="urn:microsoft.com/office/officeart/2005/8/layout/lProcess3"/>
    <dgm:cxn modelId="{78EF8C1C-3B17-4204-A661-9C5AB86C7271}" type="presOf" srcId="{024FE0ED-8DB0-4ED8-8345-77E4B13DDEE2}" destId="{D0FEE141-B008-460B-83FF-075827CF1DB8}" srcOrd="0" destOrd="0" presId="urn:microsoft.com/office/officeart/2005/8/layout/lProcess3"/>
    <dgm:cxn modelId="{F0BAF2A1-D1DB-429A-A0D7-9B181E522016}" type="presOf" srcId="{04406E38-288E-4694-A03B-5E1F06045A39}" destId="{8840906F-1004-4015-8031-91B24292FEC6}" srcOrd="0" destOrd="0" presId="urn:microsoft.com/office/officeart/2005/8/layout/lProcess3"/>
    <dgm:cxn modelId="{64B718D5-7E3D-4461-91B3-2995A83CE97A}" type="presOf" srcId="{039A77D2-16E0-415F-8BFC-CB1026199546}" destId="{3C296BA6-2B8E-4E06-8EAB-D303A6F43FFC}" srcOrd="0" destOrd="0" presId="urn:microsoft.com/office/officeart/2005/8/layout/lProcess3"/>
    <dgm:cxn modelId="{D53DE551-9B66-43F7-ACB8-DDE4AD397B57}" srcId="{5986C7EB-DE7B-414D-BE00-D05A16D15921}" destId="{80C01391-03F8-4D32-B7FF-2858CC5B8B0C}" srcOrd="0" destOrd="0" parTransId="{C00684D7-860A-4E15-9A10-CB33FC4AD1DF}" sibTransId="{6E2ACD16-837A-48DC-9DBE-4F4554F1B852}"/>
    <dgm:cxn modelId="{F449A03A-ECD5-4CDA-BFFF-6BAADE81732B}" srcId="{04406E38-288E-4694-A03B-5E1F06045A39}" destId="{5986C7EB-DE7B-414D-BE00-D05A16D15921}" srcOrd="1" destOrd="0" parTransId="{3FCE9867-2D2C-422E-9D10-B38F0BBC19E1}" sibTransId="{470EE9C6-BCE2-465A-87D7-C3F541D874DB}"/>
    <dgm:cxn modelId="{6858181B-BADB-47E3-8503-04268CD64AFD}" srcId="{5986C7EB-DE7B-414D-BE00-D05A16D15921}" destId="{D4547C34-E832-41ED-B73F-46885888A113}" srcOrd="1" destOrd="0" parTransId="{38B81899-61AA-4B6D-9B7C-28074FAA818C}" sibTransId="{25501890-2EB8-4ABD-9AC1-72A66D1E4565}"/>
    <dgm:cxn modelId="{9FC0985D-E58A-4A48-8323-B48B059BA8E6}" type="presOf" srcId="{0A5752D0-BA92-414F-82A3-750A8016C0BE}" destId="{21BE5287-4AD6-451E-B734-3F9600D68B3E}" srcOrd="0" destOrd="0" presId="urn:microsoft.com/office/officeart/2005/8/layout/lProcess3"/>
    <dgm:cxn modelId="{51AF6175-2266-448E-BF10-B2C382C17E2E}" srcId="{04406E38-288E-4694-A03B-5E1F06045A39}" destId="{038E4B4B-36CE-4A21-AF7A-B6EFF5C1747A}" srcOrd="0" destOrd="0" parTransId="{EFADCA1C-5306-476A-BA4E-E5664D242CCF}" sibTransId="{A20EF8B2-6E28-4563-AE5F-AD9992FF8621}"/>
    <dgm:cxn modelId="{F77E8F38-DD34-497D-95D4-3F9ECB20E92F}" type="presOf" srcId="{89746504-5E42-4E44-829F-50C1573FC475}" destId="{7C12EB84-6C0A-4EF5-A74F-DD69DA038344}" srcOrd="0" destOrd="0" presId="urn:microsoft.com/office/officeart/2005/8/layout/lProcess3"/>
    <dgm:cxn modelId="{70CFB9C8-392E-42E9-86E2-226CD99C7A27}" type="presOf" srcId="{5986C7EB-DE7B-414D-BE00-D05A16D15921}" destId="{CFD5E5DF-E604-4910-8358-930964F8518A}" srcOrd="0" destOrd="0" presId="urn:microsoft.com/office/officeart/2005/8/layout/lProcess3"/>
    <dgm:cxn modelId="{547213BD-FBC9-4ABE-9709-A904E03D9E8B}" type="presOf" srcId="{80C01391-03F8-4D32-B7FF-2858CC5B8B0C}" destId="{0519FEFE-6417-4739-9372-19E11E6A4EE0}" srcOrd="0" destOrd="0" presId="urn:microsoft.com/office/officeart/2005/8/layout/lProcess3"/>
    <dgm:cxn modelId="{78BF631E-7C66-4275-ADC8-0C6654E5EEA4}" srcId="{038E4B4B-36CE-4A21-AF7A-B6EFF5C1747A}" destId="{039A77D2-16E0-415F-8BFC-CB1026199546}" srcOrd="0" destOrd="0" parTransId="{FF1ECBCE-2F76-4BE0-80E2-D9B184B08BBE}" sibTransId="{D6E7EB2E-356F-4D68-BED9-DABDE06A7A3D}"/>
    <dgm:cxn modelId="{22A53329-3DAB-4755-8CDC-01D84E7383FC}" srcId="{A8CD70D3-E795-4B9B-B5EA-A6B27361D53F}" destId="{89746504-5E42-4E44-829F-50C1573FC475}" srcOrd="0" destOrd="0" parTransId="{4A34DDDD-3329-433D-9ED0-05D45C913EB9}" sibTransId="{D24E8D2E-B899-4716-AEE6-09CD0A8AECC8}"/>
    <dgm:cxn modelId="{AB30F18C-2F36-43CB-AB13-108AC3965D11}" srcId="{A8CD70D3-E795-4B9B-B5EA-A6B27361D53F}" destId="{0A5752D0-BA92-414F-82A3-750A8016C0BE}" srcOrd="1" destOrd="0" parTransId="{1BAD97F1-CAD7-46A9-9438-28D06423101A}" sibTransId="{1EF2D064-065A-4916-AE2E-E1032722E92F}"/>
    <dgm:cxn modelId="{08319A7B-EAA0-4837-80A3-98E1BD0F8E1B}" type="presOf" srcId="{A8CD70D3-E795-4B9B-B5EA-A6B27361D53F}" destId="{5E9352DF-8C88-4126-86BB-0EF79FF8EF90}" srcOrd="0" destOrd="0" presId="urn:microsoft.com/office/officeart/2005/8/layout/lProcess3"/>
    <dgm:cxn modelId="{50E47325-A1A7-4581-B998-006979A339B7}" srcId="{04406E38-288E-4694-A03B-5E1F06045A39}" destId="{A8CD70D3-E795-4B9B-B5EA-A6B27361D53F}" srcOrd="2" destOrd="0" parTransId="{7A6D643D-4388-44F3-AA4A-A3BBAED72D9F}" sibTransId="{26E76C92-AA12-4F08-A0DF-955D70307AB8}"/>
    <dgm:cxn modelId="{9D6E6AA1-82B1-40A7-9253-4A4FEFACA531}" type="presOf" srcId="{D4547C34-E832-41ED-B73F-46885888A113}" destId="{A7DE6B7A-6D6A-4940-A074-7A358E090AFA}" srcOrd="0" destOrd="0" presId="urn:microsoft.com/office/officeart/2005/8/layout/lProcess3"/>
    <dgm:cxn modelId="{E5E5A67F-E249-45A1-9373-42E4F3DE25E0}" srcId="{038E4B4B-36CE-4A21-AF7A-B6EFF5C1747A}" destId="{024FE0ED-8DB0-4ED8-8345-77E4B13DDEE2}" srcOrd="1" destOrd="0" parTransId="{89F29534-6B05-4B8E-AF37-3F8EA20D2B71}" sibTransId="{D6B36F3D-0531-49C4-B589-421EF6E915E4}"/>
    <dgm:cxn modelId="{C23CAF92-95BD-418C-B52B-4351DFF4A07A}" type="presParOf" srcId="{8840906F-1004-4015-8031-91B24292FEC6}" destId="{E6FD0ECB-DA28-4E4A-86A7-5BE706C3232A}" srcOrd="0" destOrd="0" presId="urn:microsoft.com/office/officeart/2005/8/layout/lProcess3"/>
    <dgm:cxn modelId="{BF8B74F9-1061-40DF-ABEF-B943C4F40A58}" type="presParOf" srcId="{E6FD0ECB-DA28-4E4A-86A7-5BE706C3232A}" destId="{A25BAE56-6E7C-4FEF-9E3A-95E66412D975}" srcOrd="0" destOrd="0" presId="urn:microsoft.com/office/officeart/2005/8/layout/lProcess3"/>
    <dgm:cxn modelId="{ECDF7553-BE08-4789-A70B-73599CE3B310}" type="presParOf" srcId="{E6FD0ECB-DA28-4E4A-86A7-5BE706C3232A}" destId="{363BB9C5-6D2B-4658-803E-8812CF3953C0}" srcOrd="1" destOrd="0" presId="urn:microsoft.com/office/officeart/2005/8/layout/lProcess3"/>
    <dgm:cxn modelId="{329BD496-4C05-442F-92E5-F6286B14DFFE}" type="presParOf" srcId="{E6FD0ECB-DA28-4E4A-86A7-5BE706C3232A}" destId="{3C296BA6-2B8E-4E06-8EAB-D303A6F43FFC}" srcOrd="2" destOrd="0" presId="urn:microsoft.com/office/officeart/2005/8/layout/lProcess3"/>
    <dgm:cxn modelId="{3CDD7434-56CD-4EBF-8831-ED38515A7387}" type="presParOf" srcId="{E6FD0ECB-DA28-4E4A-86A7-5BE706C3232A}" destId="{C92CCDA3-2C4E-46A2-930E-86AD6D1F56B8}" srcOrd="3" destOrd="0" presId="urn:microsoft.com/office/officeart/2005/8/layout/lProcess3"/>
    <dgm:cxn modelId="{C160629E-DAD2-457F-9982-5A49B9A76000}" type="presParOf" srcId="{E6FD0ECB-DA28-4E4A-86A7-5BE706C3232A}" destId="{D0FEE141-B008-460B-83FF-075827CF1DB8}" srcOrd="4" destOrd="0" presId="urn:microsoft.com/office/officeart/2005/8/layout/lProcess3"/>
    <dgm:cxn modelId="{5A86BA2E-FAFF-4BBE-B733-D054DC65730A}" type="presParOf" srcId="{8840906F-1004-4015-8031-91B24292FEC6}" destId="{33F2F537-6A94-43CB-9106-90B26CA92854}" srcOrd="1" destOrd="0" presId="urn:microsoft.com/office/officeart/2005/8/layout/lProcess3"/>
    <dgm:cxn modelId="{C134FA8F-6B5C-4942-AAA1-F85267B40A14}" type="presParOf" srcId="{8840906F-1004-4015-8031-91B24292FEC6}" destId="{6E513A53-AA02-4B35-966D-1A234F54C827}" srcOrd="2" destOrd="0" presId="urn:microsoft.com/office/officeart/2005/8/layout/lProcess3"/>
    <dgm:cxn modelId="{C75A0A8F-7B54-492E-BD88-EE3A133F570C}" type="presParOf" srcId="{6E513A53-AA02-4B35-966D-1A234F54C827}" destId="{CFD5E5DF-E604-4910-8358-930964F8518A}" srcOrd="0" destOrd="0" presId="urn:microsoft.com/office/officeart/2005/8/layout/lProcess3"/>
    <dgm:cxn modelId="{7C2BA64A-7C98-4314-8712-06EB09293F6C}" type="presParOf" srcId="{6E513A53-AA02-4B35-966D-1A234F54C827}" destId="{DEFC791B-E1F5-4E31-A5E6-5953D458240B}" srcOrd="1" destOrd="0" presId="urn:microsoft.com/office/officeart/2005/8/layout/lProcess3"/>
    <dgm:cxn modelId="{EACEDFAD-4D6E-456F-91CE-B306D4CCA1E0}" type="presParOf" srcId="{6E513A53-AA02-4B35-966D-1A234F54C827}" destId="{0519FEFE-6417-4739-9372-19E11E6A4EE0}" srcOrd="2" destOrd="0" presId="urn:microsoft.com/office/officeart/2005/8/layout/lProcess3"/>
    <dgm:cxn modelId="{FC4F3499-4679-4000-A0D6-DC9434BAC2C3}" type="presParOf" srcId="{6E513A53-AA02-4B35-966D-1A234F54C827}" destId="{33C8329B-D835-44EF-9C0D-9D12E16221A1}" srcOrd="3" destOrd="0" presId="urn:microsoft.com/office/officeart/2005/8/layout/lProcess3"/>
    <dgm:cxn modelId="{338E5555-015F-4FEE-A659-74C63954DC83}" type="presParOf" srcId="{6E513A53-AA02-4B35-966D-1A234F54C827}" destId="{A7DE6B7A-6D6A-4940-A074-7A358E090AFA}" srcOrd="4" destOrd="0" presId="urn:microsoft.com/office/officeart/2005/8/layout/lProcess3"/>
    <dgm:cxn modelId="{5189E82F-3989-43D2-8495-E87DE92379FE}" type="presParOf" srcId="{8840906F-1004-4015-8031-91B24292FEC6}" destId="{D23343FF-181F-49C2-8028-77D1DCE23263}" srcOrd="3" destOrd="0" presId="urn:microsoft.com/office/officeart/2005/8/layout/lProcess3"/>
    <dgm:cxn modelId="{2E152663-F816-4375-9EC0-CA21AED499D0}" type="presParOf" srcId="{8840906F-1004-4015-8031-91B24292FEC6}" destId="{E9D40C25-D470-478D-B5A1-FB23DF725A64}" srcOrd="4" destOrd="0" presId="urn:microsoft.com/office/officeart/2005/8/layout/lProcess3"/>
    <dgm:cxn modelId="{727DF3BB-BC4C-4ACB-8AB4-31D142127827}" type="presParOf" srcId="{E9D40C25-D470-478D-B5A1-FB23DF725A64}" destId="{5E9352DF-8C88-4126-86BB-0EF79FF8EF90}" srcOrd="0" destOrd="0" presId="urn:microsoft.com/office/officeart/2005/8/layout/lProcess3"/>
    <dgm:cxn modelId="{4279F0E0-A07B-4AB6-AF0F-A5A55E2A302B}" type="presParOf" srcId="{E9D40C25-D470-478D-B5A1-FB23DF725A64}" destId="{7099B483-468A-494D-B96B-DFA44DEEABC3}" srcOrd="1" destOrd="0" presId="urn:microsoft.com/office/officeart/2005/8/layout/lProcess3"/>
    <dgm:cxn modelId="{05B52517-AE11-43E7-AC09-AF5E57B0FBEB}" type="presParOf" srcId="{E9D40C25-D470-478D-B5A1-FB23DF725A64}" destId="{7C12EB84-6C0A-4EF5-A74F-DD69DA038344}" srcOrd="2" destOrd="0" presId="urn:microsoft.com/office/officeart/2005/8/layout/lProcess3"/>
    <dgm:cxn modelId="{A28F23FD-4C64-4858-982E-7E988BED565A}" type="presParOf" srcId="{E9D40C25-D470-478D-B5A1-FB23DF725A64}" destId="{59396CB4-C934-491A-8288-24F0C1ACB689}" srcOrd="3" destOrd="0" presId="urn:microsoft.com/office/officeart/2005/8/layout/lProcess3"/>
    <dgm:cxn modelId="{70163E0E-4AEB-432E-9889-BC4949DAC882}" type="presParOf" srcId="{E9D40C25-D470-478D-B5A1-FB23DF725A64}" destId="{21BE5287-4AD6-451E-B734-3F9600D68B3E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31C5D-1248-409D-93D0-849C28F813F8}">
      <dsp:nvSpPr>
        <dsp:cNvPr id="0" name=""/>
        <dsp:cNvSpPr/>
      </dsp:nvSpPr>
      <dsp:spPr>
        <a:xfrm rot="5400000">
          <a:off x="4974536" y="165319"/>
          <a:ext cx="2542202" cy="221171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Реализация программ ДПО</a:t>
          </a:r>
          <a:endParaRPr lang="ru-RU" sz="1500" kern="1200" dirty="0"/>
        </a:p>
      </dsp:txBody>
      <dsp:txXfrm rot="-5400000">
        <a:off x="5484438" y="396236"/>
        <a:ext cx="1522398" cy="1749882"/>
      </dsp:txXfrm>
    </dsp:sp>
    <dsp:sp modelId="{C23BCCD0-68FE-4033-8C4A-3EABB247FBA7}">
      <dsp:nvSpPr>
        <dsp:cNvPr id="0" name=""/>
        <dsp:cNvSpPr/>
      </dsp:nvSpPr>
      <dsp:spPr>
        <a:xfrm>
          <a:off x="7418610" y="508517"/>
          <a:ext cx="2837098" cy="1525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Обновленные ФГОС,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ФГ,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На основе выявленных дефицитов</a:t>
          </a:r>
          <a:endParaRPr lang="ru-RU" sz="1500" kern="1200" dirty="0"/>
        </a:p>
      </dsp:txBody>
      <dsp:txXfrm>
        <a:off x="7418610" y="508517"/>
        <a:ext cx="2837098" cy="1525321"/>
      </dsp:txXfrm>
    </dsp:sp>
    <dsp:sp modelId="{57BC8FF3-7DE4-4439-9063-30C0CF15A835}">
      <dsp:nvSpPr>
        <dsp:cNvPr id="0" name=""/>
        <dsp:cNvSpPr/>
      </dsp:nvSpPr>
      <dsp:spPr>
        <a:xfrm rot="5400000">
          <a:off x="2585882" y="165319"/>
          <a:ext cx="2542202" cy="221171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ФП 500+</a:t>
          </a:r>
          <a:endParaRPr lang="ru-RU" sz="2800" kern="1200" dirty="0"/>
        </a:p>
      </dsp:txBody>
      <dsp:txXfrm rot="-5400000">
        <a:off x="3095784" y="396236"/>
        <a:ext cx="1522398" cy="1749882"/>
      </dsp:txXfrm>
    </dsp:sp>
    <dsp:sp modelId="{A61F9645-5C93-4017-AD3A-DF995BACA09A}">
      <dsp:nvSpPr>
        <dsp:cNvPr id="0" name=""/>
        <dsp:cNvSpPr/>
      </dsp:nvSpPr>
      <dsp:spPr>
        <a:xfrm rot="5400000">
          <a:off x="3766897" y="2230951"/>
          <a:ext cx="2542202" cy="247800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Направления работы в 2022 году</a:t>
          </a:r>
          <a:endParaRPr lang="ru-RU" sz="2000" b="1" kern="1200" dirty="0"/>
        </a:p>
      </dsp:txBody>
      <dsp:txXfrm rot="-5400000">
        <a:off x="4206781" y="2617205"/>
        <a:ext cx="1662433" cy="1705500"/>
      </dsp:txXfrm>
    </dsp:sp>
    <dsp:sp modelId="{EA7D7F4D-9374-44D2-B411-46DFBEB85FA6}">
      <dsp:nvSpPr>
        <dsp:cNvPr id="0" name=""/>
        <dsp:cNvSpPr/>
      </dsp:nvSpPr>
      <dsp:spPr>
        <a:xfrm>
          <a:off x="648485" y="2625399"/>
          <a:ext cx="2983648" cy="1525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Сопровождение МПП,</a:t>
          </a:r>
        </a:p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Горизонтальное обучение, </a:t>
          </a:r>
        </a:p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Адресная поддержка школ по отдельным направлениям на основе диагностики</a:t>
          </a:r>
          <a:endParaRPr lang="ru-RU" sz="1500" kern="1200" dirty="0"/>
        </a:p>
      </dsp:txBody>
      <dsp:txXfrm>
        <a:off x="648485" y="2625399"/>
        <a:ext cx="2983648" cy="1525321"/>
      </dsp:txXfrm>
    </dsp:sp>
    <dsp:sp modelId="{2CC49562-321F-4A5D-B523-4CFDB927BC4C}">
      <dsp:nvSpPr>
        <dsp:cNvPr id="0" name=""/>
        <dsp:cNvSpPr/>
      </dsp:nvSpPr>
      <dsp:spPr>
        <a:xfrm rot="5400000">
          <a:off x="6223804" y="2323141"/>
          <a:ext cx="2542202" cy="221171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Сопровождение муниципальных команд</a:t>
          </a:r>
          <a:endParaRPr lang="ru-RU" sz="1700" kern="1200" dirty="0"/>
        </a:p>
      </dsp:txBody>
      <dsp:txXfrm rot="-5400000">
        <a:off x="6733706" y="2554058"/>
        <a:ext cx="1522398" cy="1749882"/>
      </dsp:txXfrm>
    </dsp:sp>
    <dsp:sp modelId="{E8BED0FA-ADD0-4C57-8F40-AEA1CB284872}">
      <dsp:nvSpPr>
        <dsp:cNvPr id="0" name=""/>
        <dsp:cNvSpPr/>
      </dsp:nvSpPr>
      <dsp:spPr>
        <a:xfrm rot="5400000">
          <a:off x="4974536" y="4480963"/>
          <a:ext cx="2542202" cy="221171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Сопровождение в рамках соглашения ОО и ИРО</a:t>
          </a:r>
          <a:endParaRPr lang="ru-RU" sz="1500" kern="1200" dirty="0"/>
        </a:p>
      </dsp:txBody>
      <dsp:txXfrm rot="-5400000">
        <a:off x="5484438" y="4711880"/>
        <a:ext cx="1522398" cy="1749882"/>
      </dsp:txXfrm>
    </dsp:sp>
    <dsp:sp modelId="{D70AD14D-DA79-4388-9580-C9998F5803E1}">
      <dsp:nvSpPr>
        <dsp:cNvPr id="0" name=""/>
        <dsp:cNvSpPr/>
      </dsp:nvSpPr>
      <dsp:spPr>
        <a:xfrm>
          <a:off x="7418610" y="4824160"/>
          <a:ext cx="2837098" cy="1525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РИП,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БП,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- …</a:t>
          </a:r>
          <a:endParaRPr lang="ru-RU" sz="1500" kern="1200" dirty="0"/>
        </a:p>
      </dsp:txBody>
      <dsp:txXfrm>
        <a:off x="7418610" y="4824160"/>
        <a:ext cx="2837098" cy="1525321"/>
      </dsp:txXfrm>
    </dsp:sp>
    <dsp:sp modelId="{7C74C40B-B439-41EE-AC3D-21EA632981E7}">
      <dsp:nvSpPr>
        <dsp:cNvPr id="0" name=""/>
        <dsp:cNvSpPr/>
      </dsp:nvSpPr>
      <dsp:spPr>
        <a:xfrm rot="5400000">
          <a:off x="2585882" y="4480963"/>
          <a:ext cx="2542202" cy="221171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Конкурсное движение</a:t>
          </a:r>
          <a:endParaRPr lang="ru-RU" sz="2300" kern="1200" dirty="0"/>
        </a:p>
      </dsp:txBody>
      <dsp:txXfrm rot="-5400000">
        <a:off x="3095784" y="4711880"/>
        <a:ext cx="1522398" cy="17498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D6235-56BC-4FD3-A148-909374D8A014}">
      <dsp:nvSpPr>
        <dsp:cNvPr id="0" name=""/>
        <dsp:cNvSpPr/>
      </dsp:nvSpPr>
      <dsp:spPr>
        <a:xfrm rot="5400000">
          <a:off x="544641" y="2080492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40E6C2-A20B-4017-81EC-6C93290A7AE0}">
      <dsp:nvSpPr>
        <dsp:cNvPr id="0" name=""/>
        <dsp:cNvSpPr/>
      </dsp:nvSpPr>
      <dsp:spPr>
        <a:xfrm>
          <a:off x="273066" y="2889355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формирование у членов административной (стратегической) команды Школы компетенции «управление движением организации к желаемым результатам»</a:t>
          </a:r>
          <a:endParaRPr lang="ru-RU" sz="1400" kern="1200" dirty="0"/>
        </a:p>
      </dsp:txBody>
      <dsp:txXfrm>
        <a:off x="273066" y="2889355"/>
        <a:ext cx="2444054" cy="2142356"/>
      </dsp:txXfrm>
    </dsp:sp>
    <dsp:sp modelId="{41A0EB6B-797F-4F5B-8780-53514B65002D}">
      <dsp:nvSpPr>
        <dsp:cNvPr id="0" name=""/>
        <dsp:cNvSpPr/>
      </dsp:nvSpPr>
      <dsp:spPr>
        <a:xfrm>
          <a:off x="2255978" y="1881187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2336549"/>
                <a:satOff val="3435"/>
                <a:lumOff val="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336549"/>
                <a:satOff val="3435"/>
                <a:lumOff val="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336549"/>
                <a:satOff val="3435"/>
                <a:lumOff val="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336549"/>
              <a:satOff val="3435"/>
              <a:lumOff val="294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BA57EE-1851-4C66-AD30-53746500B4AD}">
      <dsp:nvSpPr>
        <dsp:cNvPr id="0" name=""/>
        <dsp:cNvSpPr/>
      </dsp:nvSpPr>
      <dsp:spPr>
        <a:xfrm rot="5400000">
          <a:off x="3536641" y="1340119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4673099"/>
                <a:satOff val="6871"/>
                <a:lumOff val="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673099"/>
                <a:satOff val="6871"/>
                <a:lumOff val="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673099"/>
                <a:satOff val="6871"/>
                <a:lumOff val="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673099"/>
              <a:satOff val="6871"/>
              <a:lumOff val="588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D647D7-C3A1-476C-B6A5-3110FBB0057B}">
      <dsp:nvSpPr>
        <dsp:cNvPr id="0" name=""/>
        <dsp:cNvSpPr/>
      </dsp:nvSpPr>
      <dsp:spPr>
        <a:xfrm>
          <a:off x="3265066" y="2148982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повышение компетентности педагогов Школы в области сопровождения и оценки индивидуального прогресса учащихся, работы с детьми с рисками образовательной </a:t>
          </a:r>
          <a:r>
            <a:rPr lang="ru-RU" sz="1400" kern="1200" dirty="0" err="1" smtClean="0"/>
            <a:t>неуспешности</a:t>
          </a:r>
          <a:r>
            <a:rPr lang="ru-RU" sz="1400" kern="1200" dirty="0" smtClean="0"/>
            <a:t>, на основе индивидуальных планов профессионального развития педагогов</a:t>
          </a:r>
          <a:endParaRPr lang="ru-RU" sz="1400" kern="1200" dirty="0"/>
        </a:p>
      </dsp:txBody>
      <dsp:txXfrm>
        <a:off x="3265066" y="2148982"/>
        <a:ext cx="2444054" cy="2142356"/>
      </dsp:txXfrm>
    </dsp:sp>
    <dsp:sp modelId="{71CD881E-6258-49CD-B70F-6AC79CDCD221}">
      <dsp:nvSpPr>
        <dsp:cNvPr id="0" name=""/>
        <dsp:cNvSpPr/>
      </dsp:nvSpPr>
      <dsp:spPr>
        <a:xfrm>
          <a:off x="5247978" y="1140814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7009648"/>
                <a:satOff val="10306"/>
                <a:lumOff val="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009648"/>
                <a:satOff val="10306"/>
                <a:lumOff val="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009648"/>
                <a:satOff val="10306"/>
                <a:lumOff val="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7009648"/>
              <a:satOff val="10306"/>
              <a:lumOff val="882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AEE8FC-D07B-470D-8C1E-06BA638D2E46}">
      <dsp:nvSpPr>
        <dsp:cNvPr id="0" name=""/>
        <dsp:cNvSpPr/>
      </dsp:nvSpPr>
      <dsp:spPr>
        <a:xfrm rot="5400000">
          <a:off x="6528641" y="599746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9346198"/>
                <a:satOff val="13742"/>
                <a:lumOff val="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346198"/>
                <a:satOff val="13742"/>
                <a:lumOff val="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346198"/>
                <a:satOff val="13742"/>
                <a:lumOff val="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9346198"/>
              <a:satOff val="13742"/>
              <a:lumOff val="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0C9988-A3C8-4CFB-8FAE-153AF08BC610}">
      <dsp:nvSpPr>
        <dsp:cNvPr id="0" name=""/>
        <dsp:cNvSpPr/>
      </dsp:nvSpPr>
      <dsp:spPr>
        <a:xfrm>
          <a:off x="6257066" y="1408608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обеспечение деятельности школьных профессиональных обучающихся сообществ или команд обучающихся учителей</a:t>
          </a:r>
          <a:endParaRPr lang="ru-RU" sz="1400" kern="1200" dirty="0"/>
        </a:p>
      </dsp:txBody>
      <dsp:txXfrm>
        <a:off x="6257066" y="1408608"/>
        <a:ext cx="2444054" cy="2142356"/>
      </dsp:txXfrm>
    </dsp:sp>
    <dsp:sp modelId="{68024BCB-6B91-47DF-93AA-349F5C3C0818}">
      <dsp:nvSpPr>
        <dsp:cNvPr id="0" name=""/>
        <dsp:cNvSpPr/>
      </dsp:nvSpPr>
      <dsp:spPr>
        <a:xfrm>
          <a:off x="8239978" y="400440"/>
          <a:ext cx="461142" cy="461142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11682747"/>
                <a:satOff val="17177"/>
                <a:lumOff val="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682747"/>
                <a:satOff val="17177"/>
                <a:lumOff val="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682747"/>
                <a:satOff val="17177"/>
                <a:lumOff val="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1682747"/>
              <a:satOff val="17177"/>
              <a:lumOff val="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BD4F60-BDDD-4B86-B59E-74BBBA894CCD}">
      <dsp:nvSpPr>
        <dsp:cNvPr id="0" name=""/>
        <dsp:cNvSpPr/>
      </dsp:nvSpPr>
      <dsp:spPr>
        <a:xfrm rot="5400000">
          <a:off x="9520641" y="-140627"/>
          <a:ext cx="1626931" cy="270717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14019296"/>
                <a:satOff val="20613"/>
                <a:lumOff val="17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019296"/>
                <a:satOff val="20613"/>
                <a:lumOff val="17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019296"/>
                <a:satOff val="20613"/>
                <a:lumOff val="17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4019296"/>
              <a:satOff val="20613"/>
              <a:lumOff val="1764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424AC0-96CA-443D-AEA3-12603CE5C083}">
      <dsp:nvSpPr>
        <dsp:cNvPr id="0" name=""/>
        <dsp:cNvSpPr/>
      </dsp:nvSpPr>
      <dsp:spPr>
        <a:xfrm>
          <a:off x="9249066" y="668235"/>
          <a:ext cx="2444054" cy="2142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мониторинг достижения целевых показателей</a:t>
          </a:r>
          <a:endParaRPr lang="ru-RU" sz="1400" kern="1200" dirty="0"/>
        </a:p>
      </dsp:txBody>
      <dsp:txXfrm>
        <a:off x="9249066" y="668235"/>
        <a:ext cx="2444054" cy="21423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BAE56-6E7C-4FEF-9E3A-95E66412D975}">
      <dsp:nvSpPr>
        <dsp:cNvPr id="0" name=""/>
        <dsp:cNvSpPr/>
      </dsp:nvSpPr>
      <dsp:spPr>
        <a:xfrm>
          <a:off x="618064" y="0"/>
          <a:ext cx="2753504" cy="127657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ШНОР</a:t>
          </a:r>
          <a:endParaRPr lang="ru-RU" sz="4000" kern="1200" dirty="0"/>
        </a:p>
      </dsp:txBody>
      <dsp:txXfrm>
        <a:off x="1256351" y="0"/>
        <a:ext cx="1476931" cy="1276573"/>
      </dsp:txXfrm>
    </dsp:sp>
    <dsp:sp modelId="{3C296BA6-2B8E-4E06-8EAB-D303A6F43FFC}">
      <dsp:nvSpPr>
        <dsp:cNvPr id="0" name=""/>
        <dsp:cNvSpPr/>
      </dsp:nvSpPr>
      <dsp:spPr>
        <a:xfrm>
          <a:off x="2981986" y="110094"/>
          <a:ext cx="3649480" cy="1059555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Фокус на систему работы с детьми с рисками образовательной неуспешности</a:t>
          </a:r>
          <a:endParaRPr lang="ru-RU" sz="1400" kern="1200" dirty="0"/>
        </a:p>
      </dsp:txBody>
      <dsp:txXfrm>
        <a:off x="3511764" y="110094"/>
        <a:ext cx="2589925" cy="1059555"/>
      </dsp:txXfrm>
    </dsp:sp>
    <dsp:sp modelId="{D0FEE141-B008-460B-83FF-075827CF1DB8}">
      <dsp:nvSpPr>
        <dsp:cNvPr id="0" name=""/>
        <dsp:cNvSpPr/>
      </dsp:nvSpPr>
      <dsp:spPr>
        <a:xfrm>
          <a:off x="6260623" y="110094"/>
          <a:ext cx="4553069" cy="1059555"/>
        </a:xfrm>
        <a:prstGeom prst="chevron">
          <a:avLst/>
        </a:prstGeom>
        <a:solidFill>
          <a:schemeClr val="accent5">
            <a:tint val="40000"/>
            <a:alpha val="90000"/>
            <a:hueOff val="-2820979"/>
            <a:satOff val="5310"/>
            <a:lumOff val="80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820979"/>
              <a:satOff val="5310"/>
              <a:lumOff val="80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 smtClean="0"/>
            <a:t>Показатель: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/>
            <a:t>Доля обучающихся с образовательной </a:t>
          </a:r>
          <a:r>
            <a:rPr lang="ru-RU" sz="1200" b="0" kern="1200" dirty="0" err="1" smtClean="0"/>
            <a:t>неуспешностью</a:t>
          </a:r>
          <a:r>
            <a:rPr lang="ru-RU" sz="1200" b="0" kern="1200" dirty="0" smtClean="0"/>
            <a:t>, которым оказана адресная поддержка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0" kern="1200" dirty="0" smtClean="0"/>
            <a:t>Доля обучающихся, повысивших степень мотивации </a:t>
          </a:r>
        </a:p>
      </dsp:txBody>
      <dsp:txXfrm>
        <a:off x="6790401" y="110094"/>
        <a:ext cx="3493514" cy="1059555"/>
      </dsp:txXfrm>
    </dsp:sp>
    <dsp:sp modelId="{CFD5E5DF-E604-4910-8358-930964F8518A}">
      <dsp:nvSpPr>
        <dsp:cNvPr id="0" name=""/>
        <dsp:cNvSpPr/>
      </dsp:nvSpPr>
      <dsp:spPr>
        <a:xfrm>
          <a:off x="643368" y="1456879"/>
          <a:ext cx="2684441" cy="1276573"/>
        </a:xfrm>
        <a:prstGeom prst="chevron">
          <a:avLst/>
        </a:prstGeom>
        <a:gradFill rotWithShape="0">
          <a:gsLst>
            <a:gs pos="0">
              <a:schemeClr val="accent5">
                <a:hueOff val="-7009648"/>
                <a:satOff val="10306"/>
                <a:lumOff val="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009648"/>
                <a:satOff val="10306"/>
                <a:lumOff val="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009648"/>
                <a:satOff val="10306"/>
                <a:lumOff val="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ШНСУ</a:t>
          </a:r>
          <a:endParaRPr lang="ru-RU" sz="4000" kern="1200" dirty="0"/>
        </a:p>
      </dsp:txBody>
      <dsp:txXfrm>
        <a:off x="1281655" y="1456879"/>
        <a:ext cx="1407868" cy="1276573"/>
      </dsp:txXfrm>
    </dsp:sp>
    <dsp:sp modelId="{0519FEFE-6417-4739-9372-19E11E6A4EE0}">
      <dsp:nvSpPr>
        <dsp:cNvPr id="0" name=""/>
        <dsp:cNvSpPr/>
      </dsp:nvSpPr>
      <dsp:spPr>
        <a:xfrm>
          <a:off x="2912924" y="1565388"/>
          <a:ext cx="3475475" cy="1059555"/>
        </a:xfrm>
        <a:prstGeom prst="chevron">
          <a:avLst/>
        </a:prstGeom>
        <a:solidFill>
          <a:schemeClr val="accent5">
            <a:tint val="40000"/>
            <a:alpha val="90000"/>
            <a:hueOff val="-5641959"/>
            <a:satOff val="10621"/>
            <a:lumOff val="160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641959"/>
              <a:satOff val="10621"/>
              <a:lumOff val="16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Фокус  на повышение качества преподавания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(ИППР, горизонтальное обучение/ПОС- «</a:t>
          </a:r>
          <a:r>
            <a:rPr lang="en-US" sz="1400" kern="1200" dirty="0" smtClean="0"/>
            <a:t>Lesson study</a:t>
          </a:r>
          <a:r>
            <a:rPr lang="ru-RU" sz="1400" kern="1200" dirty="0" smtClean="0"/>
            <a:t>» </a:t>
          </a:r>
          <a:endParaRPr lang="ru-RU" sz="1400" kern="1200" dirty="0"/>
        </a:p>
      </dsp:txBody>
      <dsp:txXfrm>
        <a:off x="3442702" y="1565388"/>
        <a:ext cx="2415920" cy="1059555"/>
      </dsp:txXfrm>
    </dsp:sp>
    <dsp:sp modelId="{A7DE6B7A-6D6A-4940-A074-7A358E090AFA}">
      <dsp:nvSpPr>
        <dsp:cNvPr id="0" name=""/>
        <dsp:cNvSpPr/>
      </dsp:nvSpPr>
      <dsp:spPr>
        <a:xfrm>
          <a:off x="6017555" y="1565388"/>
          <a:ext cx="4569519" cy="1059555"/>
        </a:xfrm>
        <a:prstGeom prst="chevron">
          <a:avLst/>
        </a:prstGeom>
        <a:solidFill>
          <a:schemeClr val="accent5">
            <a:tint val="40000"/>
            <a:alpha val="90000"/>
            <a:hueOff val="-8462939"/>
            <a:satOff val="15931"/>
            <a:lumOff val="241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8462939"/>
              <a:satOff val="15931"/>
              <a:lumOff val="241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Показатель: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Доля педагогов школ, включенных в активные формы взаимодействия и саморазвития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Доля обучающихся, повысивших степень мотивации </a:t>
          </a: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6547333" y="1565388"/>
        <a:ext cx="3509964" cy="1059555"/>
      </dsp:txXfrm>
    </dsp:sp>
    <dsp:sp modelId="{5E9352DF-8C88-4126-86BB-0EF79FF8EF90}">
      <dsp:nvSpPr>
        <dsp:cNvPr id="0" name=""/>
        <dsp:cNvSpPr/>
      </dsp:nvSpPr>
      <dsp:spPr>
        <a:xfrm>
          <a:off x="643368" y="2912172"/>
          <a:ext cx="3191432" cy="1276573"/>
        </a:xfrm>
        <a:prstGeom prst="chevron">
          <a:avLst/>
        </a:prstGeom>
        <a:gradFill rotWithShape="0">
          <a:gsLst>
            <a:gs pos="0">
              <a:schemeClr val="accent5">
                <a:hueOff val="-14019296"/>
                <a:satOff val="20613"/>
                <a:lumOff val="17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019296"/>
                <a:satOff val="20613"/>
                <a:lumOff val="17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019296"/>
                <a:satOff val="20613"/>
                <a:lumOff val="17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500+</a:t>
          </a:r>
          <a:endParaRPr lang="ru-RU" sz="4000" kern="1200" dirty="0"/>
        </a:p>
      </dsp:txBody>
      <dsp:txXfrm>
        <a:off x="1281655" y="2912172"/>
        <a:ext cx="1914859" cy="1276573"/>
      </dsp:txXfrm>
    </dsp:sp>
    <dsp:sp modelId="{7C12EB84-6C0A-4EF5-A74F-DD69DA038344}">
      <dsp:nvSpPr>
        <dsp:cNvPr id="0" name=""/>
        <dsp:cNvSpPr/>
      </dsp:nvSpPr>
      <dsp:spPr>
        <a:xfrm>
          <a:off x="3419915" y="3020681"/>
          <a:ext cx="3576689" cy="1059555"/>
        </a:xfrm>
        <a:prstGeom prst="chevron">
          <a:avLst/>
        </a:prstGeom>
        <a:solidFill>
          <a:schemeClr val="accent5">
            <a:tint val="40000"/>
            <a:alpha val="90000"/>
            <a:hueOff val="-11283918"/>
            <a:satOff val="21242"/>
            <a:lumOff val="321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1283918"/>
              <a:satOff val="21242"/>
              <a:lumOff val="321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ФП + адресная методическая поддержка на региональном и муниципальном уровнях</a:t>
          </a:r>
          <a:endParaRPr lang="ru-RU" sz="1400" kern="1200" dirty="0"/>
        </a:p>
      </dsp:txBody>
      <dsp:txXfrm>
        <a:off x="3949693" y="3020681"/>
        <a:ext cx="2517134" cy="1059555"/>
      </dsp:txXfrm>
    </dsp:sp>
    <dsp:sp modelId="{21BE5287-4AD6-451E-B734-3F9600D68B3E}">
      <dsp:nvSpPr>
        <dsp:cNvPr id="0" name=""/>
        <dsp:cNvSpPr/>
      </dsp:nvSpPr>
      <dsp:spPr>
        <a:xfrm>
          <a:off x="6625760" y="3020681"/>
          <a:ext cx="4723631" cy="1059555"/>
        </a:xfrm>
        <a:prstGeom prst="chevron">
          <a:avLst/>
        </a:prstGeom>
        <a:solidFill>
          <a:schemeClr val="accent5">
            <a:tint val="40000"/>
            <a:alpha val="90000"/>
            <a:hueOff val="-14104897"/>
            <a:satOff val="26552"/>
            <a:lumOff val="401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4104897"/>
              <a:satOff val="26552"/>
              <a:lumOff val="401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Показатель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Доля ШНОР и ШНСУ, которым оказана адресная методическая поддержка</a:t>
          </a:r>
          <a:endParaRPr lang="ru-RU" sz="1200" b="0" kern="1200" dirty="0"/>
        </a:p>
      </dsp:txBody>
      <dsp:txXfrm>
        <a:off x="7155538" y="3020681"/>
        <a:ext cx="3664076" cy="105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17.02.2022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О рекомендациях по организации поддержки ШНОР и ШНСУ на основе данных мониторинга и анализа на региональном и муниципальном уровнях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73532" y="4842456"/>
            <a:ext cx="4470132" cy="502276"/>
          </a:xfrm>
        </p:spPr>
        <p:txBody>
          <a:bodyPr/>
          <a:lstStyle/>
          <a:p>
            <a:r>
              <a:rPr lang="ru-RU" dirty="0" smtClean="0"/>
              <a:t>Г.А. Уланова, проректор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3814" y="5502655"/>
            <a:ext cx="2871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/>
              <a:t>Ярославль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18044" y="148408"/>
            <a:ext cx="10373956" cy="112304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система сопровождения ШНОР и ШНСУ в 2022 году</a:t>
            </a:r>
          </a:p>
        </p:txBody>
      </p:sp>
      <p:graphicFrame>
        <p:nvGraphicFramePr>
          <p:cNvPr id="5" name="Схема 4"/>
          <p:cNvGraphicFramePr/>
          <p:nvPr>
            <p:extLst/>
          </p:nvPr>
        </p:nvGraphicFramePr>
        <p:xfrm>
          <a:off x="325988" y="1711105"/>
          <a:ext cx="11992761" cy="4190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 rot="16200000">
            <a:off x="6073397" y="445021"/>
            <a:ext cx="497941" cy="11027120"/>
          </a:xfrm>
          <a:prstGeom prst="leftBrace">
            <a:avLst/>
          </a:prstGeom>
          <a:ln w="381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5988" y="6341091"/>
            <a:ext cx="11769441" cy="493414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Доля ШНОР и ШНСУ, удовлетворенных качеством проведенных мероприятий в рамках методической поддержки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8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18044" y="148408"/>
            <a:ext cx="10373956" cy="112304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работы со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ШНОР и ШНСУ в 2022 году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217284" y="1736383"/>
          <a:ext cx="11054282" cy="4948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715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27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69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Механизмы управления качеством образования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5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Держатель процесса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3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Концептуаль</a:t>
                      </a:r>
                      <a:r>
                        <a:rPr lang="ru-RU" sz="1400" b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ный</a:t>
                      </a:r>
                      <a:r>
                        <a:rPr lang="ru-RU" sz="1400" b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документ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ЯО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Ежегодная идентификация 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ЦО и ККО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Выявление </a:t>
                      </a: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динамики образовательных результатов в школах с низкими результатами обучения </a:t>
                      </a:r>
                      <a:b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и/или школах, функционирующих в неблагоприятных социальных условиях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ЦО и ККО/ИРО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</a:t>
                      </a:r>
                      <a:r>
                        <a:rPr lang="ru-RU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предметных </a:t>
                      </a: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компетенций педагогических работников в школах с низкими результатами обучения </a:t>
                      </a:r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школах, функционирующих в неблагоприятных социальных условиях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ИРО/ ЦНППМ/МЦ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ММС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мониторинга региональных /муниципальных показателей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ЯО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4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анализа результатов мониторинга региональных /муниципальных  показателей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ЯО/ИРО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МОУО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4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мероприятий, направленных на повышение качества подготовки обучающихся в школах с низкими результатами обучения </a:t>
                      </a:r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школах, функционирующих в неблагоприятных социальных условиях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ИРО/ МЦ/ КОО/ММС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1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и реализация программ повышения квалификации для педагогических работников школ с низкими результатами обучения </a:t>
                      </a:r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школ, функционирующих в неблагоприятных социальных </a:t>
                      </a:r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условиях ( в том числе по ФГ)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ИРО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9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Разработка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</a:t>
                      </a:r>
                      <a:r>
                        <a:rPr lang="ru-RU" sz="1400" b="0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дресных рекомендаций по результатам проведённого анализа</a:t>
                      </a:r>
                      <a:endParaRPr lang="ru-RU" sz="1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ЯО/ ИРО 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7569416"/>
                  </a:ext>
                </a:extLst>
              </a:tr>
              <a:tr h="720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Принятие управленческих решений по результатам проведённого анализа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ЯО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МОУО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7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308538" y="2823436"/>
            <a:ext cx="10271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A52D36"/>
                </a:solidFill>
              </a:rPr>
              <a:t>Благодарю за внимание!</a:t>
            </a:r>
          </a:p>
          <a:p>
            <a:pPr algn="ctr"/>
            <a:r>
              <a:rPr lang="ru-RU" sz="5400" dirty="0" smtClean="0">
                <a:solidFill>
                  <a:srgbClr val="A52D36"/>
                </a:solidFill>
              </a:rPr>
              <a:t>Приглашаю к сотрудничеству!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 динамики ОР ШНОР и ШНСУ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323832"/>
            <a:ext cx="12192000" cy="553416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72 ШНОР  и ШНСУ в целом по общему интегральному показателю (далее ОИП) показали положительную динамику</a:t>
            </a:r>
            <a:r>
              <a:rPr lang="ru-RU" dirty="0" smtClean="0"/>
              <a:t>,</a:t>
            </a:r>
          </a:p>
          <a:p>
            <a:r>
              <a:rPr lang="ru-RU" dirty="0"/>
              <a:t>школы </a:t>
            </a:r>
            <a:r>
              <a:rPr lang="ru-RU" b="1" dirty="0"/>
              <a:t>с высоким ОИП и положительной динамикой рейтинга</a:t>
            </a:r>
            <a:r>
              <a:rPr lang="ru-RU" dirty="0"/>
              <a:t>:</a:t>
            </a:r>
          </a:p>
          <a:p>
            <a:pPr marL="0" lvl="0" indent="0">
              <a:buNone/>
            </a:pPr>
            <a:r>
              <a:rPr lang="ru-RU" dirty="0" smtClean="0"/>
              <a:t>- МОУ </a:t>
            </a:r>
            <a:r>
              <a:rPr lang="ru-RU" dirty="0" err="1"/>
              <a:t>Берендеевская</a:t>
            </a:r>
            <a:r>
              <a:rPr lang="ru-RU" dirty="0"/>
              <a:t> СОШ ГО г. Переславль-Залесский (ОИП 50,56, повышение рейтинга на 132, нет в списках РОН 2019 и 2021).</a:t>
            </a:r>
          </a:p>
          <a:p>
            <a:pPr marL="0" lvl="0" indent="0">
              <a:buNone/>
            </a:pPr>
            <a:r>
              <a:rPr lang="ru-RU" dirty="0" smtClean="0"/>
              <a:t>- МОУ </a:t>
            </a:r>
            <a:r>
              <a:rPr lang="ru-RU" dirty="0" err="1"/>
              <a:t>Арефинская</a:t>
            </a:r>
            <a:r>
              <a:rPr lang="ru-RU" dirty="0"/>
              <a:t> СОШ Рыбинского МР (ОИП 44,6, повышение рейтинга на 40, нет в списках РОН 2019 и 2021).</a:t>
            </a:r>
          </a:p>
          <a:p>
            <a:pPr marL="0" lvl="0" indent="0">
              <a:buNone/>
            </a:pPr>
            <a:r>
              <a:rPr lang="ru-RU" dirty="0" smtClean="0"/>
              <a:t>- МОУ </a:t>
            </a:r>
            <a:r>
              <a:rPr lang="ru-RU" dirty="0" err="1"/>
              <a:t>Песоченская</a:t>
            </a:r>
            <a:r>
              <a:rPr lang="ru-RU" dirty="0"/>
              <a:t> СОШ Рыбинского МР (ОИП 39,97, повышение рейтинга на 32, нет в списках РОН 2019 и 2021).</a:t>
            </a:r>
          </a:p>
          <a:p>
            <a:pPr marL="0" indent="0">
              <a:buNone/>
            </a:pPr>
            <a:r>
              <a:rPr lang="ru-RU" dirty="0" smtClean="0"/>
              <a:t>- МОУ </a:t>
            </a:r>
            <a:r>
              <a:rPr lang="ru-RU" dirty="0"/>
              <a:t>Воскресенская ООШ </a:t>
            </a:r>
            <a:r>
              <a:rPr lang="ru-RU" dirty="0" err="1"/>
              <a:t>Любимского</a:t>
            </a:r>
            <a:r>
              <a:rPr lang="ru-RU" dirty="0"/>
              <a:t> МР (ОИП 36,94, повышение рейтинга на 50, нет в списках РОН 2019 и 2021)</a:t>
            </a:r>
          </a:p>
          <a:p>
            <a:r>
              <a:rPr lang="ru-RU" dirty="0" smtClean="0"/>
              <a:t>4 </a:t>
            </a:r>
            <a:r>
              <a:rPr lang="ru-RU" dirty="0"/>
              <a:t>школы сохранили свои позиции,</a:t>
            </a:r>
          </a:p>
          <a:p>
            <a:r>
              <a:rPr lang="ru-RU" dirty="0" smtClean="0"/>
              <a:t>24 </a:t>
            </a:r>
            <a:r>
              <a:rPr lang="ru-RU" dirty="0"/>
              <a:t>школы, ранее имеющие ОИП менее 36 баллов, в 2021 году смогли достичь целевого показателя 36 баллов,</a:t>
            </a:r>
          </a:p>
          <a:p>
            <a:r>
              <a:rPr lang="ru-RU" dirty="0" smtClean="0"/>
              <a:t>135 </a:t>
            </a:r>
            <a:r>
              <a:rPr lang="ru-RU" dirty="0"/>
              <a:t>школ из 331 имеют ОИП ниже 36 </a:t>
            </a:r>
            <a:r>
              <a:rPr lang="ru-RU" dirty="0" smtClean="0"/>
              <a:t>баллов,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1848" y="0"/>
            <a:ext cx="10515600" cy="697764"/>
          </a:xfrm>
        </p:spPr>
        <p:txBody>
          <a:bodyPr/>
          <a:lstStyle/>
          <a:p>
            <a:pPr algn="ctr"/>
            <a:r>
              <a:rPr lang="ru-RU" b="1" dirty="0" smtClean="0"/>
              <a:t>Рекомендации: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697764"/>
            <a:ext cx="12192000" cy="61602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Региональный уровень</a:t>
            </a:r>
          </a:p>
          <a:p>
            <a:pPr>
              <a:buFontTx/>
              <a:buChar char="-"/>
            </a:pPr>
            <a:r>
              <a:rPr lang="ru-RU" dirty="0" smtClean="0"/>
              <a:t>Поручить ИРО провести отбор и сформировать список ОО, сопровождаемых в 2022 году,</a:t>
            </a:r>
          </a:p>
          <a:p>
            <a:pPr>
              <a:buFontTx/>
              <a:buChar char="-"/>
            </a:pPr>
            <a:r>
              <a:rPr lang="ru-RU" dirty="0" smtClean="0"/>
              <a:t>Разработать систему мер по повышению качества ОР ШНОР и ШНСУ </a:t>
            </a:r>
            <a:r>
              <a:rPr lang="ru-RU" smtClean="0"/>
              <a:t>на основе ОИП</a:t>
            </a:r>
            <a:endParaRPr lang="ru-RU" dirty="0" smtClean="0"/>
          </a:p>
          <a:p>
            <a:r>
              <a:rPr lang="ru-RU" dirty="0" smtClean="0"/>
              <a:t>Муниципальный уровень</a:t>
            </a:r>
          </a:p>
          <a:p>
            <a:pPr>
              <a:buFontTx/>
              <a:buChar char="-"/>
            </a:pPr>
            <a:r>
              <a:rPr lang="ru-RU" dirty="0" smtClean="0"/>
              <a:t>Признать положительным опыт реализации муниципальных программ, </a:t>
            </a:r>
          </a:p>
          <a:p>
            <a:pPr>
              <a:buFontTx/>
              <a:buChar char="-"/>
            </a:pPr>
            <a:r>
              <a:rPr lang="ru-RU" dirty="0" smtClean="0"/>
              <a:t>Скорректировать муниципальные программы в соответствии с результатами мониторинга </a:t>
            </a:r>
            <a:r>
              <a:rPr lang="ru-RU" dirty="0"/>
              <a:t>д</a:t>
            </a:r>
            <a:r>
              <a:rPr lang="ru-RU" dirty="0" smtClean="0"/>
              <a:t>инамики ОР школ и их кластеризации,</a:t>
            </a:r>
          </a:p>
          <a:p>
            <a:pPr>
              <a:buFontTx/>
              <a:buChar char="-"/>
            </a:pPr>
            <a:r>
              <a:rPr lang="ru-RU" dirty="0" smtClean="0"/>
              <a:t>Организовать сопровождение школ, используя лучший опыт МР,</a:t>
            </a:r>
          </a:p>
          <a:p>
            <a:r>
              <a:rPr lang="ru-RU" dirty="0" smtClean="0"/>
              <a:t>Уровень ОО</a:t>
            </a:r>
          </a:p>
          <a:p>
            <a:pPr>
              <a:buFontTx/>
              <a:buChar char="-"/>
            </a:pPr>
            <a:r>
              <a:rPr lang="ru-RU" dirty="0" smtClean="0"/>
              <a:t>Проанализировать результаты мониторинга динамики ОР школ с учетом кластеризации,</a:t>
            </a:r>
          </a:p>
          <a:p>
            <a:pPr>
              <a:buFontTx/>
              <a:buChar char="-"/>
            </a:pPr>
            <a:r>
              <a:rPr lang="ru-RU" dirty="0" smtClean="0"/>
              <a:t>Организовать внутрифирменное обучение с учетом кластеризации школ и ИОМ учителей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083261972"/>
              </p:ext>
            </p:extLst>
          </p:nvPr>
        </p:nvGraphicFramePr>
        <p:xfrm>
          <a:off x="0" y="2311984"/>
          <a:ext cx="10160000" cy="454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09183"/>
            <a:ext cx="11353800" cy="1310184"/>
          </a:xfrm>
        </p:spPr>
        <p:txBody>
          <a:bodyPr/>
          <a:lstStyle/>
          <a:p>
            <a:r>
              <a:rPr lang="ru-RU" dirty="0" smtClean="0"/>
              <a:t>Диагностика предметных 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9182" y="1310184"/>
            <a:ext cx="12082818" cy="5547815"/>
          </a:xfrm>
        </p:spPr>
        <p:txBody>
          <a:bodyPr/>
          <a:lstStyle/>
          <a:p>
            <a:r>
              <a:rPr lang="ru-RU" dirty="0"/>
              <a:t>В 2021 году в тестировании на региональном уровне приняли участие 339 педагогических работника и 25 руководителей </a:t>
            </a:r>
            <a:r>
              <a:rPr lang="ru-RU" dirty="0" smtClean="0"/>
              <a:t>ОО.</a:t>
            </a:r>
          </a:p>
          <a:p>
            <a:r>
              <a:rPr lang="ru-RU" dirty="0" smtClean="0"/>
              <a:t>В </a:t>
            </a:r>
            <a:r>
              <a:rPr lang="ru-RU" dirty="0"/>
              <a:t>целом хорошие результаты показаны по компетенциям: методическая, оценочная, коммуникационная, </a:t>
            </a:r>
            <a:r>
              <a:rPr lang="ru-RU" dirty="0" smtClean="0"/>
              <a:t>мотивационная.</a:t>
            </a:r>
          </a:p>
          <a:p>
            <a:r>
              <a:rPr lang="ru-RU" dirty="0" smtClean="0"/>
              <a:t>Обнаружились </a:t>
            </a:r>
            <a:r>
              <a:rPr lang="ru-RU" dirty="0"/>
              <a:t>дефициты по трем </a:t>
            </a:r>
            <a:r>
              <a:rPr lang="ru-RU" dirty="0" smtClean="0"/>
              <a:t>компетенциям: </a:t>
            </a:r>
            <a:r>
              <a:rPr lang="ru-RU" dirty="0"/>
              <a:t>ИКТ – 37% педагогов</a:t>
            </a:r>
            <a:r>
              <a:rPr lang="ru-RU" dirty="0" smtClean="0"/>
              <a:t>, технологическая </a:t>
            </a:r>
            <a:r>
              <a:rPr lang="ru-RU" dirty="0"/>
              <a:t>– 6 % педагогов</a:t>
            </a:r>
            <a:r>
              <a:rPr lang="ru-RU" dirty="0" smtClean="0"/>
              <a:t>, целеполагание </a:t>
            </a:r>
            <a:r>
              <a:rPr lang="ru-RU" dirty="0"/>
              <a:t>– 29 % </a:t>
            </a:r>
            <a:r>
              <a:rPr lang="ru-RU" dirty="0" smtClean="0"/>
              <a:t>педагогов.</a:t>
            </a:r>
          </a:p>
          <a:p>
            <a:r>
              <a:rPr lang="ru-RU" dirty="0"/>
              <a:t>Учителя, принимающие участие в </a:t>
            </a:r>
            <a:r>
              <a:rPr lang="ru-RU" dirty="0" smtClean="0"/>
              <a:t>диагностике на федеральном уровне, </a:t>
            </a:r>
            <a:r>
              <a:rPr lang="ru-RU" dirty="0"/>
              <a:t>показали средний (90%) или высокий (10%) уровень выполнения заданий.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редметная </a:t>
            </a:r>
            <a:r>
              <a:rPr lang="ru-RU" dirty="0"/>
              <a:t>часть по результатам, показанным педагогами, выше, чем методическая, что подтверждают и результаты </a:t>
            </a:r>
            <a:r>
              <a:rPr lang="ru-RU" dirty="0" err="1"/>
              <a:t>тестинга</a:t>
            </a:r>
            <a:r>
              <a:rPr lang="ru-RU" dirty="0"/>
              <a:t> </a:t>
            </a:r>
            <a:r>
              <a:rPr lang="ru-RU" dirty="0" err="1"/>
              <a:t>метапредметных</a:t>
            </a:r>
            <a:r>
              <a:rPr lang="ru-RU" dirty="0"/>
              <a:t> компетенций, проводимого для учителей ШНОР и ШНСУ в текущем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7426361"/>
              </p:ext>
            </p:extLst>
          </p:nvPr>
        </p:nvGraphicFramePr>
        <p:xfrm>
          <a:off x="0" y="2311984"/>
          <a:ext cx="10160000" cy="454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7763"/>
          </a:xfrm>
        </p:spPr>
        <p:txBody>
          <a:bodyPr>
            <a:normAutofit/>
          </a:bodyPr>
          <a:lstStyle/>
          <a:p>
            <a:pPr algn="ctr"/>
            <a:r>
              <a:rPr lang="ru-RU" b="1" i="1" dirty="0"/>
              <a:t>Рекомендации</a:t>
            </a:r>
            <a:r>
              <a:rPr lang="ru-RU" b="1" i="1" dirty="0" smtClean="0"/>
              <a:t>: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697764"/>
            <a:ext cx="12192000" cy="4742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на </a:t>
            </a:r>
            <a:r>
              <a:rPr lang="ru-RU" u="sng" dirty="0"/>
              <a:t>региональном уровне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Всем </a:t>
            </a:r>
            <a:r>
              <a:rPr lang="ru-RU" dirty="0"/>
              <a:t>учителям </a:t>
            </a:r>
            <a:r>
              <a:rPr lang="ru-RU" dirty="0" smtClean="0"/>
              <a:t>пройти </a:t>
            </a:r>
            <a:r>
              <a:rPr lang="ru-RU" dirty="0"/>
              <a:t>повышение квалификации по дополнительным профессиональным программам ГАУ ДПО ЯО ИРО, направленным на формирование </a:t>
            </a:r>
            <a:r>
              <a:rPr lang="ru-RU" dirty="0" err="1"/>
              <a:t>метапредметных</a:t>
            </a:r>
            <a:r>
              <a:rPr lang="ru-RU" dirty="0"/>
              <a:t> компетенций.</a:t>
            </a:r>
          </a:p>
          <a:p>
            <a:pPr marL="0" indent="0">
              <a:buNone/>
            </a:pPr>
            <a:r>
              <a:rPr lang="ru-RU" dirty="0" smtClean="0"/>
              <a:t>- Департаменту </a:t>
            </a:r>
            <a:r>
              <a:rPr lang="ru-RU" dirty="0"/>
              <a:t>образования следует организовать разъяснительную работу по необходимости участия педагогов в процедуре оценки профессиональных компетенций.</a:t>
            </a:r>
          </a:p>
          <a:p>
            <a:pPr marL="0" indent="0">
              <a:buNone/>
            </a:pPr>
            <a:r>
              <a:rPr lang="ru-RU" dirty="0" smtClean="0"/>
              <a:t>- ГАУ </a:t>
            </a:r>
            <a:r>
              <a:rPr lang="ru-RU" dirty="0"/>
              <a:t>ДПО ЯО ИРО рекомендовать привлекать в качестве региональных методистов учителей, владеющих компетенциями (ИКТ, технологическая, </a:t>
            </a:r>
            <a:r>
              <a:rPr lang="ru-RU" dirty="0" smtClean="0"/>
              <a:t>целеполагание, предметная и методическая), </a:t>
            </a:r>
            <a:r>
              <a:rPr lang="ru-RU" dirty="0"/>
              <a:t>с целью включения в систему профессионального развития через сопровождение ЦНППМ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3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17426361"/>
              </p:ext>
            </p:extLst>
          </p:nvPr>
        </p:nvGraphicFramePr>
        <p:xfrm>
          <a:off x="0" y="2311984"/>
          <a:ext cx="10160000" cy="454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7763"/>
          </a:xfrm>
        </p:spPr>
        <p:txBody>
          <a:bodyPr/>
          <a:lstStyle/>
          <a:p>
            <a:pPr algn="ctr"/>
            <a:r>
              <a:rPr lang="ru-RU" b="1" i="1" dirty="0"/>
              <a:t>Рекомендации: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7764"/>
            <a:ext cx="12192000" cy="6160236"/>
          </a:xfrm>
        </p:spPr>
        <p:txBody>
          <a:bodyPr/>
          <a:lstStyle/>
          <a:p>
            <a:r>
              <a:rPr lang="ru-RU" u="sng" dirty="0" smtClean="0"/>
              <a:t>на </a:t>
            </a:r>
            <a:r>
              <a:rPr lang="ru-RU" u="sng" dirty="0"/>
              <a:t>муниципальном уровне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Методическим </a:t>
            </a:r>
            <a:r>
              <a:rPr lang="ru-RU" dirty="0"/>
              <a:t>службам рассмотреть результаты диагностики с целью организации сопровождения педагогов и участия педагогов в процедуре оценки компетенций в 2022 году. Следует продумать систему работы по выявленным дефицитам педагогов ШНОР и ШНСУ.</a:t>
            </a:r>
          </a:p>
          <a:p>
            <a:r>
              <a:rPr lang="ru-RU" u="sng" dirty="0" smtClean="0"/>
              <a:t>на </a:t>
            </a:r>
            <a:r>
              <a:rPr lang="ru-RU" u="sng" dirty="0"/>
              <a:t>уровне образовательной организации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Администрации </a:t>
            </a:r>
            <a:r>
              <a:rPr lang="ru-RU" dirty="0"/>
              <a:t>школы учитывать результаты учителей при организации внутрифирменного обучения.</a:t>
            </a:r>
          </a:p>
          <a:p>
            <a:pPr marL="0" indent="0">
              <a:buNone/>
            </a:pPr>
            <a:r>
              <a:rPr lang="ru-RU" dirty="0" smtClean="0"/>
              <a:t>- Администрации </a:t>
            </a:r>
            <a:r>
              <a:rPr lang="ru-RU" dirty="0"/>
              <a:t>школ, где учителя показали низкие </a:t>
            </a:r>
            <a:r>
              <a:rPr lang="ru-RU" dirty="0" smtClean="0"/>
              <a:t>и средние результаты</a:t>
            </a:r>
            <a:r>
              <a:rPr lang="ru-RU" dirty="0"/>
              <a:t>, рекомендовать построение индивидуального образовательного маршрута для педагогов с целью восполнения дефицитов.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3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О направлениях научно-методического сопровождения ШНОР и ШНСУ в 2022 году </a:t>
            </a:r>
          </a:p>
        </p:txBody>
      </p:sp>
    </p:spTree>
    <p:extLst>
      <p:ext uri="{BB962C8B-B14F-4D97-AF65-F5344CB8AC3E}">
        <p14:creationId xmlns:p14="http://schemas.microsoft.com/office/powerpoint/2010/main" val="37713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61610462"/>
              </p:ext>
            </p:extLst>
          </p:nvPr>
        </p:nvGraphicFramePr>
        <p:xfrm>
          <a:off x="832513" y="0"/>
          <a:ext cx="113594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85328" y="356581"/>
            <a:ext cx="10515600" cy="95648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методического сопровождения ШНОР и ШНСУ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(СОГЛАШЕНИЕ)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/>
          </p:nvPr>
        </p:nvGraphicFramePr>
        <p:xfrm>
          <a:off x="341831" y="730542"/>
          <a:ext cx="11697640" cy="543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7360467" y="3147381"/>
            <a:ext cx="941561" cy="59752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85571" y="3892968"/>
            <a:ext cx="2091351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Фокус на формирование и оценку ФГ у обучающихся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09577" y="3708302"/>
            <a:ext cx="2091351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Фокус на качество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89833" y="4777076"/>
            <a:ext cx="941561" cy="59752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0284471" y="2771633"/>
            <a:ext cx="941561" cy="59752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855267" y="5374605"/>
            <a:ext cx="2091351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Фокус на адресные программы поддержки обучающихся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665837" y="4929476"/>
            <a:ext cx="941561" cy="59752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49655" y="5527005"/>
            <a:ext cx="2091351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Фокус 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управление по результатам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7364" cy="6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1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987</Words>
  <Application>Microsoft Office PowerPoint</Application>
  <PresentationFormat>Произвольный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1_Тема Office</vt:lpstr>
      <vt:lpstr>2_Тема Office</vt:lpstr>
      <vt:lpstr>О рекомендациях по организации поддержки ШНОР и ШНСУ на основе данных мониторинга и анализа на региональном и муниципальном уровнях </vt:lpstr>
      <vt:lpstr>Мониторинг динамики ОР ШНОР и ШНСУ</vt:lpstr>
      <vt:lpstr>Рекомендации:</vt:lpstr>
      <vt:lpstr>Диагностика предметных и метапредметных результатов</vt:lpstr>
      <vt:lpstr>Рекомендации:</vt:lpstr>
      <vt:lpstr>Рекомендации:</vt:lpstr>
      <vt:lpstr>О направлениях научно-методического сопровождения ШНОР и ШНСУ в 2022 году </vt:lpstr>
      <vt:lpstr>Презентация PowerPoint</vt:lpstr>
      <vt:lpstr>Презентация PowerPoint</vt:lpstr>
      <vt:lpstr>Комплексная система сопровождения ШНОР и ШНСУ в 2022 году</vt:lpstr>
      <vt:lpstr>Система работы со ШНОР и ШНСУ в 2022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Галина Валентиновна Куприянова</cp:lastModifiedBy>
  <cp:revision>45</cp:revision>
  <dcterms:created xsi:type="dcterms:W3CDTF">2017-01-30T13:00:35Z</dcterms:created>
  <dcterms:modified xsi:type="dcterms:W3CDTF">2022-02-17T07:19:30Z</dcterms:modified>
</cp:coreProperties>
</file>