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19"/>
  </p:notesMasterIdLst>
  <p:handoutMasterIdLst>
    <p:handoutMasterId r:id="rId20"/>
  </p:handoutMasterIdLst>
  <p:sldIdLst>
    <p:sldId id="686" r:id="rId5"/>
    <p:sldId id="863" r:id="rId6"/>
    <p:sldId id="865" r:id="rId7"/>
    <p:sldId id="855" r:id="rId8"/>
    <p:sldId id="856" r:id="rId9"/>
    <p:sldId id="857" r:id="rId10"/>
    <p:sldId id="858" r:id="rId11"/>
    <p:sldId id="866" r:id="rId12"/>
    <p:sldId id="861" r:id="rId13"/>
    <p:sldId id="862" r:id="rId14"/>
    <p:sldId id="864" r:id="rId15"/>
    <p:sldId id="859" r:id="rId16"/>
    <p:sldId id="860" r:id="rId17"/>
    <p:sldId id="722" r:id="rId18"/>
  </p:sldIdLst>
  <p:sldSz cx="9144000" cy="5143500" type="screen16x9"/>
  <p:notesSz cx="6761163" cy="9942513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224" autoAdjust="0"/>
  </p:normalViewPr>
  <p:slideViewPr>
    <p:cSldViewPr snapToGrid="0">
      <p:cViewPr varScale="1">
        <p:scale>
          <a:sx n="118" d="100"/>
          <a:sy n="118" d="100"/>
        </p:scale>
        <p:origin x="-288" y="-90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danova\Desktop\&#1041;&#1091;&#1076;&#1072;&#1085;&#1086;&#1074;&#1072;%20&#1044;.&#1057;\&#1050;&#1086;&#1084;&#1087;&#1077;&#1090;&#1077;&#1085;&#1094;&#1080;&#1080;\&#1058;&#1077;&#1089;&#1090;&#1080;&#1085;&#1075;\&#1054;&#1073;&#1097;&#1080;&#1081;%20&#1090;&#1077;&#1089;&#1090;\&#1086;&#1073;&#1088;&#1072;&#1073;&#1086;&#1090;&#1082;&#1072;%20&#1086;&#1073;&#1097;&#1080;&#1081;%20&#1090;&#1077;&#1089;&#1090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danova\Desktop\&#1041;&#1091;&#1076;&#1072;&#1085;&#1086;&#1074;&#1072;%20&#1044;.&#1057;\&#1050;&#1086;&#1084;&#1087;&#1077;&#1090;&#1077;&#1085;&#1094;&#1080;&#1080;\&#1058;&#1077;&#1089;&#1090;&#1080;&#1085;&#1075;\&#1054;&#1073;&#1097;&#1080;&#1081;%20&#1090;&#1077;&#1089;&#1090;\&#1086;&#1073;&#1088;&#1072;&#1073;&#1086;&#1090;&#1082;&#1072;%20&#1086;&#1073;&#1097;&#1080;&#1081;%20&#1090;&#1077;&#1089;&#1090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Средние</a:t>
            </a:r>
            <a:r>
              <a:rPr lang="ru-RU" b="1" baseline="0" dirty="0"/>
              <a:t> баллы, набранные педагогами по каждой компетентности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888888888888888E-2"/>
          <c:y val="0.20685574967570095"/>
          <c:w val="0.93888888888888888"/>
          <c:h val="0.49332297179687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'Средний балл по всем К'!$A$1:$A$6</c:f>
              <c:strCache>
                <c:ptCount val="6"/>
                <c:pt idx="0">
                  <c:v>ИКТ</c:v>
                </c:pt>
                <c:pt idx="1">
                  <c:v>Оценочная</c:v>
                </c:pt>
                <c:pt idx="2">
                  <c:v>Коммуникативная</c:v>
                </c:pt>
                <c:pt idx="3">
                  <c:v>Мотивационная</c:v>
                </c:pt>
                <c:pt idx="4">
                  <c:v>Технологическая</c:v>
                </c:pt>
                <c:pt idx="5">
                  <c:v>Методическая</c:v>
                </c:pt>
              </c:strCache>
            </c:strRef>
          </c:cat>
          <c:val>
            <c:numRef>
              <c:f>'Средний балл по всем К'!$B$1:$B$6</c:f>
              <c:numCache>
                <c:formatCode>General</c:formatCode>
                <c:ptCount val="6"/>
                <c:pt idx="0">
                  <c:v>1.3</c:v>
                </c:pt>
                <c:pt idx="1">
                  <c:v>1.5</c:v>
                </c:pt>
                <c:pt idx="2">
                  <c:v>1.7</c:v>
                </c:pt>
                <c:pt idx="3">
                  <c:v>1.7</c:v>
                </c:pt>
                <c:pt idx="4">
                  <c:v>1.4</c:v>
                </c:pt>
                <c:pt idx="5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54-4D77-911F-438E8920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800320"/>
        <c:axId val="73855360"/>
      </c:barChart>
      <c:catAx>
        <c:axId val="738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55360"/>
        <c:crosses val="autoZero"/>
        <c:auto val="1"/>
        <c:lblAlgn val="ctr"/>
        <c:lblOffset val="100"/>
        <c:noMultiLvlLbl val="0"/>
      </c:catAx>
      <c:valAx>
        <c:axId val="7385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8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баллы, набранные педагогами по каждому вопросу теста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Методическая!$C$22:$X$22</c:f>
              <c:numCache>
                <c:formatCode>General</c:formatCode>
                <c:ptCount val="22"/>
                <c:pt idx="0">
                  <c:v>1.6</c:v>
                </c:pt>
                <c:pt idx="1">
                  <c:v>0.8</c:v>
                </c:pt>
                <c:pt idx="2">
                  <c:v>0.9</c:v>
                </c:pt>
                <c:pt idx="3">
                  <c:v>1.3</c:v>
                </c:pt>
                <c:pt idx="4">
                  <c:v>1.3</c:v>
                </c:pt>
                <c:pt idx="5">
                  <c:v>0.7</c:v>
                </c:pt>
                <c:pt idx="6">
                  <c:v>1.6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1.3</c:v>
                </c:pt>
                <c:pt idx="11">
                  <c:v>1.3</c:v>
                </c:pt>
                <c:pt idx="12">
                  <c:v>0.5</c:v>
                </c:pt>
                <c:pt idx="13">
                  <c:v>1.4</c:v>
                </c:pt>
                <c:pt idx="14">
                  <c:v>1</c:v>
                </c:pt>
                <c:pt idx="15">
                  <c:v>1</c:v>
                </c:pt>
                <c:pt idx="16">
                  <c:v>0.9</c:v>
                </c:pt>
                <c:pt idx="17">
                  <c:v>0.8</c:v>
                </c:pt>
                <c:pt idx="18">
                  <c:v>1.3</c:v>
                </c:pt>
                <c:pt idx="19">
                  <c:v>1.2</c:v>
                </c:pt>
                <c:pt idx="20">
                  <c:v>1.5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D-4381-85F7-AACBE603F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307904"/>
        <c:axId val="77310592"/>
      </c:barChart>
      <c:catAx>
        <c:axId val="773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10592"/>
        <c:crosses val="autoZero"/>
        <c:auto val="1"/>
        <c:lblAlgn val="ctr"/>
        <c:lblOffset val="100"/>
        <c:noMultiLvlLbl val="0"/>
      </c:catAx>
      <c:valAx>
        <c:axId val="77310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30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Индивидуальные показатели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Методическая!$Z$2:$Z$20</c:f>
              <c:numCache>
                <c:formatCode>General</c:formatCode>
                <c:ptCount val="19"/>
                <c:pt idx="0">
                  <c:v>1.4782608695652173</c:v>
                </c:pt>
                <c:pt idx="1">
                  <c:v>1.0869565217391304</c:v>
                </c:pt>
                <c:pt idx="2">
                  <c:v>1.4782608695652173</c:v>
                </c:pt>
                <c:pt idx="3">
                  <c:v>1.2173913043478262</c:v>
                </c:pt>
                <c:pt idx="4">
                  <c:v>0.95652173913043481</c:v>
                </c:pt>
                <c:pt idx="5">
                  <c:v>1.3913043478260869</c:v>
                </c:pt>
                <c:pt idx="6">
                  <c:v>1.0434782608695652</c:v>
                </c:pt>
                <c:pt idx="7">
                  <c:v>1.3478260869565217</c:v>
                </c:pt>
                <c:pt idx="8">
                  <c:v>1.3913043478260869</c:v>
                </c:pt>
                <c:pt idx="9">
                  <c:v>1.0869565217391304</c:v>
                </c:pt>
                <c:pt idx="10">
                  <c:v>1.1304347826086956</c:v>
                </c:pt>
                <c:pt idx="11">
                  <c:v>1.2608695652173914</c:v>
                </c:pt>
                <c:pt idx="12">
                  <c:v>1.0434782608695652</c:v>
                </c:pt>
                <c:pt idx="13">
                  <c:v>1.6521739130434783</c:v>
                </c:pt>
                <c:pt idx="14">
                  <c:v>0.91304347826086951</c:v>
                </c:pt>
                <c:pt idx="15">
                  <c:v>0.78260869565217395</c:v>
                </c:pt>
                <c:pt idx="16">
                  <c:v>0.82608695652173914</c:v>
                </c:pt>
                <c:pt idx="17">
                  <c:v>0.92307692307692313</c:v>
                </c:pt>
                <c:pt idx="18">
                  <c:v>1.3478260869565217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95-4FFF-8164-4E598D4CD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38880"/>
        <c:axId val="77361536"/>
      </c:lineChart>
      <c:catAx>
        <c:axId val="7733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Обучающиеся</a:t>
                </a:r>
              </a:p>
            </c:rich>
          </c:tx>
          <c:layout>
            <c:manualLayout>
              <c:xMode val="edge"/>
              <c:yMode val="edge"/>
              <c:x val="0.42040857392825898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61536"/>
        <c:crosses val="autoZero"/>
        <c:auto val="1"/>
        <c:lblAlgn val="ctr"/>
        <c:lblOffset val="100"/>
        <c:noMultiLvlLbl val="0"/>
      </c:catAx>
      <c:valAx>
        <c:axId val="773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Баллы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8E974-DCD4-446E-B250-F2D195021D4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616AB-FC60-42C6-805B-5562FD4E991B}">
      <dgm:prSet phldrT="[Текст]" custT="1"/>
      <dgm:spPr/>
      <dgm:t>
        <a:bodyPr/>
        <a:lstStyle/>
        <a:p>
          <a:r>
            <a:rPr lang="ru-RU" sz="1800" b="1" dirty="0" smtClean="0"/>
            <a:t>ФГОС ДО; ФГОС ОО; ФГОС СПО; ФГОС ВО</a:t>
          </a:r>
          <a:endParaRPr lang="ru-RU" sz="1800" b="1" dirty="0"/>
        </a:p>
      </dgm:t>
    </dgm:pt>
    <dgm:pt modelId="{07ACF192-40D9-4F81-A4B8-893594A03EA6}" type="parTrans" cxnId="{BC8D86FA-BC57-4EA9-9968-98C89E477201}">
      <dgm:prSet/>
      <dgm:spPr/>
      <dgm:t>
        <a:bodyPr/>
        <a:lstStyle/>
        <a:p>
          <a:endParaRPr lang="ru-RU" sz="1800"/>
        </a:p>
      </dgm:t>
    </dgm:pt>
    <dgm:pt modelId="{A9EB2623-AAE3-4E4D-AC7E-B16BFE9F6D84}" type="sibTrans" cxnId="{BC8D86FA-BC57-4EA9-9968-98C89E477201}">
      <dgm:prSet/>
      <dgm:spPr/>
      <dgm:t>
        <a:bodyPr/>
        <a:lstStyle/>
        <a:p>
          <a:endParaRPr lang="ru-RU" sz="1800"/>
        </a:p>
      </dgm:t>
    </dgm:pt>
    <dgm:pt modelId="{5F291E7E-8D9C-4934-B700-730E83E30F23}">
      <dgm:prSet phldrT="[Текст]" custT="1"/>
      <dgm:spPr/>
      <dgm:t>
        <a:bodyPr/>
        <a:lstStyle/>
        <a:p>
          <a:r>
            <a:rPr lang="ru-RU" sz="1800" b="1" dirty="0" smtClean="0"/>
            <a:t>Актуальные задачи государственной образовательной политики</a:t>
          </a:r>
          <a:endParaRPr lang="ru-RU" sz="1800" b="1" dirty="0"/>
        </a:p>
      </dgm:t>
    </dgm:pt>
    <dgm:pt modelId="{5A362F6C-B431-44E9-8993-BB000E250234}" type="parTrans" cxnId="{0AF450AB-FC42-46A4-96ED-5273317EFCD9}">
      <dgm:prSet/>
      <dgm:spPr/>
      <dgm:t>
        <a:bodyPr/>
        <a:lstStyle/>
        <a:p>
          <a:endParaRPr lang="ru-RU" sz="1800"/>
        </a:p>
      </dgm:t>
    </dgm:pt>
    <dgm:pt modelId="{5F7E9FA3-14EB-447C-B332-B3E4BDA3563A}" type="sibTrans" cxnId="{0AF450AB-FC42-46A4-96ED-5273317EFCD9}">
      <dgm:prSet/>
      <dgm:spPr/>
      <dgm:t>
        <a:bodyPr/>
        <a:lstStyle/>
        <a:p>
          <a:endParaRPr lang="ru-RU" sz="1800"/>
        </a:p>
      </dgm:t>
    </dgm:pt>
    <dgm:pt modelId="{DC9235C3-FD97-4713-B613-B50F46FAFBF0}">
      <dgm:prSet phldrT="[Текст]" custT="1"/>
      <dgm:spPr/>
      <dgm:t>
        <a:bodyPr/>
        <a:lstStyle/>
        <a:p>
          <a:r>
            <a:rPr lang="ru-RU" sz="1800" b="1" dirty="0" smtClean="0"/>
            <a:t>Профессиональные стандарты</a:t>
          </a:r>
          <a:endParaRPr lang="ru-RU" sz="1800" b="1" dirty="0"/>
        </a:p>
      </dgm:t>
    </dgm:pt>
    <dgm:pt modelId="{DA42660F-0C58-4C8F-9D4A-5B3856F98531}" type="parTrans" cxnId="{32C1620A-520C-4986-A5E3-4489CC4EC935}">
      <dgm:prSet/>
      <dgm:spPr/>
      <dgm:t>
        <a:bodyPr/>
        <a:lstStyle/>
        <a:p>
          <a:endParaRPr lang="ru-RU" sz="1800"/>
        </a:p>
      </dgm:t>
    </dgm:pt>
    <dgm:pt modelId="{F21C5323-C7D7-4D11-B9D9-6E6AA51724C5}" type="sibTrans" cxnId="{32C1620A-520C-4986-A5E3-4489CC4EC935}">
      <dgm:prSet/>
      <dgm:spPr/>
      <dgm:t>
        <a:bodyPr/>
        <a:lstStyle/>
        <a:p>
          <a:endParaRPr lang="ru-RU" sz="1800"/>
        </a:p>
      </dgm:t>
    </dgm:pt>
    <dgm:pt modelId="{29A4B793-46DF-44E7-B892-9AADCE5590C6}" type="pres">
      <dgm:prSet presAssocID="{E828E974-DCD4-446E-B250-F2D195021D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86887E-8CFF-481D-98BE-F071440BB0DC}" type="pres">
      <dgm:prSet presAssocID="{E828E974-DCD4-446E-B250-F2D195021D45}" presName="Name1" presStyleCnt="0"/>
      <dgm:spPr/>
    </dgm:pt>
    <dgm:pt modelId="{49307777-A6FA-4EAA-8E4E-79A336BA5BFA}" type="pres">
      <dgm:prSet presAssocID="{E828E974-DCD4-446E-B250-F2D195021D45}" presName="cycle" presStyleCnt="0"/>
      <dgm:spPr/>
    </dgm:pt>
    <dgm:pt modelId="{0BDA972B-470F-4530-B2C0-E748C0A196EB}" type="pres">
      <dgm:prSet presAssocID="{E828E974-DCD4-446E-B250-F2D195021D45}" presName="srcNode" presStyleLbl="node1" presStyleIdx="0" presStyleCnt="3"/>
      <dgm:spPr/>
    </dgm:pt>
    <dgm:pt modelId="{855D93AB-9F7B-404E-8FE7-752431817849}" type="pres">
      <dgm:prSet presAssocID="{E828E974-DCD4-446E-B250-F2D195021D45}" presName="conn" presStyleLbl="parChTrans1D2" presStyleIdx="0" presStyleCnt="1"/>
      <dgm:spPr/>
      <dgm:t>
        <a:bodyPr/>
        <a:lstStyle/>
        <a:p>
          <a:endParaRPr lang="ru-RU"/>
        </a:p>
      </dgm:t>
    </dgm:pt>
    <dgm:pt modelId="{3AE15211-81B8-4517-BE4F-0EA50B2728F1}" type="pres">
      <dgm:prSet presAssocID="{E828E974-DCD4-446E-B250-F2D195021D45}" presName="extraNode" presStyleLbl="node1" presStyleIdx="0" presStyleCnt="3"/>
      <dgm:spPr/>
    </dgm:pt>
    <dgm:pt modelId="{C536F100-8940-40F7-95B7-06A88B7CFC33}" type="pres">
      <dgm:prSet presAssocID="{E828E974-DCD4-446E-B250-F2D195021D45}" presName="dstNode" presStyleLbl="node1" presStyleIdx="0" presStyleCnt="3"/>
      <dgm:spPr/>
    </dgm:pt>
    <dgm:pt modelId="{615C1A01-9869-4411-A552-F4B61D66ED40}" type="pres">
      <dgm:prSet presAssocID="{D7B616AB-FC60-42C6-805B-5562FD4E99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87DB7-E077-4E04-BFF2-B4A05576D72C}" type="pres">
      <dgm:prSet presAssocID="{D7B616AB-FC60-42C6-805B-5562FD4E991B}" presName="accent_1" presStyleCnt="0"/>
      <dgm:spPr/>
    </dgm:pt>
    <dgm:pt modelId="{08168D8A-E7F5-44EC-A3B6-3E5628AC4852}" type="pres">
      <dgm:prSet presAssocID="{D7B616AB-FC60-42C6-805B-5562FD4E991B}" presName="accentRepeatNode" presStyleLbl="solidFgAcc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ABB47E07-C1A4-4BED-8AFF-08AF16287311}" type="pres">
      <dgm:prSet presAssocID="{5F291E7E-8D9C-4934-B700-730E83E30F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844F-8A14-4F54-A871-42E48440CC8E}" type="pres">
      <dgm:prSet presAssocID="{5F291E7E-8D9C-4934-B700-730E83E30F23}" presName="accent_2" presStyleCnt="0"/>
      <dgm:spPr/>
    </dgm:pt>
    <dgm:pt modelId="{9D4EF43C-8E3A-4ED0-800C-7922B661378F}" type="pres">
      <dgm:prSet presAssocID="{5F291E7E-8D9C-4934-B700-730E83E30F23}" presName="accentRepeatNode" presStyleLbl="solidFgAcc1" presStyleIdx="1" presStyleCnt="3"/>
      <dgm:spPr>
        <a:solidFill>
          <a:schemeClr val="tx2">
            <a:lumMod val="20000"/>
            <a:lumOff val="80000"/>
          </a:schemeClr>
        </a:solidFill>
      </dgm:spPr>
    </dgm:pt>
    <dgm:pt modelId="{9F1CD3B7-FF15-4C48-B3B3-85957826CC5B}" type="pres">
      <dgm:prSet presAssocID="{DC9235C3-FD97-4713-B613-B50F46FAFBF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C5CA5-CAA3-4838-85FF-0B3CC1F0598E}" type="pres">
      <dgm:prSet presAssocID="{DC9235C3-FD97-4713-B613-B50F46FAFBF0}" presName="accent_3" presStyleCnt="0"/>
      <dgm:spPr/>
    </dgm:pt>
    <dgm:pt modelId="{BD5CB9EF-D87F-43D0-8095-6E437478D6BB}" type="pres">
      <dgm:prSet presAssocID="{DC9235C3-FD97-4713-B613-B50F46FAFBF0}" presName="accentRepeatNode" presStyleLbl="solidFgAcc1" presStyleIdx="2" presStyleCnt="3" custLinFactNeighborX="3418" custLinFactNeighborY="513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0AF450AB-FC42-46A4-96ED-5273317EFCD9}" srcId="{E828E974-DCD4-446E-B250-F2D195021D45}" destId="{5F291E7E-8D9C-4934-B700-730E83E30F23}" srcOrd="1" destOrd="0" parTransId="{5A362F6C-B431-44E9-8993-BB000E250234}" sibTransId="{5F7E9FA3-14EB-447C-B332-B3E4BDA3563A}"/>
    <dgm:cxn modelId="{6AC544F6-4E1A-4FC8-AD77-15D9D6CE9449}" type="presOf" srcId="{DC9235C3-FD97-4713-B613-B50F46FAFBF0}" destId="{9F1CD3B7-FF15-4C48-B3B3-85957826CC5B}" srcOrd="0" destOrd="0" presId="urn:microsoft.com/office/officeart/2008/layout/VerticalCurvedList"/>
    <dgm:cxn modelId="{32C1620A-520C-4986-A5E3-4489CC4EC935}" srcId="{E828E974-DCD4-446E-B250-F2D195021D45}" destId="{DC9235C3-FD97-4713-B613-B50F46FAFBF0}" srcOrd="2" destOrd="0" parTransId="{DA42660F-0C58-4C8F-9D4A-5B3856F98531}" sibTransId="{F21C5323-C7D7-4D11-B9D9-6E6AA51724C5}"/>
    <dgm:cxn modelId="{48C34D69-2BA9-4A3B-ADEB-4A81023A7F41}" type="presOf" srcId="{5F291E7E-8D9C-4934-B700-730E83E30F23}" destId="{ABB47E07-C1A4-4BED-8AFF-08AF16287311}" srcOrd="0" destOrd="0" presId="urn:microsoft.com/office/officeart/2008/layout/VerticalCurvedList"/>
    <dgm:cxn modelId="{A3B70EC8-D3C3-4897-B7F5-4EE186912504}" type="presOf" srcId="{A9EB2623-AAE3-4E4D-AC7E-B16BFE9F6D84}" destId="{855D93AB-9F7B-404E-8FE7-752431817849}" srcOrd="0" destOrd="0" presId="urn:microsoft.com/office/officeart/2008/layout/VerticalCurvedList"/>
    <dgm:cxn modelId="{BC8D86FA-BC57-4EA9-9968-98C89E477201}" srcId="{E828E974-DCD4-446E-B250-F2D195021D45}" destId="{D7B616AB-FC60-42C6-805B-5562FD4E991B}" srcOrd="0" destOrd="0" parTransId="{07ACF192-40D9-4F81-A4B8-893594A03EA6}" sibTransId="{A9EB2623-AAE3-4E4D-AC7E-B16BFE9F6D84}"/>
    <dgm:cxn modelId="{12FDA68F-E6A4-48AC-85B1-6875ACE2E925}" type="presOf" srcId="{D7B616AB-FC60-42C6-805B-5562FD4E991B}" destId="{615C1A01-9869-4411-A552-F4B61D66ED40}" srcOrd="0" destOrd="0" presId="urn:microsoft.com/office/officeart/2008/layout/VerticalCurvedList"/>
    <dgm:cxn modelId="{B5754805-7302-4F9C-8924-0F6782723F4F}" type="presOf" srcId="{E828E974-DCD4-446E-B250-F2D195021D45}" destId="{29A4B793-46DF-44E7-B892-9AADCE5590C6}" srcOrd="0" destOrd="0" presId="urn:microsoft.com/office/officeart/2008/layout/VerticalCurvedList"/>
    <dgm:cxn modelId="{CF96D6AF-9AD0-4A45-9977-1221F1AF0EFE}" type="presParOf" srcId="{29A4B793-46DF-44E7-B892-9AADCE5590C6}" destId="{7086887E-8CFF-481D-98BE-F071440BB0DC}" srcOrd="0" destOrd="0" presId="urn:microsoft.com/office/officeart/2008/layout/VerticalCurvedList"/>
    <dgm:cxn modelId="{5F735830-5539-4F2F-B964-D276ED9785AA}" type="presParOf" srcId="{7086887E-8CFF-481D-98BE-F071440BB0DC}" destId="{49307777-A6FA-4EAA-8E4E-79A336BA5BFA}" srcOrd="0" destOrd="0" presId="urn:microsoft.com/office/officeart/2008/layout/VerticalCurvedList"/>
    <dgm:cxn modelId="{BD000212-6315-4C40-995A-05BF0D3E31F8}" type="presParOf" srcId="{49307777-A6FA-4EAA-8E4E-79A336BA5BFA}" destId="{0BDA972B-470F-4530-B2C0-E748C0A196EB}" srcOrd="0" destOrd="0" presId="urn:microsoft.com/office/officeart/2008/layout/VerticalCurvedList"/>
    <dgm:cxn modelId="{55A72C50-0641-433B-AD02-CDFA39A4493B}" type="presParOf" srcId="{49307777-A6FA-4EAA-8E4E-79A336BA5BFA}" destId="{855D93AB-9F7B-404E-8FE7-752431817849}" srcOrd="1" destOrd="0" presId="urn:microsoft.com/office/officeart/2008/layout/VerticalCurvedList"/>
    <dgm:cxn modelId="{44D406A8-9AE7-4330-9CAC-42E987949AEB}" type="presParOf" srcId="{49307777-A6FA-4EAA-8E4E-79A336BA5BFA}" destId="{3AE15211-81B8-4517-BE4F-0EA50B2728F1}" srcOrd="2" destOrd="0" presId="urn:microsoft.com/office/officeart/2008/layout/VerticalCurvedList"/>
    <dgm:cxn modelId="{1D7338DA-5614-4456-8FCE-47CF77BB6F01}" type="presParOf" srcId="{49307777-A6FA-4EAA-8E4E-79A336BA5BFA}" destId="{C536F100-8940-40F7-95B7-06A88B7CFC33}" srcOrd="3" destOrd="0" presId="urn:microsoft.com/office/officeart/2008/layout/VerticalCurvedList"/>
    <dgm:cxn modelId="{E2E95723-527B-4E0F-B12D-41C75C1C2FD7}" type="presParOf" srcId="{7086887E-8CFF-481D-98BE-F071440BB0DC}" destId="{615C1A01-9869-4411-A552-F4B61D66ED40}" srcOrd="1" destOrd="0" presId="urn:microsoft.com/office/officeart/2008/layout/VerticalCurvedList"/>
    <dgm:cxn modelId="{980A7D42-DE09-40F4-97F4-FC131DE1CD61}" type="presParOf" srcId="{7086887E-8CFF-481D-98BE-F071440BB0DC}" destId="{EB187DB7-E077-4E04-BFF2-B4A05576D72C}" srcOrd="2" destOrd="0" presId="urn:microsoft.com/office/officeart/2008/layout/VerticalCurvedList"/>
    <dgm:cxn modelId="{8C8D5FC2-7D49-4163-9A93-C49E0EC686BC}" type="presParOf" srcId="{EB187DB7-E077-4E04-BFF2-B4A05576D72C}" destId="{08168D8A-E7F5-44EC-A3B6-3E5628AC4852}" srcOrd="0" destOrd="0" presId="urn:microsoft.com/office/officeart/2008/layout/VerticalCurvedList"/>
    <dgm:cxn modelId="{76A5011C-CD72-40FC-8E2F-CBF83085D4C6}" type="presParOf" srcId="{7086887E-8CFF-481D-98BE-F071440BB0DC}" destId="{ABB47E07-C1A4-4BED-8AFF-08AF16287311}" srcOrd="3" destOrd="0" presId="urn:microsoft.com/office/officeart/2008/layout/VerticalCurvedList"/>
    <dgm:cxn modelId="{EE26DB36-8E4F-44E9-932C-42C4155C5BBA}" type="presParOf" srcId="{7086887E-8CFF-481D-98BE-F071440BB0DC}" destId="{8DFA844F-8A14-4F54-A871-42E48440CC8E}" srcOrd="4" destOrd="0" presId="urn:microsoft.com/office/officeart/2008/layout/VerticalCurvedList"/>
    <dgm:cxn modelId="{E13DF73C-9848-47D2-A3E0-1E227C869724}" type="presParOf" srcId="{8DFA844F-8A14-4F54-A871-42E48440CC8E}" destId="{9D4EF43C-8E3A-4ED0-800C-7922B661378F}" srcOrd="0" destOrd="0" presId="urn:microsoft.com/office/officeart/2008/layout/VerticalCurvedList"/>
    <dgm:cxn modelId="{DB686BA4-5936-4098-890E-584DDC91FBD7}" type="presParOf" srcId="{7086887E-8CFF-481D-98BE-F071440BB0DC}" destId="{9F1CD3B7-FF15-4C48-B3B3-85957826CC5B}" srcOrd="5" destOrd="0" presId="urn:microsoft.com/office/officeart/2008/layout/VerticalCurvedList"/>
    <dgm:cxn modelId="{2CB78C00-5135-4BC3-A4BE-BD76C0B8F837}" type="presParOf" srcId="{7086887E-8CFF-481D-98BE-F071440BB0DC}" destId="{B8EC5CA5-CAA3-4838-85FF-0B3CC1F0598E}" srcOrd="6" destOrd="0" presId="urn:microsoft.com/office/officeart/2008/layout/VerticalCurvedList"/>
    <dgm:cxn modelId="{75AD2F2C-FAF2-4127-A4CB-6471A94FA934}" type="presParOf" srcId="{B8EC5CA5-CAA3-4838-85FF-0B3CC1F0598E}" destId="{BD5CB9EF-D87F-43D0-8095-6E437478D6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B16EC-23ED-4FC5-90E2-87737010D493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AE46F6E0-13A2-4183-9C75-5F43B6A9BB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A52D36"/>
              </a:solidFill>
            </a:rPr>
            <a:t>ФГОС ДО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A52D36"/>
              </a:solidFill>
            </a:rPr>
            <a:t>ФГОС ООО</a:t>
          </a:r>
        </a:p>
      </dgm:t>
    </dgm:pt>
    <dgm:pt modelId="{787042BC-DF58-430E-A636-5C6BC0A12C53}" type="parTrans" cxnId="{A12EB410-6790-40E1-9892-E473BD0ED712}">
      <dgm:prSet/>
      <dgm:spPr/>
      <dgm:t>
        <a:bodyPr/>
        <a:lstStyle/>
        <a:p>
          <a:endParaRPr lang="ru-RU" sz="1600"/>
        </a:p>
      </dgm:t>
    </dgm:pt>
    <dgm:pt modelId="{058C230C-982E-46D8-9E25-3F38C6DD9E28}" type="sibTrans" cxnId="{A12EB410-6790-40E1-9892-E473BD0ED71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/>
        </a:p>
      </dgm:t>
    </dgm:pt>
    <dgm:pt modelId="{702ACD1C-2E59-49D3-9757-7B2038C90C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A52D36"/>
              </a:solidFill>
            </a:rPr>
            <a:t>ПС педагога</a:t>
          </a:r>
        </a:p>
      </dgm:t>
    </dgm:pt>
    <dgm:pt modelId="{F1EAEB9C-833E-483B-BA61-66F594438388}" type="parTrans" cxnId="{C6FD22BC-BA67-4227-B6AB-5AC9610EFA2D}">
      <dgm:prSet/>
      <dgm:spPr/>
      <dgm:t>
        <a:bodyPr/>
        <a:lstStyle/>
        <a:p>
          <a:endParaRPr lang="ru-RU" sz="1600"/>
        </a:p>
      </dgm:t>
    </dgm:pt>
    <dgm:pt modelId="{6DEA4C20-5D94-450F-AEC5-94B9710DEEB7}" type="sibTrans" cxnId="{C6FD22BC-BA67-4227-B6AB-5AC9610EFA2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/>
        </a:p>
      </dgm:t>
    </dgm:pt>
    <dgm:pt modelId="{24E76B00-6855-42D2-8D0E-3B2DF87BCF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A52D36"/>
              </a:solidFill>
            </a:rPr>
            <a:t>Профессионально-личностные компетенции педагогов</a:t>
          </a:r>
          <a:endParaRPr lang="ru-RU" sz="1400" dirty="0"/>
        </a:p>
      </dgm:t>
    </dgm:pt>
    <dgm:pt modelId="{AF119A68-8FC0-4C97-9035-FB396A6D3569}" type="parTrans" cxnId="{BDB4E197-609B-420E-B000-0FE11A765C7E}">
      <dgm:prSet/>
      <dgm:spPr/>
      <dgm:t>
        <a:bodyPr/>
        <a:lstStyle/>
        <a:p>
          <a:endParaRPr lang="ru-RU" sz="1600"/>
        </a:p>
      </dgm:t>
    </dgm:pt>
    <dgm:pt modelId="{951F624E-45EA-4E41-A064-D95F8B601C98}" type="sibTrans" cxnId="{BDB4E197-609B-420E-B000-0FE11A765C7E}">
      <dgm:prSet/>
      <dgm:spPr/>
      <dgm:t>
        <a:bodyPr/>
        <a:lstStyle/>
        <a:p>
          <a:endParaRPr lang="ru-RU" sz="1600"/>
        </a:p>
      </dgm:t>
    </dgm:pt>
    <dgm:pt modelId="{10FEB083-B9BA-43D8-83E5-5B999CE5C7D5}">
      <dgm:prSet custT="1"/>
      <dgm:spPr/>
      <dgm:t>
        <a:bodyPr/>
        <a:lstStyle/>
        <a:p>
          <a:r>
            <a:rPr lang="ru-RU" sz="1600" b="1" dirty="0" smtClean="0">
              <a:solidFill>
                <a:srgbClr val="A52D36"/>
              </a:solidFill>
            </a:rPr>
            <a:t>ФГОС СПО  ФГОС ВО </a:t>
          </a:r>
          <a:endParaRPr lang="ru-RU" sz="1600" b="1" dirty="0">
            <a:solidFill>
              <a:srgbClr val="A52D36"/>
            </a:solidFill>
          </a:endParaRPr>
        </a:p>
      </dgm:t>
    </dgm:pt>
    <dgm:pt modelId="{EBB7E34A-D3DF-43AA-940A-3089C1151794}" type="parTrans" cxnId="{342897D7-5B05-4CC0-ADD6-CEA29AA4A229}">
      <dgm:prSet/>
      <dgm:spPr/>
      <dgm:t>
        <a:bodyPr/>
        <a:lstStyle/>
        <a:p>
          <a:endParaRPr lang="ru-RU" sz="1600"/>
        </a:p>
      </dgm:t>
    </dgm:pt>
    <dgm:pt modelId="{9C28C8DA-E813-4AC2-86C8-59B6F0DA751D}" type="sibTrans" cxnId="{342897D7-5B05-4CC0-ADD6-CEA29AA4A22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/>
        </a:p>
      </dgm:t>
    </dgm:pt>
    <dgm:pt modelId="{43470181-A75E-4F11-932A-CF8103743892}" type="pres">
      <dgm:prSet presAssocID="{B84B16EC-23ED-4FC5-90E2-87737010D493}" presName="linearFlow" presStyleCnt="0">
        <dgm:presLayoutVars>
          <dgm:dir/>
          <dgm:resizeHandles val="exact"/>
        </dgm:presLayoutVars>
      </dgm:prSet>
      <dgm:spPr/>
    </dgm:pt>
    <dgm:pt modelId="{B45A0E9B-0C25-4203-A81B-DDF647C46D96}" type="pres">
      <dgm:prSet presAssocID="{AE46F6E0-13A2-4183-9C75-5F43B6A9BB59}" presName="node" presStyleLbl="node1" presStyleIdx="0" presStyleCnt="4" custScaleX="177441" custLinFactNeighborX="-58075" custLinFactNeighborY="-5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7F50-0AA0-416E-A067-A2C4525E047D}" type="pres">
      <dgm:prSet presAssocID="{058C230C-982E-46D8-9E25-3F38C6DD9E28}" presName="spacerL" presStyleCnt="0"/>
      <dgm:spPr/>
    </dgm:pt>
    <dgm:pt modelId="{2C61D94F-CDC8-43B1-B84E-28AEC899F23F}" type="pres">
      <dgm:prSet presAssocID="{058C230C-982E-46D8-9E25-3F38C6DD9E28}" presName="sibTrans" presStyleLbl="sibTrans2D1" presStyleIdx="0" presStyleCnt="3" custLinFactNeighborX="-1" custLinFactNeighborY="4888"/>
      <dgm:spPr/>
      <dgm:t>
        <a:bodyPr/>
        <a:lstStyle/>
        <a:p>
          <a:endParaRPr lang="ru-RU"/>
        </a:p>
      </dgm:t>
    </dgm:pt>
    <dgm:pt modelId="{ED306D0A-9D97-4D16-BCC3-DDE383B3EEDD}" type="pres">
      <dgm:prSet presAssocID="{058C230C-982E-46D8-9E25-3F38C6DD9E28}" presName="spacerR" presStyleCnt="0"/>
      <dgm:spPr/>
    </dgm:pt>
    <dgm:pt modelId="{EFEA840F-22F8-4A06-93DD-6C9E825CAE0A}" type="pres">
      <dgm:prSet presAssocID="{10FEB083-B9BA-43D8-83E5-5B999CE5C7D5}" presName="node" presStyleLbl="node1" presStyleIdx="1" presStyleCnt="4" custScaleX="168742" custLinFactNeighborX="14607" custLinFactNeighborY="-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D510-1870-4C60-8357-425049EBA50B}" type="pres">
      <dgm:prSet presAssocID="{9C28C8DA-E813-4AC2-86C8-59B6F0DA751D}" presName="spacerL" presStyleCnt="0"/>
      <dgm:spPr/>
    </dgm:pt>
    <dgm:pt modelId="{157E24DA-323E-456E-A90C-8FBE95BFCF96}" type="pres">
      <dgm:prSet presAssocID="{9C28C8DA-E813-4AC2-86C8-59B6F0DA751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D6CE0EC-7FEF-4F20-A6F3-B75C79A9698D}" type="pres">
      <dgm:prSet presAssocID="{9C28C8DA-E813-4AC2-86C8-59B6F0DA751D}" presName="spacerR" presStyleCnt="0"/>
      <dgm:spPr/>
    </dgm:pt>
    <dgm:pt modelId="{0A1FB18F-5D66-4B4C-8F3D-623D0B84C37A}" type="pres">
      <dgm:prSet presAssocID="{702ACD1C-2E59-49D3-9757-7B2038C90C01}" presName="node" presStyleLbl="node1" presStyleIdx="2" presStyleCnt="4" custScaleX="170096" custLinFactX="64" custLinFactNeighborX="100000" custLinFactNeighborY="-7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C677D-033A-46F9-B159-85E2F4D9DFD9}" type="pres">
      <dgm:prSet presAssocID="{6DEA4C20-5D94-450F-AEC5-94B9710DEEB7}" presName="spacerL" presStyleCnt="0"/>
      <dgm:spPr/>
    </dgm:pt>
    <dgm:pt modelId="{1AE54EEB-C74A-4A1E-A5CF-8F0112CE62C9}" type="pres">
      <dgm:prSet presAssocID="{6DEA4C20-5D94-450F-AEC5-94B9710DEEB7}" presName="sibTrans" presStyleLbl="sibTrans2D1" presStyleIdx="2" presStyleCnt="3" custLinFactNeighborX="11637" custLinFactNeighborY="9775"/>
      <dgm:spPr/>
      <dgm:t>
        <a:bodyPr/>
        <a:lstStyle/>
        <a:p>
          <a:endParaRPr lang="ru-RU"/>
        </a:p>
      </dgm:t>
    </dgm:pt>
    <dgm:pt modelId="{B783260E-0970-4C68-AC00-290D1EA22E1F}" type="pres">
      <dgm:prSet presAssocID="{6DEA4C20-5D94-450F-AEC5-94B9710DEEB7}" presName="spacerR" presStyleCnt="0"/>
      <dgm:spPr/>
    </dgm:pt>
    <dgm:pt modelId="{FEF1BAB2-2027-4D82-B6BD-56FC10C45B2A}" type="pres">
      <dgm:prSet presAssocID="{24E76B00-6855-42D2-8D0E-3B2DF87BCFC2}" presName="node" presStyleLbl="node1" presStyleIdx="3" presStyleCnt="4" custScaleX="270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348A3-5654-404A-8984-A0A85BE2FB18}" type="presOf" srcId="{058C230C-982E-46D8-9E25-3F38C6DD9E28}" destId="{2C61D94F-CDC8-43B1-B84E-28AEC899F23F}" srcOrd="0" destOrd="0" presId="urn:microsoft.com/office/officeart/2005/8/layout/equation1"/>
    <dgm:cxn modelId="{342897D7-5B05-4CC0-ADD6-CEA29AA4A229}" srcId="{B84B16EC-23ED-4FC5-90E2-87737010D493}" destId="{10FEB083-B9BA-43D8-83E5-5B999CE5C7D5}" srcOrd="1" destOrd="0" parTransId="{EBB7E34A-D3DF-43AA-940A-3089C1151794}" sibTransId="{9C28C8DA-E813-4AC2-86C8-59B6F0DA751D}"/>
    <dgm:cxn modelId="{EB794520-CD35-4543-91AD-1D0C55C1BF35}" type="presOf" srcId="{9C28C8DA-E813-4AC2-86C8-59B6F0DA751D}" destId="{157E24DA-323E-456E-A90C-8FBE95BFCF96}" srcOrd="0" destOrd="0" presId="urn:microsoft.com/office/officeart/2005/8/layout/equation1"/>
    <dgm:cxn modelId="{6269981B-E9AE-481A-B6DA-2A72B59B336D}" type="presOf" srcId="{24E76B00-6855-42D2-8D0E-3B2DF87BCFC2}" destId="{FEF1BAB2-2027-4D82-B6BD-56FC10C45B2A}" srcOrd="0" destOrd="0" presId="urn:microsoft.com/office/officeart/2005/8/layout/equation1"/>
    <dgm:cxn modelId="{A12EB410-6790-40E1-9892-E473BD0ED712}" srcId="{B84B16EC-23ED-4FC5-90E2-87737010D493}" destId="{AE46F6E0-13A2-4183-9C75-5F43B6A9BB59}" srcOrd="0" destOrd="0" parTransId="{787042BC-DF58-430E-A636-5C6BC0A12C53}" sibTransId="{058C230C-982E-46D8-9E25-3F38C6DD9E28}"/>
    <dgm:cxn modelId="{D511996F-B583-4831-AD31-DF038EBFBBDF}" type="presOf" srcId="{6DEA4C20-5D94-450F-AEC5-94B9710DEEB7}" destId="{1AE54EEB-C74A-4A1E-A5CF-8F0112CE62C9}" srcOrd="0" destOrd="0" presId="urn:microsoft.com/office/officeart/2005/8/layout/equation1"/>
    <dgm:cxn modelId="{6EE4CB33-1B97-42C1-9031-B1A062944632}" type="presOf" srcId="{AE46F6E0-13A2-4183-9C75-5F43B6A9BB59}" destId="{B45A0E9B-0C25-4203-A81B-DDF647C46D96}" srcOrd="0" destOrd="0" presId="urn:microsoft.com/office/officeart/2005/8/layout/equation1"/>
    <dgm:cxn modelId="{C6FD22BC-BA67-4227-B6AB-5AC9610EFA2D}" srcId="{B84B16EC-23ED-4FC5-90E2-87737010D493}" destId="{702ACD1C-2E59-49D3-9757-7B2038C90C01}" srcOrd="2" destOrd="0" parTransId="{F1EAEB9C-833E-483B-BA61-66F594438388}" sibTransId="{6DEA4C20-5D94-450F-AEC5-94B9710DEEB7}"/>
    <dgm:cxn modelId="{2F4EF10D-F66D-4D80-89C4-C89F1EF1E869}" type="presOf" srcId="{702ACD1C-2E59-49D3-9757-7B2038C90C01}" destId="{0A1FB18F-5D66-4B4C-8F3D-623D0B84C37A}" srcOrd="0" destOrd="0" presId="urn:microsoft.com/office/officeart/2005/8/layout/equation1"/>
    <dgm:cxn modelId="{BDB4E197-609B-420E-B000-0FE11A765C7E}" srcId="{B84B16EC-23ED-4FC5-90E2-87737010D493}" destId="{24E76B00-6855-42D2-8D0E-3B2DF87BCFC2}" srcOrd="3" destOrd="0" parTransId="{AF119A68-8FC0-4C97-9035-FB396A6D3569}" sibTransId="{951F624E-45EA-4E41-A064-D95F8B601C98}"/>
    <dgm:cxn modelId="{26BE57E3-D602-4908-85FE-EC1287579786}" type="presOf" srcId="{10FEB083-B9BA-43D8-83E5-5B999CE5C7D5}" destId="{EFEA840F-22F8-4A06-93DD-6C9E825CAE0A}" srcOrd="0" destOrd="0" presId="urn:microsoft.com/office/officeart/2005/8/layout/equation1"/>
    <dgm:cxn modelId="{CF2F8432-DF55-42A9-AF45-86C7307567FF}" type="presOf" srcId="{B84B16EC-23ED-4FC5-90E2-87737010D493}" destId="{43470181-A75E-4F11-932A-CF8103743892}" srcOrd="0" destOrd="0" presId="urn:microsoft.com/office/officeart/2005/8/layout/equation1"/>
    <dgm:cxn modelId="{0727E08E-C61B-483B-B1DA-E452D9B814B8}" type="presParOf" srcId="{43470181-A75E-4F11-932A-CF8103743892}" destId="{B45A0E9B-0C25-4203-A81B-DDF647C46D96}" srcOrd="0" destOrd="0" presId="urn:microsoft.com/office/officeart/2005/8/layout/equation1"/>
    <dgm:cxn modelId="{EB0B820B-E6E7-4ED1-97C5-B96455DB746E}" type="presParOf" srcId="{43470181-A75E-4F11-932A-CF8103743892}" destId="{F4877F50-0AA0-416E-A067-A2C4525E047D}" srcOrd="1" destOrd="0" presId="urn:microsoft.com/office/officeart/2005/8/layout/equation1"/>
    <dgm:cxn modelId="{FB1BE8E6-6AAE-4974-A5E4-62CAB1B25E42}" type="presParOf" srcId="{43470181-A75E-4F11-932A-CF8103743892}" destId="{2C61D94F-CDC8-43B1-B84E-28AEC899F23F}" srcOrd="2" destOrd="0" presId="urn:microsoft.com/office/officeart/2005/8/layout/equation1"/>
    <dgm:cxn modelId="{8D546DEB-7554-4B80-9B11-A1E44F85C6C6}" type="presParOf" srcId="{43470181-A75E-4F11-932A-CF8103743892}" destId="{ED306D0A-9D97-4D16-BCC3-DDE383B3EEDD}" srcOrd="3" destOrd="0" presId="urn:microsoft.com/office/officeart/2005/8/layout/equation1"/>
    <dgm:cxn modelId="{C8D326E4-2009-4AB1-B548-6DA31AFAE911}" type="presParOf" srcId="{43470181-A75E-4F11-932A-CF8103743892}" destId="{EFEA840F-22F8-4A06-93DD-6C9E825CAE0A}" srcOrd="4" destOrd="0" presId="urn:microsoft.com/office/officeart/2005/8/layout/equation1"/>
    <dgm:cxn modelId="{33D5C126-6F6A-429F-8AA1-E7FCFB9EE00B}" type="presParOf" srcId="{43470181-A75E-4F11-932A-CF8103743892}" destId="{4933D510-1870-4C60-8357-425049EBA50B}" srcOrd="5" destOrd="0" presId="urn:microsoft.com/office/officeart/2005/8/layout/equation1"/>
    <dgm:cxn modelId="{BBBA4FFE-0187-4CAA-B33F-4E1EF78F5D06}" type="presParOf" srcId="{43470181-A75E-4F11-932A-CF8103743892}" destId="{157E24DA-323E-456E-A90C-8FBE95BFCF96}" srcOrd="6" destOrd="0" presId="urn:microsoft.com/office/officeart/2005/8/layout/equation1"/>
    <dgm:cxn modelId="{6BECC702-7D3B-40F0-98F3-F12DBA8F0841}" type="presParOf" srcId="{43470181-A75E-4F11-932A-CF8103743892}" destId="{9D6CE0EC-7FEF-4F20-A6F3-B75C79A9698D}" srcOrd="7" destOrd="0" presId="urn:microsoft.com/office/officeart/2005/8/layout/equation1"/>
    <dgm:cxn modelId="{0FC04E05-B641-49AA-8F6A-7D7E953D3459}" type="presParOf" srcId="{43470181-A75E-4F11-932A-CF8103743892}" destId="{0A1FB18F-5D66-4B4C-8F3D-623D0B84C37A}" srcOrd="8" destOrd="0" presId="urn:microsoft.com/office/officeart/2005/8/layout/equation1"/>
    <dgm:cxn modelId="{DEA8249C-6208-4CCD-ACF7-879557FF4581}" type="presParOf" srcId="{43470181-A75E-4F11-932A-CF8103743892}" destId="{E58C677D-033A-46F9-B159-85E2F4D9DFD9}" srcOrd="9" destOrd="0" presId="urn:microsoft.com/office/officeart/2005/8/layout/equation1"/>
    <dgm:cxn modelId="{BAC57D4E-3ED3-429C-A6DF-E08DCB8D12E3}" type="presParOf" srcId="{43470181-A75E-4F11-932A-CF8103743892}" destId="{1AE54EEB-C74A-4A1E-A5CF-8F0112CE62C9}" srcOrd="10" destOrd="0" presId="urn:microsoft.com/office/officeart/2005/8/layout/equation1"/>
    <dgm:cxn modelId="{CB065E74-CD0C-4392-8E62-4D03ABE6E308}" type="presParOf" srcId="{43470181-A75E-4F11-932A-CF8103743892}" destId="{B783260E-0970-4C68-AC00-290D1EA22E1F}" srcOrd="11" destOrd="0" presId="urn:microsoft.com/office/officeart/2005/8/layout/equation1"/>
    <dgm:cxn modelId="{CC7EEEEF-B82C-431D-816E-8FB87AD4FDB8}" type="presParOf" srcId="{43470181-A75E-4F11-932A-CF8103743892}" destId="{FEF1BAB2-2027-4D82-B6BD-56FC10C45B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D3924-7BF9-4E17-AEAF-641BD49D82F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E9042-0D4A-4C63-85C8-618D725FDA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Компетенция – </a:t>
          </a:r>
          <a:r>
            <a:rPr lang="ru-RU" sz="1600" b="0" dirty="0" smtClean="0">
              <a:solidFill>
                <a:srgbClr val="002060"/>
              </a:solidFill>
            </a:rPr>
            <a:t>заданное требование к знаниям и навыкам (трудовым функциям), которые специалист должен выполнять на высоком уровне</a:t>
          </a:r>
          <a:endParaRPr lang="ru-RU" sz="2000" b="1" dirty="0" smtClean="0">
            <a:solidFill>
              <a:srgbClr val="002060"/>
            </a:solidFill>
          </a:endParaRPr>
        </a:p>
        <a:p>
          <a:pPr algn="l"/>
          <a:r>
            <a:rPr lang="ru-RU" sz="2000" b="1" dirty="0" smtClean="0">
              <a:solidFill>
                <a:srgbClr val="002060"/>
              </a:solidFill>
            </a:rPr>
            <a:t>Компетентность – </a:t>
          </a:r>
          <a:r>
            <a:rPr lang="ru-RU" sz="1600" b="0" dirty="0" smtClean="0">
              <a:solidFill>
                <a:srgbClr val="002060"/>
              </a:solidFill>
            </a:rPr>
            <a:t>овладение соответствующей компетенцией</a:t>
          </a:r>
          <a:endParaRPr lang="ru-RU" sz="1600" b="1" dirty="0">
            <a:solidFill>
              <a:srgbClr val="002060"/>
            </a:solidFill>
          </a:endParaRPr>
        </a:p>
      </dgm:t>
    </dgm:pt>
    <dgm:pt modelId="{CF4821A2-16D1-4A7C-9AAE-F121ECA88BCE}" type="parTrans" cxnId="{7CA2F229-707A-440D-AF99-4F88DD811BCD}">
      <dgm:prSet/>
      <dgm:spPr/>
      <dgm:t>
        <a:bodyPr/>
        <a:lstStyle/>
        <a:p>
          <a:endParaRPr lang="ru-RU"/>
        </a:p>
      </dgm:t>
    </dgm:pt>
    <dgm:pt modelId="{BD236B5E-F32A-4F0F-90FB-388AAA4A0082}" type="sibTrans" cxnId="{7CA2F229-707A-440D-AF99-4F88DD811BCD}">
      <dgm:prSet/>
      <dgm:spPr/>
      <dgm:t>
        <a:bodyPr/>
        <a:lstStyle/>
        <a:p>
          <a:endParaRPr lang="ru-RU"/>
        </a:p>
      </dgm:t>
    </dgm:pt>
    <dgm:pt modelId="{4FA79F0F-EE06-40F7-BD53-F2F22B7E8EE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rgbClr val="002060"/>
              </a:solidFill>
            </a:rPr>
            <a:t>Метапредметная</a:t>
          </a:r>
          <a:r>
            <a:rPr lang="ru-RU" sz="2000" b="1" dirty="0" smtClean="0">
              <a:solidFill>
                <a:srgbClr val="002060"/>
              </a:solidFill>
            </a:rPr>
            <a:t> компетентность - </a:t>
          </a:r>
          <a:r>
            <a:rPr lang="ru-RU" sz="1600" i="0" dirty="0" smtClean="0">
              <a:solidFill>
                <a:srgbClr val="002060"/>
              </a:solidFill>
            </a:rPr>
            <a:t>освоенные способы деятельности по решению универсальных профессиональных задач</a:t>
          </a:r>
          <a:endParaRPr lang="ru-RU" sz="1600" i="0" dirty="0">
            <a:solidFill>
              <a:srgbClr val="002060"/>
            </a:solidFill>
          </a:endParaRPr>
        </a:p>
      </dgm:t>
    </dgm:pt>
    <dgm:pt modelId="{4AD06BE5-0A23-4C0A-B8FB-E82A8914D96B}" type="parTrans" cxnId="{457B0DBA-8961-4689-A5EF-AF7C9070A987}">
      <dgm:prSet/>
      <dgm:spPr/>
      <dgm:t>
        <a:bodyPr/>
        <a:lstStyle/>
        <a:p>
          <a:endParaRPr lang="ru-RU"/>
        </a:p>
      </dgm:t>
    </dgm:pt>
    <dgm:pt modelId="{B3CC80CF-7F33-4CAF-958C-777B7E483C55}" type="sibTrans" cxnId="{457B0DBA-8961-4689-A5EF-AF7C9070A987}">
      <dgm:prSet/>
      <dgm:spPr/>
      <dgm:t>
        <a:bodyPr/>
        <a:lstStyle/>
        <a:p>
          <a:endParaRPr lang="ru-RU"/>
        </a:p>
      </dgm:t>
    </dgm:pt>
    <dgm:pt modelId="{A112CC55-8024-4732-9910-9A6BD0293D04}" type="pres">
      <dgm:prSet presAssocID="{F54D3924-7BF9-4E17-AEAF-641BD49D8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58873-392E-449A-9258-43955735A58F}" type="pres">
      <dgm:prSet presAssocID="{7CCE9042-0D4A-4C63-85C8-618D725FDAFE}" presName="arrow" presStyleLbl="node1" presStyleIdx="0" presStyleCnt="2" custScaleY="10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744DB-162E-40D2-A58F-CECEE62CC738}" type="pres">
      <dgm:prSet presAssocID="{4FA79F0F-EE06-40F7-BD53-F2F22B7E8EE7}" presName="arrow" presStyleLbl="node1" presStyleIdx="1" presStyleCnt="2" custScaleY="100137" custRadScaleRad="100000" custRadScaleInc="-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B0DBA-8961-4689-A5EF-AF7C9070A987}" srcId="{F54D3924-7BF9-4E17-AEAF-641BD49D82FD}" destId="{4FA79F0F-EE06-40F7-BD53-F2F22B7E8EE7}" srcOrd="1" destOrd="0" parTransId="{4AD06BE5-0A23-4C0A-B8FB-E82A8914D96B}" sibTransId="{B3CC80CF-7F33-4CAF-958C-777B7E483C55}"/>
    <dgm:cxn modelId="{7CA2F229-707A-440D-AF99-4F88DD811BCD}" srcId="{F54D3924-7BF9-4E17-AEAF-641BD49D82FD}" destId="{7CCE9042-0D4A-4C63-85C8-618D725FDAFE}" srcOrd="0" destOrd="0" parTransId="{CF4821A2-16D1-4A7C-9AAE-F121ECA88BCE}" sibTransId="{BD236B5E-F32A-4F0F-90FB-388AAA4A0082}"/>
    <dgm:cxn modelId="{B59733FD-BAFE-4AE7-A050-B4C9A7643369}" type="presOf" srcId="{4FA79F0F-EE06-40F7-BD53-F2F22B7E8EE7}" destId="{754744DB-162E-40D2-A58F-CECEE62CC738}" srcOrd="0" destOrd="0" presId="urn:microsoft.com/office/officeart/2005/8/layout/arrow5"/>
    <dgm:cxn modelId="{03D883D8-10D1-4352-94EF-38DC40EEEDC5}" type="presOf" srcId="{7CCE9042-0D4A-4C63-85C8-618D725FDAFE}" destId="{D5658873-392E-449A-9258-43955735A58F}" srcOrd="0" destOrd="0" presId="urn:microsoft.com/office/officeart/2005/8/layout/arrow5"/>
    <dgm:cxn modelId="{803CD22D-C343-4781-8486-9B77BF112830}" type="presOf" srcId="{F54D3924-7BF9-4E17-AEAF-641BD49D82FD}" destId="{A112CC55-8024-4732-9910-9A6BD0293D04}" srcOrd="0" destOrd="0" presId="urn:microsoft.com/office/officeart/2005/8/layout/arrow5"/>
    <dgm:cxn modelId="{FD06606D-7791-4886-9AA5-03C8743B8BEE}" type="presParOf" srcId="{A112CC55-8024-4732-9910-9A6BD0293D04}" destId="{D5658873-392E-449A-9258-43955735A58F}" srcOrd="0" destOrd="0" presId="urn:microsoft.com/office/officeart/2005/8/layout/arrow5"/>
    <dgm:cxn modelId="{E956962D-2101-47F8-A180-C23CDBCE4E61}" type="presParOf" srcId="{A112CC55-8024-4732-9910-9A6BD0293D04}" destId="{754744DB-162E-40D2-A58F-CECEE62CC73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84D27-FB00-4953-87BC-C32E9C3D7528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93785-E078-4BD2-822B-B224D93EC22A}">
      <dgm:prSet phldrT="[Текст]"/>
      <dgm:spPr/>
      <dgm:t>
        <a:bodyPr/>
        <a:lstStyle/>
        <a:p>
          <a:r>
            <a:rPr lang="ru-RU" b="1" dirty="0"/>
            <a:t>Кластер ключевых компетенций</a:t>
          </a:r>
        </a:p>
      </dgm:t>
    </dgm:pt>
    <dgm:pt modelId="{8D27BAFB-DE49-48EB-AFA8-5E4C2093CBFD}" type="parTrans" cxnId="{59707DE9-D47A-463A-870C-1436A33E6335}">
      <dgm:prSet/>
      <dgm:spPr/>
      <dgm:t>
        <a:bodyPr/>
        <a:lstStyle/>
        <a:p>
          <a:endParaRPr lang="ru-RU"/>
        </a:p>
      </dgm:t>
    </dgm:pt>
    <dgm:pt modelId="{40C5EF1E-CF4E-4AB2-B32F-D32284C6E25A}" type="sibTrans" cxnId="{59707DE9-D47A-463A-870C-1436A33E6335}">
      <dgm:prSet/>
      <dgm:spPr/>
      <dgm:t>
        <a:bodyPr/>
        <a:lstStyle/>
        <a:p>
          <a:endParaRPr lang="ru-RU"/>
        </a:p>
      </dgm:t>
    </dgm:pt>
    <dgm:pt modelId="{5160A20A-4A2D-42CE-904A-6F7C58D44249}">
      <dgm:prSet phldrT="[Текст]" custT="1"/>
      <dgm:spPr/>
      <dgm:t>
        <a:bodyPr/>
        <a:lstStyle/>
        <a:p>
          <a:r>
            <a:rPr lang="ru-RU" sz="1400" b="1" dirty="0"/>
            <a:t>Общенаучные компетенции</a:t>
          </a:r>
        </a:p>
      </dgm:t>
    </dgm:pt>
    <dgm:pt modelId="{4EBB77FF-33CC-48EF-B351-C6B9116FFB11}" type="parTrans" cxnId="{99B51253-A970-47E5-89F5-6E8DA20B780C}">
      <dgm:prSet/>
      <dgm:spPr/>
      <dgm:t>
        <a:bodyPr/>
        <a:lstStyle/>
        <a:p>
          <a:endParaRPr lang="ru-RU"/>
        </a:p>
      </dgm:t>
    </dgm:pt>
    <dgm:pt modelId="{8322C32C-6F58-481E-80FE-6C72759F56B2}" type="sibTrans" cxnId="{99B51253-A970-47E5-89F5-6E8DA20B780C}">
      <dgm:prSet/>
      <dgm:spPr/>
      <dgm:t>
        <a:bodyPr/>
        <a:lstStyle/>
        <a:p>
          <a:endParaRPr lang="ru-RU"/>
        </a:p>
      </dgm:t>
    </dgm:pt>
    <dgm:pt modelId="{DFE93EAB-945F-4AD8-8A9B-02A2BB280694}">
      <dgm:prSet phldrT="[Текст]" custT="1"/>
      <dgm:spPr/>
      <dgm:t>
        <a:bodyPr/>
        <a:lstStyle/>
        <a:p>
          <a:r>
            <a:rPr lang="ru-RU" sz="1400" b="1" i="0" dirty="0"/>
            <a:t>Инструментальные компетенции</a:t>
          </a:r>
        </a:p>
      </dgm:t>
    </dgm:pt>
    <dgm:pt modelId="{8DE5F5FB-8462-4E65-BE88-ED562E3DCC2B}" type="parTrans" cxnId="{890AEAE4-0937-4F53-897E-84BA85E5BB10}">
      <dgm:prSet/>
      <dgm:spPr/>
      <dgm:t>
        <a:bodyPr/>
        <a:lstStyle/>
        <a:p>
          <a:endParaRPr lang="ru-RU"/>
        </a:p>
      </dgm:t>
    </dgm:pt>
    <dgm:pt modelId="{FDFD2E46-09E8-4178-B840-BDA081B33AA7}" type="sibTrans" cxnId="{890AEAE4-0937-4F53-897E-84BA85E5BB10}">
      <dgm:prSet/>
      <dgm:spPr/>
      <dgm:t>
        <a:bodyPr/>
        <a:lstStyle/>
        <a:p>
          <a:endParaRPr lang="ru-RU"/>
        </a:p>
      </dgm:t>
    </dgm:pt>
    <dgm:pt modelId="{BD696CBF-1A34-4EAC-870B-D11136CED670}">
      <dgm:prSet phldrT="[Текст]"/>
      <dgm:spPr/>
      <dgm:t>
        <a:bodyPr/>
        <a:lstStyle/>
        <a:p>
          <a:r>
            <a:rPr lang="ru-RU" b="1" dirty="0"/>
            <a:t>Кластер общих профессиональных (</a:t>
          </a:r>
          <a:r>
            <a:rPr lang="ru-RU" b="1" dirty="0" err="1"/>
            <a:t>метапредмтеных</a:t>
          </a:r>
          <a:r>
            <a:rPr lang="ru-RU" b="1" dirty="0"/>
            <a:t>) компетенций</a:t>
          </a:r>
        </a:p>
      </dgm:t>
    </dgm:pt>
    <dgm:pt modelId="{19812017-9CA2-4F4A-A820-65FF5DF10413}" type="parTrans" cxnId="{0FA03498-8A3A-43F8-8206-BAA901D6B318}">
      <dgm:prSet/>
      <dgm:spPr/>
      <dgm:t>
        <a:bodyPr/>
        <a:lstStyle/>
        <a:p>
          <a:endParaRPr lang="ru-RU"/>
        </a:p>
      </dgm:t>
    </dgm:pt>
    <dgm:pt modelId="{549D9E65-AE23-4785-A476-053C97D21516}" type="sibTrans" cxnId="{0FA03498-8A3A-43F8-8206-BAA901D6B318}">
      <dgm:prSet/>
      <dgm:spPr/>
      <dgm:t>
        <a:bodyPr/>
        <a:lstStyle/>
        <a:p>
          <a:endParaRPr lang="ru-RU"/>
        </a:p>
      </dgm:t>
    </dgm:pt>
    <dgm:pt modelId="{0CDEE25D-E34B-4F8A-987B-176B690615D9}">
      <dgm:prSet phldrT="[Текст]" custT="1"/>
      <dgm:spPr/>
      <dgm:t>
        <a:bodyPr/>
        <a:lstStyle/>
        <a:p>
          <a:r>
            <a:rPr lang="ru-RU" sz="1200" b="1" dirty="0" smtClean="0"/>
            <a:t>Целеполагания</a:t>
          </a:r>
        </a:p>
      </dgm:t>
    </dgm:pt>
    <dgm:pt modelId="{75E9B9A8-9D60-4BFA-BECC-0D576FCD9A77}" type="parTrans" cxnId="{5E39885E-E87A-4602-B14F-069D85DE90BC}">
      <dgm:prSet/>
      <dgm:spPr/>
      <dgm:t>
        <a:bodyPr/>
        <a:lstStyle/>
        <a:p>
          <a:endParaRPr lang="ru-RU"/>
        </a:p>
      </dgm:t>
    </dgm:pt>
    <dgm:pt modelId="{721E1475-1436-4ED4-B427-E556D9C52ECF}" type="sibTrans" cxnId="{5E39885E-E87A-4602-B14F-069D85DE90BC}">
      <dgm:prSet/>
      <dgm:spPr/>
      <dgm:t>
        <a:bodyPr/>
        <a:lstStyle/>
        <a:p>
          <a:endParaRPr lang="ru-RU"/>
        </a:p>
      </dgm:t>
    </dgm:pt>
    <dgm:pt modelId="{363C4DCD-921E-4F93-944A-E25D11E2245E}">
      <dgm:prSet phldrT="[Текст]" custT="1"/>
      <dgm:spPr/>
      <dgm:t>
        <a:bodyPr/>
        <a:lstStyle/>
        <a:p>
          <a:r>
            <a:rPr lang="ru-RU" sz="1200" b="1" dirty="0" smtClean="0"/>
            <a:t>Технологическая</a:t>
          </a:r>
          <a:endParaRPr lang="ru-RU" sz="1200" b="1" dirty="0"/>
        </a:p>
      </dgm:t>
    </dgm:pt>
    <dgm:pt modelId="{35534E8C-A601-4788-AFAF-2CF512A77BD5}" type="parTrans" cxnId="{FC2C6D51-E6C4-43ED-82CD-C7C094D9B40F}">
      <dgm:prSet/>
      <dgm:spPr/>
      <dgm:t>
        <a:bodyPr/>
        <a:lstStyle/>
        <a:p>
          <a:endParaRPr lang="ru-RU"/>
        </a:p>
      </dgm:t>
    </dgm:pt>
    <dgm:pt modelId="{AF995175-8A98-4415-8DB4-4A6277D57895}" type="sibTrans" cxnId="{FC2C6D51-E6C4-43ED-82CD-C7C094D9B40F}">
      <dgm:prSet/>
      <dgm:spPr/>
      <dgm:t>
        <a:bodyPr/>
        <a:lstStyle/>
        <a:p>
          <a:endParaRPr lang="ru-RU"/>
        </a:p>
      </dgm:t>
    </dgm:pt>
    <dgm:pt modelId="{F050F1F1-09B3-40A5-82FB-0B1E4E01AA81}">
      <dgm:prSet phldrT="[Текст]"/>
      <dgm:spPr/>
      <dgm:t>
        <a:bodyPr/>
        <a:lstStyle/>
        <a:p>
          <a:r>
            <a:rPr lang="ru-RU" b="1" dirty="0"/>
            <a:t>Кластер специальных профессиональных компетенций</a:t>
          </a:r>
        </a:p>
      </dgm:t>
    </dgm:pt>
    <dgm:pt modelId="{089F5D9E-C18A-4A0A-9DBE-754051B8747D}" type="parTrans" cxnId="{E1940CEE-42C9-49E7-8FE6-87A7BF5C9224}">
      <dgm:prSet/>
      <dgm:spPr/>
      <dgm:t>
        <a:bodyPr/>
        <a:lstStyle/>
        <a:p>
          <a:endParaRPr lang="ru-RU"/>
        </a:p>
      </dgm:t>
    </dgm:pt>
    <dgm:pt modelId="{83084CAD-4112-4D95-ADC0-E71B71617B03}" type="sibTrans" cxnId="{E1940CEE-42C9-49E7-8FE6-87A7BF5C9224}">
      <dgm:prSet/>
      <dgm:spPr/>
      <dgm:t>
        <a:bodyPr/>
        <a:lstStyle/>
        <a:p>
          <a:endParaRPr lang="ru-RU"/>
        </a:p>
      </dgm:t>
    </dgm:pt>
    <dgm:pt modelId="{3BBDF9BD-AAE9-4BCC-84A7-EE75DC458E3C}">
      <dgm:prSet phldrT="[Текст]" custT="1"/>
      <dgm:spPr/>
      <dgm:t>
        <a:bodyPr/>
        <a:lstStyle/>
        <a:p>
          <a:r>
            <a:rPr lang="ru-RU" sz="1100" dirty="0"/>
            <a:t>Педагогов, работающих</a:t>
          </a:r>
          <a:r>
            <a:rPr lang="ru-RU" sz="1100" b="1" dirty="0"/>
            <a:t> </a:t>
          </a:r>
          <a:r>
            <a:rPr lang="ru-RU" sz="1100" b="0" dirty="0"/>
            <a:t>в </a:t>
          </a:r>
          <a:r>
            <a:rPr lang="ru-RU" sz="1100" b="1" dirty="0"/>
            <a:t>разных</a:t>
          </a:r>
          <a:r>
            <a:rPr lang="ru-RU" sz="1100" b="0" dirty="0"/>
            <a:t> </a:t>
          </a:r>
          <a:r>
            <a:rPr lang="ru-RU" sz="1100" b="1" dirty="0"/>
            <a:t>предметных областях общего образования</a:t>
          </a:r>
        </a:p>
      </dgm:t>
    </dgm:pt>
    <dgm:pt modelId="{70D14EA8-F0D7-40F4-A0C7-9FE0E3DE2F43}" type="parTrans" cxnId="{9874BBEF-0EEF-4A84-AF82-856C27A4185C}">
      <dgm:prSet/>
      <dgm:spPr/>
      <dgm:t>
        <a:bodyPr/>
        <a:lstStyle/>
        <a:p>
          <a:endParaRPr lang="ru-RU"/>
        </a:p>
      </dgm:t>
    </dgm:pt>
    <dgm:pt modelId="{4FDA9D20-4A9B-4D79-AB83-37639A8E07DA}" type="sibTrans" cxnId="{9874BBEF-0EEF-4A84-AF82-856C27A4185C}">
      <dgm:prSet/>
      <dgm:spPr/>
      <dgm:t>
        <a:bodyPr/>
        <a:lstStyle/>
        <a:p>
          <a:endParaRPr lang="ru-RU"/>
        </a:p>
      </dgm:t>
    </dgm:pt>
    <dgm:pt modelId="{D8CDA249-A312-4B7F-AC89-D62A08DCE4D9}">
      <dgm:prSet phldrT="[Текст]" custT="1"/>
      <dgm:spPr/>
      <dgm:t>
        <a:bodyPr/>
        <a:lstStyle/>
        <a:p>
          <a:r>
            <a:rPr lang="ru-RU" sz="1100" dirty="0"/>
            <a:t>Педагогов, работающих в </a:t>
          </a:r>
          <a:r>
            <a:rPr lang="ru-RU" sz="1100" b="1" dirty="0"/>
            <a:t>разных направленностях дополнительного образования</a:t>
          </a:r>
        </a:p>
      </dgm:t>
    </dgm:pt>
    <dgm:pt modelId="{3EF79742-B1D8-4337-B2C9-9AFBBC947BDF}" type="parTrans" cxnId="{8E600282-070D-4783-984E-AFB43373EAB1}">
      <dgm:prSet/>
      <dgm:spPr/>
      <dgm:t>
        <a:bodyPr/>
        <a:lstStyle/>
        <a:p>
          <a:endParaRPr lang="ru-RU"/>
        </a:p>
      </dgm:t>
    </dgm:pt>
    <dgm:pt modelId="{FF71EBAA-6F42-4E35-9108-0FE22A7EE5E0}" type="sibTrans" cxnId="{8E600282-070D-4783-984E-AFB43373EAB1}">
      <dgm:prSet/>
      <dgm:spPr/>
      <dgm:t>
        <a:bodyPr/>
        <a:lstStyle/>
        <a:p>
          <a:endParaRPr lang="ru-RU"/>
        </a:p>
      </dgm:t>
    </dgm:pt>
    <dgm:pt modelId="{FD19C16B-28B9-408E-B4CB-EE18D05AE6A7}">
      <dgm:prSet custT="1"/>
      <dgm:spPr/>
      <dgm:t>
        <a:bodyPr/>
        <a:lstStyle/>
        <a:p>
          <a:r>
            <a:rPr lang="ru-RU" sz="1400" b="1" dirty="0"/>
            <a:t>Социально-личностные и общекультурные </a:t>
          </a:r>
          <a:r>
            <a:rPr lang="ru-RU" sz="1400" b="1" dirty="0" smtClean="0"/>
            <a:t>компетенции</a:t>
          </a:r>
          <a:endParaRPr lang="ru-RU" sz="1400" b="1" dirty="0"/>
        </a:p>
      </dgm:t>
    </dgm:pt>
    <dgm:pt modelId="{98C10AC4-6862-4781-9921-63D8C9B3626E}" type="parTrans" cxnId="{662FAC33-8F3F-426B-AC0B-4F865758A6E3}">
      <dgm:prSet/>
      <dgm:spPr/>
      <dgm:t>
        <a:bodyPr/>
        <a:lstStyle/>
        <a:p>
          <a:endParaRPr lang="ru-RU"/>
        </a:p>
      </dgm:t>
    </dgm:pt>
    <dgm:pt modelId="{6225902E-7D29-4437-80FB-1F3FA5224F5C}" type="sibTrans" cxnId="{662FAC33-8F3F-426B-AC0B-4F865758A6E3}">
      <dgm:prSet/>
      <dgm:spPr/>
      <dgm:t>
        <a:bodyPr/>
        <a:lstStyle/>
        <a:p>
          <a:endParaRPr lang="ru-RU"/>
        </a:p>
      </dgm:t>
    </dgm:pt>
    <dgm:pt modelId="{A47A6504-4BF3-419A-A5C2-EDE97C13CBCD}">
      <dgm:prSet custT="1"/>
      <dgm:spPr/>
      <dgm:t>
        <a:bodyPr/>
        <a:lstStyle/>
        <a:p>
          <a:r>
            <a:rPr lang="ru-RU" sz="1200" b="1" dirty="0"/>
            <a:t>Коммуникативная </a:t>
          </a:r>
        </a:p>
      </dgm:t>
    </dgm:pt>
    <dgm:pt modelId="{DEAB09A1-9399-45AD-B4A8-38D6068799F5}" type="parTrans" cxnId="{7C3B3B70-9D16-460B-9C6F-C1BFC0F1D3F6}">
      <dgm:prSet/>
      <dgm:spPr/>
      <dgm:t>
        <a:bodyPr/>
        <a:lstStyle/>
        <a:p>
          <a:endParaRPr lang="ru-RU"/>
        </a:p>
      </dgm:t>
    </dgm:pt>
    <dgm:pt modelId="{8A350708-39D6-46D4-A97E-9064513606BE}" type="sibTrans" cxnId="{7C3B3B70-9D16-460B-9C6F-C1BFC0F1D3F6}">
      <dgm:prSet/>
      <dgm:spPr/>
      <dgm:t>
        <a:bodyPr/>
        <a:lstStyle/>
        <a:p>
          <a:endParaRPr lang="ru-RU"/>
        </a:p>
      </dgm:t>
    </dgm:pt>
    <dgm:pt modelId="{9082D61F-9D17-406B-B2CF-2BFD760044D7}">
      <dgm:prSet custT="1"/>
      <dgm:spPr/>
      <dgm:t>
        <a:bodyPr/>
        <a:lstStyle/>
        <a:p>
          <a:r>
            <a:rPr lang="ru-RU" sz="1200" b="1" dirty="0"/>
            <a:t>Методическая</a:t>
          </a:r>
        </a:p>
      </dgm:t>
    </dgm:pt>
    <dgm:pt modelId="{DC85D965-1683-49DD-8C30-93E2EA37038F}" type="parTrans" cxnId="{13C038A4-3C09-45C6-9B5B-C7D927E865CA}">
      <dgm:prSet/>
      <dgm:spPr/>
      <dgm:t>
        <a:bodyPr/>
        <a:lstStyle/>
        <a:p>
          <a:endParaRPr lang="ru-RU"/>
        </a:p>
      </dgm:t>
    </dgm:pt>
    <dgm:pt modelId="{EF8336A0-69A0-4AA0-9AEA-26F4792F3BF4}" type="sibTrans" cxnId="{13C038A4-3C09-45C6-9B5B-C7D927E865CA}">
      <dgm:prSet/>
      <dgm:spPr/>
      <dgm:t>
        <a:bodyPr/>
        <a:lstStyle/>
        <a:p>
          <a:endParaRPr lang="ru-RU"/>
        </a:p>
      </dgm:t>
    </dgm:pt>
    <dgm:pt modelId="{C3951CF3-1105-4F8D-8FB8-D3DEFD806E7B}">
      <dgm:prSet custT="1"/>
      <dgm:spPr/>
      <dgm:t>
        <a:bodyPr/>
        <a:lstStyle/>
        <a:p>
          <a:r>
            <a:rPr lang="ru-RU" sz="1200" b="1" dirty="0" smtClean="0"/>
            <a:t>Информационная</a:t>
          </a:r>
          <a:endParaRPr lang="ru-RU" sz="1200" b="1" dirty="0"/>
        </a:p>
      </dgm:t>
    </dgm:pt>
    <dgm:pt modelId="{3DBBE10E-E5C7-4A35-8C15-6916F893D74D}" type="parTrans" cxnId="{3C83C86B-4D15-4DB3-85C0-34314E5EC617}">
      <dgm:prSet/>
      <dgm:spPr/>
      <dgm:t>
        <a:bodyPr/>
        <a:lstStyle/>
        <a:p>
          <a:endParaRPr lang="ru-RU"/>
        </a:p>
      </dgm:t>
    </dgm:pt>
    <dgm:pt modelId="{90948F1F-6C03-4736-81D4-3E57A503B786}" type="sibTrans" cxnId="{3C83C86B-4D15-4DB3-85C0-34314E5EC617}">
      <dgm:prSet/>
      <dgm:spPr/>
      <dgm:t>
        <a:bodyPr/>
        <a:lstStyle/>
        <a:p>
          <a:endParaRPr lang="ru-RU"/>
        </a:p>
      </dgm:t>
    </dgm:pt>
    <dgm:pt modelId="{F0D878BA-8090-49BA-9D8F-32B300F98925}">
      <dgm:prSet custT="1"/>
      <dgm:spPr/>
      <dgm:t>
        <a:bodyPr/>
        <a:lstStyle/>
        <a:p>
          <a:r>
            <a:rPr lang="ru-RU" sz="1200" b="1" dirty="0" smtClean="0"/>
            <a:t>Оценочная</a:t>
          </a:r>
          <a:endParaRPr lang="ru-RU" sz="1200" b="1" dirty="0"/>
        </a:p>
      </dgm:t>
    </dgm:pt>
    <dgm:pt modelId="{2A2C1215-846C-4057-A103-0EFCCE7F5134}" type="parTrans" cxnId="{843B4D58-958D-4ABC-A029-61089BF12DC0}">
      <dgm:prSet/>
      <dgm:spPr/>
      <dgm:t>
        <a:bodyPr/>
        <a:lstStyle/>
        <a:p>
          <a:endParaRPr lang="ru-RU"/>
        </a:p>
      </dgm:t>
    </dgm:pt>
    <dgm:pt modelId="{6F7F9A0C-9E73-48EB-A6CA-C9F8D7CDD642}" type="sibTrans" cxnId="{843B4D58-958D-4ABC-A029-61089BF12DC0}">
      <dgm:prSet/>
      <dgm:spPr/>
      <dgm:t>
        <a:bodyPr/>
        <a:lstStyle/>
        <a:p>
          <a:endParaRPr lang="ru-RU"/>
        </a:p>
      </dgm:t>
    </dgm:pt>
    <dgm:pt modelId="{6495B316-426B-46B2-BB4A-6EFD6F83209E}">
      <dgm:prSet custT="1"/>
      <dgm:spPr/>
      <dgm:t>
        <a:bodyPr/>
        <a:lstStyle/>
        <a:p>
          <a:r>
            <a:rPr lang="ru-RU" sz="1100" b="0" dirty="0"/>
            <a:t>Педагогов, работающих с </a:t>
          </a:r>
          <a:r>
            <a:rPr lang="ru-RU" sz="1100" b="1" dirty="0"/>
            <a:t>детьми разного возраста </a:t>
          </a:r>
        </a:p>
      </dgm:t>
    </dgm:pt>
    <dgm:pt modelId="{4E2D21CC-34C6-4895-8F71-6776BF0A422B}" type="parTrans" cxnId="{96C7DB03-ABC9-49EF-8FCE-457286F3F096}">
      <dgm:prSet/>
      <dgm:spPr/>
      <dgm:t>
        <a:bodyPr/>
        <a:lstStyle/>
        <a:p>
          <a:endParaRPr lang="ru-RU"/>
        </a:p>
      </dgm:t>
    </dgm:pt>
    <dgm:pt modelId="{A5C84476-F2EE-4891-A4C2-B6DC55DB8C20}" type="sibTrans" cxnId="{96C7DB03-ABC9-49EF-8FCE-457286F3F096}">
      <dgm:prSet/>
      <dgm:spPr/>
      <dgm:t>
        <a:bodyPr/>
        <a:lstStyle/>
        <a:p>
          <a:endParaRPr lang="ru-RU"/>
        </a:p>
      </dgm:t>
    </dgm:pt>
    <dgm:pt modelId="{FD8329FE-F401-4439-8C99-EBE14E55A5B1}">
      <dgm:prSet custT="1"/>
      <dgm:spPr/>
      <dgm:t>
        <a:bodyPr/>
        <a:lstStyle/>
        <a:p>
          <a:r>
            <a:rPr lang="ru-RU" sz="1100" dirty="0"/>
            <a:t>Педагогов  </a:t>
          </a:r>
          <a:r>
            <a:rPr lang="ru-RU" sz="1100" b="1" dirty="0"/>
            <a:t>разных педагогических должностей</a:t>
          </a:r>
          <a:r>
            <a:rPr lang="ru-RU" sz="1100" dirty="0"/>
            <a:t> </a:t>
          </a:r>
        </a:p>
      </dgm:t>
    </dgm:pt>
    <dgm:pt modelId="{701DB54F-B0AD-48BE-87F0-77EDF1941438}" type="parTrans" cxnId="{DF194FAE-A9BB-4A9C-ABDD-FA6EAD77136E}">
      <dgm:prSet/>
      <dgm:spPr/>
      <dgm:t>
        <a:bodyPr/>
        <a:lstStyle/>
        <a:p>
          <a:endParaRPr lang="ru-RU"/>
        </a:p>
      </dgm:t>
    </dgm:pt>
    <dgm:pt modelId="{23BF9C76-6CF0-4AEE-A011-995F56252239}" type="sibTrans" cxnId="{DF194FAE-A9BB-4A9C-ABDD-FA6EAD77136E}">
      <dgm:prSet/>
      <dgm:spPr/>
      <dgm:t>
        <a:bodyPr/>
        <a:lstStyle/>
        <a:p>
          <a:endParaRPr lang="ru-RU"/>
        </a:p>
      </dgm:t>
    </dgm:pt>
    <dgm:pt modelId="{E4100983-82D6-4884-A4E1-66028A61EC58}">
      <dgm:prSet custT="1"/>
      <dgm:spPr/>
      <dgm:t>
        <a:bodyPr/>
        <a:lstStyle/>
        <a:p>
          <a:r>
            <a:rPr lang="ru-RU" sz="1200" b="1" dirty="0" smtClean="0"/>
            <a:t>Мотивирующая</a:t>
          </a:r>
          <a:endParaRPr lang="ru-RU" sz="1200" b="1" dirty="0"/>
        </a:p>
      </dgm:t>
    </dgm:pt>
    <dgm:pt modelId="{13686AEB-803A-4BFC-8076-E1B00D9BD1C0}" type="parTrans" cxnId="{0E08C04B-6475-4D42-8B2F-3FBA70B3AC87}">
      <dgm:prSet/>
      <dgm:spPr/>
      <dgm:t>
        <a:bodyPr/>
        <a:lstStyle/>
        <a:p>
          <a:endParaRPr lang="ru-RU"/>
        </a:p>
      </dgm:t>
    </dgm:pt>
    <dgm:pt modelId="{0A2E1740-6C3E-4F07-8C10-2E35CD6D2B6E}" type="sibTrans" cxnId="{0E08C04B-6475-4D42-8B2F-3FBA70B3AC87}">
      <dgm:prSet/>
      <dgm:spPr/>
      <dgm:t>
        <a:bodyPr/>
        <a:lstStyle/>
        <a:p>
          <a:endParaRPr lang="ru-RU"/>
        </a:p>
      </dgm:t>
    </dgm:pt>
    <dgm:pt modelId="{31B729EA-272D-4375-9A5A-393D21C00EB3}" type="pres">
      <dgm:prSet presAssocID="{B0A84D27-FB00-4953-87BC-C32E9C3D7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AB19A-CCFD-4341-B08D-BD13C025CBD3}" type="pres">
      <dgm:prSet presAssocID="{F050F1F1-09B3-40A5-82FB-0B1E4E01AA81}" presName="boxAndChildren" presStyleCnt="0"/>
      <dgm:spPr/>
      <dgm:t>
        <a:bodyPr/>
        <a:lstStyle/>
        <a:p>
          <a:endParaRPr lang="ru-RU"/>
        </a:p>
      </dgm:t>
    </dgm:pt>
    <dgm:pt modelId="{49684C44-C92A-4EC9-81E8-EF9A2F0F5C3D}" type="pres">
      <dgm:prSet presAssocID="{F050F1F1-09B3-40A5-82FB-0B1E4E01AA81}" presName="parentTextBox" presStyleLbl="node1" presStyleIdx="0" presStyleCnt="3"/>
      <dgm:spPr/>
      <dgm:t>
        <a:bodyPr/>
        <a:lstStyle/>
        <a:p>
          <a:endParaRPr lang="ru-RU"/>
        </a:p>
      </dgm:t>
    </dgm:pt>
    <dgm:pt modelId="{4EBE226E-1D53-4BA1-AF98-B2506D9F5A43}" type="pres">
      <dgm:prSet presAssocID="{F050F1F1-09B3-40A5-82FB-0B1E4E01AA81}" presName="entireBox" presStyleLbl="node1" presStyleIdx="0" presStyleCnt="3" custLinFactNeighborY="29858"/>
      <dgm:spPr/>
      <dgm:t>
        <a:bodyPr/>
        <a:lstStyle/>
        <a:p>
          <a:endParaRPr lang="ru-RU"/>
        </a:p>
      </dgm:t>
    </dgm:pt>
    <dgm:pt modelId="{AAEB1DCC-7A6C-4977-956A-9D33C50003F0}" type="pres">
      <dgm:prSet presAssocID="{F050F1F1-09B3-40A5-82FB-0B1E4E01AA81}" presName="descendantBox" presStyleCnt="0"/>
      <dgm:spPr/>
      <dgm:t>
        <a:bodyPr/>
        <a:lstStyle/>
        <a:p>
          <a:endParaRPr lang="ru-RU"/>
        </a:p>
      </dgm:t>
    </dgm:pt>
    <dgm:pt modelId="{999295A4-8963-4373-B055-4B2896B4BC79}" type="pres">
      <dgm:prSet presAssocID="{3BBDF9BD-AAE9-4BCC-84A7-EE75DC458E3C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459A9-768F-4998-A994-CD6B6F32C582}" type="pres">
      <dgm:prSet presAssocID="{D8CDA249-A312-4B7F-AC89-D62A08DCE4D9}" presName="childTextBox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B89F9-AC6A-45C7-BE6F-E7C323BA486E}" type="pres">
      <dgm:prSet presAssocID="{6495B316-426B-46B2-BB4A-6EFD6F83209E}" presName="childTextBox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E93F5-3902-479E-B62B-7DCFFAA72721}" type="pres">
      <dgm:prSet presAssocID="{FD8329FE-F401-4439-8C99-EBE14E55A5B1}" presName="childTextBox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4144-A2D7-48D2-97BE-6EDDC3D42A65}" type="pres">
      <dgm:prSet presAssocID="{549D9E65-AE23-4785-A476-053C97D21516}" presName="sp" presStyleCnt="0"/>
      <dgm:spPr/>
      <dgm:t>
        <a:bodyPr/>
        <a:lstStyle/>
        <a:p>
          <a:endParaRPr lang="ru-RU"/>
        </a:p>
      </dgm:t>
    </dgm:pt>
    <dgm:pt modelId="{D72838AA-B319-42DD-BE81-A745613E0949}" type="pres">
      <dgm:prSet presAssocID="{BD696CBF-1A34-4EAC-870B-D11136CED670}" presName="arrowAndChildren" presStyleCnt="0"/>
      <dgm:spPr/>
      <dgm:t>
        <a:bodyPr/>
        <a:lstStyle/>
        <a:p>
          <a:endParaRPr lang="ru-RU"/>
        </a:p>
      </dgm:t>
    </dgm:pt>
    <dgm:pt modelId="{F34DB45B-73E2-4643-90F2-72F637B15513}" type="pres">
      <dgm:prSet presAssocID="{BD696CBF-1A34-4EAC-870B-D11136CED67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98AE5C6-D61A-485A-B667-EC77EF05AA05}" type="pres">
      <dgm:prSet presAssocID="{BD696CBF-1A34-4EAC-870B-D11136CED670}" presName="arrow" presStyleLbl="node1" presStyleIdx="1" presStyleCnt="3" custScaleY="98216" custLinFactNeighborX="228"/>
      <dgm:spPr/>
      <dgm:t>
        <a:bodyPr/>
        <a:lstStyle/>
        <a:p>
          <a:endParaRPr lang="ru-RU"/>
        </a:p>
      </dgm:t>
    </dgm:pt>
    <dgm:pt modelId="{C0B07AF8-AFB9-4153-A20F-BB1E7D680764}" type="pres">
      <dgm:prSet presAssocID="{BD696CBF-1A34-4EAC-870B-D11136CED670}" presName="descendantArrow" presStyleCnt="0"/>
      <dgm:spPr/>
      <dgm:t>
        <a:bodyPr/>
        <a:lstStyle/>
        <a:p>
          <a:endParaRPr lang="ru-RU"/>
        </a:p>
      </dgm:t>
    </dgm:pt>
    <dgm:pt modelId="{018AA5B9-8C73-4DFC-A2A3-E5C9B48640D1}" type="pres">
      <dgm:prSet presAssocID="{0CDEE25D-E34B-4F8A-987B-176B690615D9}" presName="childTextArrow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C23FB-ED73-400B-8A75-B33BF445465B}" type="pres">
      <dgm:prSet presAssocID="{363C4DCD-921E-4F93-944A-E25D11E2245E}" presName="childTextArrow" presStyleLbl="fgAccFollowNode1" presStyleIdx="5" presStyleCnt="14" custScaleX="11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62A9-88EE-4548-90D8-7B4A9648C620}" type="pres">
      <dgm:prSet presAssocID="{A47A6504-4BF3-419A-A5C2-EDE97C13CBCD}" presName="childTextArrow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DD746-70F3-4BC8-97AF-979985DD0E2A}" type="pres">
      <dgm:prSet presAssocID="{9082D61F-9D17-406B-B2CF-2BFD760044D7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ADD70-D375-434E-B8AA-F93C9F9A4807}" type="pres">
      <dgm:prSet presAssocID="{E4100983-82D6-4884-A4E1-66028A61EC58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0CC6B-81C8-4198-BC9E-71ECACE1EC4D}" type="pres">
      <dgm:prSet presAssocID="{C3951CF3-1105-4F8D-8FB8-D3DEFD806E7B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85B47-019D-4BDF-8703-37A3D5663A83}" type="pres">
      <dgm:prSet presAssocID="{F0D878BA-8090-49BA-9D8F-32B300F98925}" presName="childTextArrow" presStyleLbl="fgAccFollowNode1" presStyleIdx="10" presStyleCnt="14" custScaleX="8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35D42-7817-438E-8B85-72822A11DC7D}" type="pres">
      <dgm:prSet presAssocID="{40C5EF1E-CF4E-4AB2-B32F-D32284C6E25A}" presName="sp" presStyleCnt="0"/>
      <dgm:spPr/>
      <dgm:t>
        <a:bodyPr/>
        <a:lstStyle/>
        <a:p>
          <a:endParaRPr lang="ru-RU"/>
        </a:p>
      </dgm:t>
    </dgm:pt>
    <dgm:pt modelId="{C9E7E38E-840B-41E6-8110-8120E7913F01}" type="pres">
      <dgm:prSet presAssocID="{59E93785-E078-4BD2-822B-B224D93EC22A}" presName="arrowAndChildren" presStyleCnt="0"/>
      <dgm:spPr/>
      <dgm:t>
        <a:bodyPr/>
        <a:lstStyle/>
        <a:p>
          <a:endParaRPr lang="ru-RU"/>
        </a:p>
      </dgm:t>
    </dgm:pt>
    <dgm:pt modelId="{F0207FA9-CFE9-409C-8DF9-ADC8FAF0C155}" type="pres">
      <dgm:prSet presAssocID="{59E93785-E078-4BD2-822B-B224D93EC22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C7B0A02-137E-4673-B6AB-B3A8E45707B8}" type="pres">
      <dgm:prSet presAssocID="{59E93785-E078-4BD2-822B-B224D93EC22A}" presName="arrow" presStyleLbl="node1" presStyleIdx="2" presStyleCnt="3"/>
      <dgm:spPr/>
      <dgm:t>
        <a:bodyPr/>
        <a:lstStyle/>
        <a:p>
          <a:endParaRPr lang="ru-RU"/>
        </a:p>
      </dgm:t>
    </dgm:pt>
    <dgm:pt modelId="{B1CBB150-9A6F-409F-B902-66C76ECE9B1B}" type="pres">
      <dgm:prSet presAssocID="{59E93785-E078-4BD2-822B-B224D93EC22A}" presName="descendantArrow" presStyleCnt="0"/>
      <dgm:spPr/>
      <dgm:t>
        <a:bodyPr/>
        <a:lstStyle/>
        <a:p>
          <a:endParaRPr lang="ru-RU"/>
        </a:p>
      </dgm:t>
    </dgm:pt>
    <dgm:pt modelId="{8E89E4E0-68D2-4CAD-AE47-F7EEC431DA25}" type="pres">
      <dgm:prSet presAssocID="{5160A20A-4A2D-42CE-904A-6F7C58D44249}" presName="childTextArrow" presStyleLbl="fgAccFollowNode1" presStyleIdx="11" presStyleCnt="14" custLinFactNeighborX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A34B9-9D4E-46E5-9C5D-6D9B610BDAD3}" type="pres">
      <dgm:prSet presAssocID="{DFE93EAB-945F-4AD8-8A9B-02A2BB280694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D263D-139E-4D5A-B3A9-B0449A08514D}" type="pres">
      <dgm:prSet presAssocID="{FD19C16B-28B9-408E-B4CB-EE18D05AE6A7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E1144-7CA7-4269-BDCB-A3A9BACF8DB8}" type="presOf" srcId="{C3951CF3-1105-4F8D-8FB8-D3DEFD806E7B}" destId="{A180CC6B-81C8-4198-BC9E-71ECACE1EC4D}" srcOrd="0" destOrd="0" presId="urn:microsoft.com/office/officeart/2005/8/layout/process4"/>
    <dgm:cxn modelId="{0DE0F56F-7DE2-4014-80EF-9F0D49FD33D3}" type="presOf" srcId="{FD8329FE-F401-4439-8C99-EBE14E55A5B1}" destId="{6CDE93F5-3902-479E-B62B-7DCFFAA72721}" srcOrd="0" destOrd="0" presId="urn:microsoft.com/office/officeart/2005/8/layout/process4"/>
    <dgm:cxn modelId="{7C3B3B70-9D16-460B-9C6F-C1BFC0F1D3F6}" srcId="{BD696CBF-1A34-4EAC-870B-D11136CED670}" destId="{A47A6504-4BF3-419A-A5C2-EDE97C13CBCD}" srcOrd="2" destOrd="0" parTransId="{DEAB09A1-9399-45AD-B4A8-38D6068799F5}" sibTransId="{8A350708-39D6-46D4-A97E-9064513606BE}"/>
    <dgm:cxn modelId="{8E600282-070D-4783-984E-AFB43373EAB1}" srcId="{F050F1F1-09B3-40A5-82FB-0B1E4E01AA81}" destId="{D8CDA249-A312-4B7F-AC89-D62A08DCE4D9}" srcOrd="1" destOrd="0" parTransId="{3EF79742-B1D8-4337-B2C9-9AFBBC947BDF}" sibTransId="{FF71EBAA-6F42-4E35-9108-0FE22A7EE5E0}"/>
    <dgm:cxn modelId="{0E08C04B-6475-4D42-8B2F-3FBA70B3AC87}" srcId="{BD696CBF-1A34-4EAC-870B-D11136CED670}" destId="{E4100983-82D6-4884-A4E1-66028A61EC58}" srcOrd="4" destOrd="0" parTransId="{13686AEB-803A-4BFC-8076-E1B00D9BD1C0}" sibTransId="{0A2E1740-6C3E-4F07-8C10-2E35CD6D2B6E}"/>
    <dgm:cxn modelId="{4265F71C-4F0A-4A31-B4CC-1B2C6118ADB7}" type="presOf" srcId="{5160A20A-4A2D-42CE-904A-6F7C58D44249}" destId="{8E89E4E0-68D2-4CAD-AE47-F7EEC431DA25}" srcOrd="0" destOrd="0" presId="urn:microsoft.com/office/officeart/2005/8/layout/process4"/>
    <dgm:cxn modelId="{3C83C86B-4D15-4DB3-85C0-34314E5EC617}" srcId="{BD696CBF-1A34-4EAC-870B-D11136CED670}" destId="{C3951CF3-1105-4F8D-8FB8-D3DEFD806E7B}" srcOrd="5" destOrd="0" parTransId="{3DBBE10E-E5C7-4A35-8C15-6916F893D74D}" sibTransId="{90948F1F-6C03-4736-81D4-3E57A503B786}"/>
    <dgm:cxn modelId="{843B4D58-958D-4ABC-A029-61089BF12DC0}" srcId="{BD696CBF-1A34-4EAC-870B-D11136CED670}" destId="{F0D878BA-8090-49BA-9D8F-32B300F98925}" srcOrd="6" destOrd="0" parTransId="{2A2C1215-846C-4057-A103-0EFCCE7F5134}" sibTransId="{6F7F9A0C-9E73-48EB-A6CA-C9F8D7CDD642}"/>
    <dgm:cxn modelId="{662FAC33-8F3F-426B-AC0B-4F865758A6E3}" srcId="{59E93785-E078-4BD2-822B-B224D93EC22A}" destId="{FD19C16B-28B9-408E-B4CB-EE18D05AE6A7}" srcOrd="2" destOrd="0" parTransId="{98C10AC4-6862-4781-9921-63D8C9B3626E}" sibTransId="{6225902E-7D29-4437-80FB-1F3FA5224F5C}"/>
    <dgm:cxn modelId="{772CEB3D-C5C1-445F-888F-7AB97CF9E3B5}" type="presOf" srcId="{3BBDF9BD-AAE9-4BCC-84A7-EE75DC458E3C}" destId="{999295A4-8963-4373-B055-4B2896B4BC79}" srcOrd="0" destOrd="0" presId="urn:microsoft.com/office/officeart/2005/8/layout/process4"/>
    <dgm:cxn modelId="{3C300A9A-4A42-4BCF-B57E-55C582F3968F}" type="presOf" srcId="{9082D61F-9D17-406B-B2CF-2BFD760044D7}" destId="{368DD746-70F3-4BC8-97AF-979985DD0E2A}" srcOrd="0" destOrd="0" presId="urn:microsoft.com/office/officeart/2005/8/layout/process4"/>
    <dgm:cxn modelId="{A6523930-05B2-4A7C-91C6-CE20C6FDA18D}" type="presOf" srcId="{FD19C16B-28B9-408E-B4CB-EE18D05AE6A7}" destId="{6BDD263D-139E-4D5A-B3A9-B0449A08514D}" srcOrd="0" destOrd="0" presId="urn:microsoft.com/office/officeart/2005/8/layout/process4"/>
    <dgm:cxn modelId="{890AEAE4-0937-4F53-897E-84BA85E5BB10}" srcId="{59E93785-E078-4BD2-822B-B224D93EC22A}" destId="{DFE93EAB-945F-4AD8-8A9B-02A2BB280694}" srcOrd="1" destOrd="0" parTransId="{8DE5F5FB-8462-4E65-BE88-ED562E3DCC2B}" sibTransId="{FDFD2E46-09E8-4178-B840-BDA081B33AA7}"/>
    <dgm:cxn modelId="{28A392EB-AC06-4E16-9CE5-951C8C12AE06}" type="presOf" srcId="{F050F1F1-09B3-40A5-82FB-0B1E4E01AA81}" destId="{49684C44-C92A-4EC9-81E8-EF9A2F0F5C3D}" srcOrd="0" destOrd="0" presId="urn:microsoft.com/office/officeart/2005/8/layout/process4"/>
    <dgm:cxn modelId="{57FBE65F-8E47-4131-9A79-E5FFE7C85D56}" type="presOf" srcId="{B0A84D27-FB00-4953-87BC-C32E9C3D7528}" destId="{31B729EA-272D-4375-9A5A-393D21C00EB3}" srcOrd="0" destOrd="0" presId="urn:microsoft.com/office/officeart/2005/8/layout/process4"/>
    <dgm:cxn modelId="{6CBB2E64-72B0-463F-8E72-1F5931117CE8}" type="presOf" srcId="{F050F1F1-09B3-40A5-82FB-0B1E4E01AA81}" destId="{4EBE226E-1D53-4BA1-AF98-B2506D9F5A43}" srcOrd="1" destOrd="0" presId="urn:microsoft.com/office/officeart/2005/8/layout/process4"/>
    <dgm:cxn modelId="{539AF914-7C70-4FEF-BCE8-428D33A58E46}" type="presOf" srcId="{6495B316-426B-46B2-BB4A-6EFD6F83209E}" destId="{581B89F9-AC6A-45C7-BE6F-E7C323BA486E}" srcOrd="0" destOrd="0" presId="urn:microsoft.com/office/officeart/2005/8/layout/process4"/>
    <dgm:cxn modelId="{5BF7D690-94DB-4290-999C-37E840C03ACA}" type="presOf" srcId="{BD696CBF-1A34-4EAC-870B-D11136CED670}" destId="{F98AE5C6-D61A-485A-B667-EC77EF05AA05}" srcOrd="1" destOrd="0" presId="urn:microsoft.com/office/officeart/2005/8/layout/process4"/>
    <dgm:cxn modelId="{59707DE9-D47A-463A-870C-1436A33E6335}" srcId="{B0A84D27-FB00-4953-87BC-C32E9C3D7528}" destId="{59E93785-E078-4BD2-822B-B224D93EC22A}" srcOrd="0" destOrd="0" parTransId="{8D27BAFB-DE49-48EB-AFA8-5E4C2093CBFD}" sibTransId="{40C5EF1E-CF4E-4AB2-B32F-D32284C6E25A}"/>
    <dgm:cxn modelId="{CC567207-6835-4057-8DB8-F94C4F754EAC}" type="presOf" srcId="{F0D878BA-8090-49BA-9D8F-32B300F98925}" destId="{19685B47-019D-4BDF-8703-37A3D5663A83}" srcOrd="0" destOrd="0" presId="urn:microsoft.com/office/officeart/2005/8/layout/process4"/>
    <dgm:cxn modelId="{DF194FAE-A9BB-4A9C-ABDD-FA6EAD77136E}" srcId="{F050F1F1-09B3-40A5-82FB-0B1E4E01AA81}" destId="{FD8329FE-F401-4439-8C99-EBE14E55A5B1}" srcOrd="3" destOrd="0" parTransId="{701DB54F-B0AD-48BE-87F0-77EDF1941438}" sibTransId="{23BF9C76-6CF0-4AEE-A011-995F56252239}"/>
    <dgm:cxn modelId="{96C7DB03-ABC9-49EF-8FCE-457286F3F096}" srcId="{F050F1F1-09B3-40A5-82FB-0B1E4E01AA81}" destId="{6495B316-426B-46B2-BB4A-6EFD6F83209E}" srcOrd="2" destOrd="0" parTransId="{4E2D21CC-34C6-4895-8F71-6776BF0A422B}" sibTransId="{A5C84476-F2EE-4891-A4C2-B6DC55DB8C20}"/>
    <dgm:cxn modelId="{0FA03498-8A3A-43F8-8206-BAA901D6B318}" srcId="{B0A84D27-FB00-4953-87BC-C32E9C3D7528}" destId="{BD696CBF-1A34-4EAC-870B-D11136CED670}" srcOrd="1" destOrd="0" parTransId="{19812017-9CA2-4F4A-A820-65FF5DF10413}" sibTransId="{549D9E65-AE23-4785-A476-053C97D21516}"/>
    <dgm:cxn modelId="{A4EC8F97-0390-4C78-9246-D772B5B5EA94}" type="presOf" srcId="{A47A6504-4BF3-419A-A5C2-EDE97C13CBCD}" destId="{34CA62A9-88EE-4548-90D8-7B4A9648C620}" srcOrd="0" destOrd="0" presId="urn:microsoft.com/office/officeart/2005/8/layout/process4"/>
    <dgm:cxn modelId="{E1940CEE-42C9-49E7-8FE6-87A7BF5C9224}" srcId="{B0A84D27-FB00-4953-87BC-C32E9C3D7528}" destId="{F050F1F1-09B3-40A5-82FB-0B1E4E01AA81}" srcOrd="2" destOrd="0" parTransId="{089F5D9E-C18A-4A0A-9DBE-754051B8747D}" sibTransId="{83084CAD-4112-4D95-ADC0-E71B71617B03}"/>
    <dgm:cxn modelId="{278D742B-2C86-4677-BF9C-1721C97257D0}" type="presOf" srcId="{59E93785-E078-4BD2-822B-B224D93EC22A}" destId="{2C7B0A02-137E-4673-B6AB-B3A8E45707B8}" srcOrd="1" destOrd="0" presId="urn:microsoft.com/office/officeart/2005/8/layout/process4"/>
    <dgm:cxn modelId="{3F0606A5-5171-42F3-8609-8128C5894BA7}" type="presOf" srcId="{59E93785-E078-4BD2-822B-B224D93EC22A}" destId="{F0207FA9-CFE9-409C-8DF9-ADC8FAF0C155}" srcOrd="0" destOrd="0" presId="urn:microsoft.com/office/officeart/2005/8/layout/process4"/>
    <dgm:cxn modelId="{9874BBEF-0EEF-4A84-AF82-856C27A4185C}" srcId="{F050F1F1-09B3-40A5-82FB-0B1E4E01AA81}" destId="{3BBDF9BD-AAE9-4BCC-84A7-EE75DC458E3C}" srcOrd="0" destOrd="0" parTransId="{70D14EA8-F0D7-40F4-A0C7-9FE0E3DE2F43}" sibTransId="{4FDA9D20-4A9B-4D79-AB83-37639A8E07DA}"/>
    <dgm:cxn modelId="{99B51253-A970-47E5-89F5-6E8DA20B780C}" srcId="{59E93785-E078-4BD2-822B-B224D93EC22A}" destId="{5160A20A-4A2D-42CE-904A-6F7C58D44249}" srcOrd="0" destOrd="0" parTransId="{4EBB77FF-33CC-48EF-B351-C6B9116FFB11}" sibTransId="{8322C32C-6F58-481E-80FE-6C72759F56B2}"/>
    <dgm:cxn modelId="{42E0721E-DCA4-4884-930E-1B6F37A3F5FD}" type="presOf" srcId="{BD696CBF-1A34-4EAC-870B-D11136CED670}" destId="{F34DB45B-73E2-4643-90F2-72F637B15513}" srcOrd="0" destOrd="0" presId="urn:microsoft.com/office/officeart/2005/8/layout/process4"/>
    <dgm:cxn modelId="{13C038A4-3C09-45C6-9B5B-C7D927E865CA}" srcId="{BD696CBF-1A34-4EAC-870B-D11136CED670}" destId="{9082D61F-9D17-406B-B2CF-2BFD760044D7}" srcOrd="3" destOrd="0" parTransId="{DC85D965-1683-49DD-8C30-93E2EA37038F}" sibTransId="{EF8336A0-69A0-4AA0-9AEA-26F4792F3BF4}"/>
    <dgm:cxn modelId="{FC2C6D51-E6C4-43ED-82CD-C7C094D9B40F}" srcId="{BD696CBF-1A34-4EAC-870B-D11136CED670}" destId="{363C4DCD-921E-4F93-944A-E25D11E2245E}" srcOrd="1" destOrd="0" parTransId="{35534E8C-A601-4788-AFAF-2CF512A77BD5}" sibTransId="{AF995175-8A98-4415-8DB4-4A6277D57895}"/>
    <dgm:cxn modelId="{5E39885E-E87A-4602-B14F-069D85DE90BC}" srcId="{BD696CBF-1A34-4EAC-870B-D11136CED670}" destId="{0CDEE25D-E34B-4F8A-987B-176B690615D9}" srcOrd="0" destOrd="0" parTransId="{75E9B9A8-9D60-4BFA-BECC-0D576FCD9A77}" sibTransId="{721E1475-1436-4ED4-B427-E556D9C52ECF}"/>
    <dgm:cxn modelId="{BBFA9825-B2C1-4FBB-BCF3-C53E81AA2883}" type="presOf" srcId="{E4100983-82D6-4884-A4E1-66028A61EC58}" destId="{0A9ADD70-D375-434E-B8AA-F93C9F9A4807}" srcOrd="0" destOrd="0" presId="urn:microsoft.com/office/officeart/2005/8/layout/process4"/>
    <dgm:cxn modelId="{CE8DB479-F41B-4A35-8E1E-96F973563D2E}" type="presOf" srcId="{363C4DCD-921E-4F93-944A-E25D11E2245E}" destId="{959C23FB-ED73-400B-8A75-B33BF445465B}" srcOrd="0" destOrd="0" presId="urn:microsoft.com/office/officeart/2005/8/layout/process4"/>
    <dgm:cxn modelId="{5F2AB46F-FC97-4143-98A4-5701EDB85143}" type="presOf" srcId="{D8CDA249-A312-4B7F-AC89-D62A08DCE4D9}" destId="{1C8459A9-768F-4998-A994-CD6B6F32C582}" srcOrd="0" destOrd="0" presId="urn:microsoft.com/office/officeart/2005/8/layout/process4"/>
    <dgm:cxn modelId="{839CC89F-8831-4585-8E00-A1B334B5F473}" type="presOf" srcId="{DFE93EAB-945F-4AD8-8A9B-02A2BB280694}" destId="{9BCA34B9-9D4E-46E5-9C5D-6D9B610BDAD3}" srcOrd="0" destOrd="0" presId="urn:microsoft.com/office/officeart/2005/8/layout/process4"/>
    <dgm:cxn modelId="{1FDE1C5D-8040-40AD-ACAB-FD6A219E4873}" type="presOf" srcId="{0CDEE25D-E34B-4F8A-987B-176B690615D9}" destId="{018AA5B9-8C73-4DFC-A2A3-E5C9B48640D1}" srcOrd="0" destOrd="0" presId="urn:microsoft.com/office/officeart/2005/8/layout/process4"/>
    <dgm:cxn modelId="{B48FDAFC-516B-4D9E-82DA-0B62C5E0CCE9}" type="presParOf" srcId="{31B729EA-272D-4375-9A5A-393D21C00EB3}" destId="{8FAAB19A-CCFD-4341-B08D-BD13C025CBD3}" srcOrd="0" destOrd="0" presId="urn:microsoft.com/office/officeart/2005/8/layout/process4"/>
    <dgm:cxn modelId="{B728FC93-8A49-4834-B1E6-EBB04E0921E2}" type="presParOf" srcId="{8FAAB19A-CCFD-4341-B08D-BD13C025CBD3}" destId="{49684C44-C92A-4EC9-81E8-EF9A2F0F5C3D}" srcOrd="0" destOrd="0" presId="urn:microsoft.com/office/officeart/2005/8/layout/process4"/>
    <dgm:cxn modelId="{FEE1E6C3-86C4-4B87-9EC0-F95531D11DDF}" type="presParOf" srcId="{8FAAB19A-CCFD-4341-B08D-BD13C025CBD3}" destId="{4EBE226E-1D53-4BA1-AF98-B2506D9F5A43}" srcOrd="1" destOrd="0" presId="urn:microsoft.com/office/officeart/2005/8/layout/process4"/>
    <dgm:cxn modelId="{65EAB561-AAEC-4082-AE05-956216D44E9D}" type="presParOf" srcId="{8FAAB19A-CCFD-4341-B08D-BD13C025CBD3}" destId="{AAEB1DCC-7A6C-4977-956A-9D33C50003F0}" srcOrd="2" destOrd="0" presId="urn:microsoft.com/office/officeart/2005/8/layout/process4"/>
    <dgm:cxn modelId="{A2FB479D-CD1D-4050-966E-8401E52BADDC}" type="presParOf" srcId="{AAEB1DCC-7A6C-4977-956A-9D33C50003F0}" destId="{999295A4-8963-4373-B055-4B2896B4BC79}" srcOrd="0" destOrd="0" presId="urn:microsoft.com/office/officeart/2005/8/layout/process4"/>
    <dgm:cxn modelId="{A1A8400F-43F1-44C1-BB24-684809A416EF}" type="presParOf" srcId="{AAEB1DCC-7A6C-4977-956A-9D33C50003F0}" destId="{1C8459A9-768F-4998-A994-CD6B6F32C582}" srcOrd="1" destOrd="0" presId="urn:microsoft.com/office/officeart/2005/8/layout/process4"/>
    <dgm:cxn modelId="{9A2E1B60-C640-45D8-BD38-4F41D5934B6E}" type="presParOf" srcId="{AAEB1DCC-7A6C-4977-956A-9D33C50003F0}" destId="{581B89F9-AC6A-45C7-BE6F-E7C323BA486E}" srcOrd="2" destOrd="0" presId="urn:microsoft.com/office/officeart/2005/8/layout/process4"/>
    <dgm:cxn modelId="{1F34C18C-1FB5-422E-B7B2-17296EB1D201}" type="presParOf" srcId="{AAEB1DCC-7A6C-4977-956A-9D33C50003F0}" destId="{6CDE93F5-3902-479E-B62B-7DCFFAA72721}" srcOrd="3" destOrd="0" presId="urn:microsoft.com/office/officeart/2005/8/layout/process4"/>
    <dgm:cxn modelId="{16416947-92D1-4D3F-B8D9-B37F50A6D529}" type="presParOf" srcId="{31B729EA-272D-4375-9A5A-393D21C00EB3}" destId="{707C4144-A2D7-48D2-97BE-6EDDC3D42A65}" srcOrd="1" destOrd="0" presId="urn:microsoft.com/office/officeart/2005/8/layout/process4"/>
    <dgm:cxn modelId="{C3145069-64AD-4FE7-A03B-37BE891B7F72}" type="presParOf" srcId="{31B729EA-272D-4375-9A5A-393D21C00EB3}" destId="{D72838AA-B319-42DD-BE81-A745613E0949}" srcOrd="2" destOrd="0" presId="urn:microsoft.com/office/officeart/2005/8/layout/process4"/>
    <dgm:cxn modelId="{60B23526-47EE-4ADF-94BE-9749C99F67E7}" type="presParOf" srcId="{D72838AA-B319-42DD-BE81-A745613E0949}" destId="{F34DB45B-73E2-4643-90F2-72F637B15513}" srcOrd="0" destOrd="0" presId="urn:microsoft.com/office/officeart/2005/8/layout/process4"/>
    <dgm:cxn modelId="{72B77879-6852-458C-B9D7-A30AFFE17F81}" type="presParOf" srcId="{D72838AA-B319-42DD-BE81-A745613E0949}" destId="{F98AE5C6-D61A-485A-B667-EC77EF05AA05}" srcOrd="1" destOrd="0" presId="urn:microsoft.com/office/officeart/2005/8/layout/process4"/>
    <dgm:cxn modelId="{B96DA4B2-5FAF-4D01-A612-E4E52C7CF643}" type="presParOf" srcId="{D72838AA-B319-42DD-BE81-A745613E0949}" destId="{C0B07AF8-AFB9-4153-A20F-BB1E7D680764}" srcOrd="2" destOrd="0" presId="urn:microsoft.com/office/officeart/2005/8/layout/process4"/>
    <dgm:cxn modelId="{A5849A73-7D90-41D1-91EE-E55AAEB8032B}" type="presParOf" srcId="{C0B07AF8-AFB9-4153-A20F-BB1E7D680764}" destId="{018AA5B9-8C73-4DFC-A2A3-E5C9B48640D1}" srcOrd="0" destOrd="0" presId="urn:microsoft.com/office/officeart/2005/8/layout/process4"/>
    <dgm:cxn modelId="{E5C918C0-002D-4693-B792-DDD7EAB2254F}" type="presParOf" srcId="{C0B07AF8-AFB9-4153-A20F-BB1E7D680764}" destId="{959C23FB-ED73-400B-8A75-B33BF445465B}" srcOrd="1" destOrd="0" presId="urn:microsoft.com/office/officeart/2005/8/layout/process4"/>
    <dgm:cxn modelId="{00BD4933-D003-46AA-A578-EBB9429F354C}" type="presParOf" srcId="{C0B07AF8-AFB9-4153-A20F-BB1E7D680764}" destId="{34CA62A9-88EE-4548-90D8-7B4A9648C620}" srcOrd="2" destOrd="0" presId="urn:microsoft.com/office/officeart/2005/8/layout/process4"/>
    <dgm:cxn modelId="{3B0E963F-70C1-4C7F-82DB-19D5AE47D0BF}" type="presParOf" srcId="{C0B07AF8-AFB9-4153-A20F-BB1E7D680764}" destId="{368DD746-70F3-4BC8-97AF-979985DD0E2A}" srcOrd="3" destOrd="0" presId="urn:microsoft.com/office/officeart/2005/8/layout/process4"/>
    <dgm:cxn modelId="{78102727-2F4F-49BE-85D6-CAF7662EEF29}" type="presParOf" srcId="{C0B07AF8-AFB9-4153-A20F-BB1E7D680764}" destId="{0A9ADD70-D375-434E-B8AA-F93C9F9A4807}" srcOrd="4" destOrd="0" presId="urn:microsoft.com/office/officeart/2005/8/layout/process4"/>
    <dgm:cxn modelId="{1813D26C-89D7-4592-AE37-DF90448DE43D}" type="presParOf" srcId="{C0B07AF8-AFB9-4153-A20F-BB1E7D680764}" destId="{A180CC6B-81C8-4198-BC9E-71ECACE1EC4D}" srcOrd="5" destOrd="0" presId="urn:microsoft.com/office/officeart/2005/8/layout/process4"/>
    <dgm:cxn modelId="{68EFF67F-98B7-4789-A81E-909C84A5A20F}" type="presParOf" srcId="{C0B07AF8-AFB9-4153-A20F-BB1E7D680764}" destId="{19685B47-019D-4BDF-8703-37A3D5663A83}" srcOrd="6" destOrd="0" presId="urn:microsoft.com/office/officeart/2005/8/layout/process4"/>
    <dgm:cxn modelId="{AC50CF3E-45A6-45AE-94C4-69294E176257}" type="presParOf" srcId="{31B729EA-272D-4375-9A5A-393D21C00EB3}" destId="{1C435D42-7817-438E-8B85-72822A11DC7D}" srcOrd="3" destOrd="0" presId="urn:microsoft.com/office/officeart/2005/8/layout/process4"/>
    <dgm:cxn modelId="{AAD6D070-4272-422F-B1FF-559CE3A2441F}" type="presParOf" srcId="{31B729EA-272D-4375-9A5A-393D21C00EB3}" destId="{C9E7E38E-840B-41E6-8110-8120E7913F01}" srcOrd="4" destOrd="0" presId="urn:microsoft.com/office/officeart/2005/8/layout/process4"/>
    <dgm:cxn modelId="{939793E5-E009-4175-AC17-92F45C39436E}" type="presParOf" srcId="{C9E7E38E-840B-41E6-8110-8120E7913F01}" destId="{F0207FA9-CFE9-409C-8DF9-ADC8FAF0C155}" srcOrd="0" destOrd="0" presId="urn:microsoft.com/office/officeart/2005/8/layout/process4"/>
    <dgm:cxn modelId="{C32BE730-7974-465D-AFE5-B934EA0CCF80}" type="presParOf" srcId="{C9E7E38E-840B-41E6-8110-8120E7913F01}" destId="{2C7B0A02-137E-4673-B6AB-B3A8E45707B8}" srcOrd="1" destOrd="0" presId="urn:microsoft.com/office/officeart/2005/8/layout/process4"/>
    <dgm:cxn modelId="{00339FBA-17C3-44C0-9C1D-3D9C978EC4AB}" type="presParOf" srcId="{C9E7E38E-840B-41E6-8110-8120E7913F01}" destId="{B1CBB150-9A6F-409F-B902-66C76ECE9B1B}" srcOrd="2" destOrd="0" presId="urn:microsoft.com/office/officeart/2005/8/layout/process4"/>
    <dgm:cxn modelId="{9FE64876-AFD6-45D9-8D7E-2D9BE172F238}" type="presParOf" srcId="{B1CBB150-9A6F-409F-B902-66C76ECE9B1B}" destId="{8E89E4E0-68D2-4CAD-AE47-F7EEC431DA25}" srcOrd="0" destOrd="0" presId="urn:microsoft.com/office/officeart/2005/8/layout/process4"/>
    <dgm:cxn modelId="{D9AD0805-1B46-4F6C-B597-F204CCF2870A}" type="presParOf" srcId="{B1CBB150-9A6F-409F-B902-66C76ECE9B1B}" destId="{9BCA34B9-9D4E-46E5-9C5D-6D9B610BDAD3}" srcOrd="1" destOrd="0" presId="urn:microsoft.com/office/officeart/2005/8/layout/process4"/>
    <dgm:cxn modelId="{5507F502-B4BC-4141-90E6-275246C67073}" type="presParOf" srcId="{B1CBB150-9A6F-409F-B902-66C76ECE9B1B}" destId="{6BDD263D-139E-4D5A-B3A9-B0449A08514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52437-45F5-4B93-BEC7-69AD0D9C5D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62002F-DF1F-43C2-99D4-ACAA265FF2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Когнитивный компонент</a:t>
          </a:r>
        </a:p>
      </dgm:t>
    </dgm:pt>
    <dgm:pt modelId="{6AA63974-127F-498D-BFA3-CD327C3E5DAC}" type="parTrans" cxnId="{6DDD4D85-793F-45B5-A6BE-BCF294E8E696}">
      <dgm:prSet/>
      <dgm:spPr/>
      <dgm:t>
        <a:bodyPr/>
        <a:lstStyle/>
        <a:p>
          <a:endParaRPr lang="ru-RU"/>
        </a:p>
      </dgm:t>
    </dgm:pt>
    <dgm:pt modelId="{78A4520C-1ADA-4985-8EB0-3B9415FAF6B2}" type="sibTrans" cxnId="{6DDD4D85-793F-45B5-A6BE-BCF294E8E696}">
      <dgm:prSet/>
      <dgm:spPr/>
      <dgm:t>
        <a:bodyPr/>
        <a:lstStyle/>
        <a:p>
          <a:endParaRPr lang="ru-RU"/>
        </a:p>
      </dgm:t>
    </dgm:pt>
    <dgm:pt modelId="{C6A9A1D7-FB87-4A6F-BE50-31AE61A9864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Поведенческий компонент</a:t>
          </a:r>
        </a:p>
      </dgm:t>
    </dgm:pt>
    <dgm:pt modelId="{C4E62B66-B718-4779-9458-A42E5EBA2286}" type="parTrans" cxnId="{862CC4E3-520A-4806-9A54-E130D1E12C7E}">
      <dgm:prSet/>
      <dgm:spPr/>
      <dgm:t>
        <a:bodyPr/>
        <a:lstStyle/>
        <a:p>
          <a:endParaRPr lang="ru-RU"/>
        </a:p>
      </dgm:t>
    </dgm:pt>
    <dgm:pt modelId="{CC331ECB-285A-4508-ADD1-5D343093318C}" type="sibTrans" cxnId="{862CC4E3-520A-4806-9A54-E130D1E12C7E}">
      <dgm:prSet/>
      <dgm:spPr/>
      <dgm:t>
        <a:bodyPr/>
        <a:lstStyle/>
        <a:p>
          <a:endParaRPr lang="ru-RU"/>
        </a:p>
      </dgm:t>
    </dgm:pt>
    <dgm:pt modelId="{803022D4-5000-4A09-B5CF-2CC743F2A7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Ценностный компонент</a:t>
          </a:r>
        </a:p>
      </dgm:t>
    </dgm:pt>
    <dgm:pt modelId="{A4301950-6574-4420-A6CD-DBBC2F70711A}" type="parTrans" cxnId="{DC2DCD12-47CD-4825-8B55-833BEAD6AF86}">
      <dgm:prSet/>
      <dgm:spPr/>
      <dgm:t>
        <a:bodyPr/>
        <a:lstStyle/>
        <a:p>
          <a:endParaRPr lang="ru-RU"/>
        </a:p>
      </dgm:t>
    </dgm:pt>
    <dgm:pt modelId="{D765835B-BCCB-44EF-97C1-22B413E6BE1D}" type="sibTrans" cxnId="{DC2DCD12-47CD-4825-8B55-833BEAD6AF86}">
      <dgm:prSet/>
      <dgm:spPr/>
      <dgm:t>
        <a:bodyPr/>
        <a:lstStyle/>
        <a:p>
          <a:endParaRPr lang="ru-RU"/>
        </a:p>
      </dgm:t>
    </dgm:pt>
    <dgm:pt modelId="{550ED587-F4B7-4B7A-85B5-7DD573119A22}" type="pres">
      <dgm:prSet presAssocID="{FF752437-45F5-4B93-BEC7-69AD0D9C5D28}" presName="compositeShape" presStyleCnt="0">
        <dgm:presLayoutVars>
          <dgm:chMax val="7"/>
          <dgm:dir/>
          <dgm:resizeHandles val="exact"/>
        </dgm:presLayoutVars>
      </dgm:prSet>
      <dgm:spPr/>
    </dgm:pt>
    <dgm:pt modelId="{A5D810D6-33B3-4C8C-8EF1-D3209C5E99DB}" type="pres">
      <dgm:prSet presAssocID="{D162002F-DF1F-43C2-99D4-ACAA265FF219}" presName="circ1" presStyleLbl="vennNode1" presStyleIdx="0" presStyleCnt="3" custLinFactNeighborX="0" custLinFactNeighborY="64"/>
      <dgm:spPr/>
      <dgm:t>
        <a:bodyPr/>
        <a:lstStyle/>
        <a:p>
          <a:endParaRPr lang="ru-RU"/>
        </a:p>
      </dgm:t>
    </dgm:pt>
    <dgm:pt modelId="{BEC43280-C079-4B7C-B244-9CF5559B1FAC}" type="pres">
      <dgm:prSet presAssocID="{D162002F-DF1F-43C2-99D4-ACAA265FF2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FD413-A1C2-4F4E-8753-E31AE49D7606}" type="pres">
      <dgm:prSet presAssocID="{C6A9A1D7-FB87-4A6F-BE50-31AE61A98648}" presName="circ2" presStyleLbl="vennNode1" presStyleIdx="1" presStyleCnt="3" custScaleX="106340" custLinFactNeighborX="3175"/>
      <dgm:spPr/>
      <dgm:t>
        <a:bodyPr/>
        <a:lstStyle/>
        <a:p>
          <a:endParaRPr lang="ru-RU"/>
        </a:p>
      </dgm:t>
    </dgm:pt>
    <dgm:pt modelId="{99123419-B04D-41D5-A069-09B969A3DE72}" type="pres">
      <dgm:prSet presAssocID="{C6A9A1D7-FB87-4A6F-BE50-31AE61A986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51984-2DB8-47F1-BD7E-0CE3B0BA72D7}" type="pres">
      <dgm:prSet presAssocID="{803022D4-5000-4A09-B5CF-2CC743F2A702}" presName="circ3" presStyleLbl="vennNode1" presStyleIdx="2" presStyleCnt="3" custScaleX="104009"/>
      <dgm:spPr/>
      <dgm:t>
        <a:bodyPr/>
        <a:lstStyle/>
        <a:p>
          <a:endParaRPr lang="ru-RU"/>
        </a:p>
      </dgm:t>
    </dgm:pt>
    <dgm:pt modelId="{9BFC27B0-EB3C-4091-9427-42DDE639BD5C}" type="pres">
      <dgm:prSet presAssocID="{803022D4-5000-4A09-B5CF-2CC743F2A7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8C06F-06EA-420F-A8F1-66569496595A}" type="presOf" srcId="{D162002F-DF1F-43C2-99D4-ACAA265FF219}" destId="{BEC43280-C079-4B7C-B244-9CF5559B1FAC}" srcOrd="1" destOrd="0" presId="urn:microsoft.com/office/officeart/2005/8/layout/venn1"/>
    <dgm:cxn modelId="{B3D2A33B-7652-4A9F-89A7-AB3934AEC1EE}" type="presOf" srcId="{803022D4-5000-4A09-B5CF-2CC743F2A702}" destId="{9BFC27B0-EB3C-4091-9427-42DDE639BD5C}" srcOrd="1" destOrd="0" presId="urn:microsoft.com/office/officeart/2005/8/layout/venn1"/>
    <dgm:cxn modelId="{2A0DCD8C-CF18-42E7-8D7E-11EC64CC0A1E}" type="presOf" srcId="{803022D4-5000-4A09-B5CF-2CC743F2A702}" destId="{1C251984-2DB8-47F1-BD7E-0CE3B0BA72D7}" srcOrd="0" destOrd="0" presId="urn:microsoft.com/office/officeart/2005/8/layout/venn1"/>
    <dgm:cxn modelId="{DC2DCD12-47CD-4825-8B55-833BEAD6AF86}" srcId="{FF752437-45F5-4B93-BEC7-69AD0D9C5D28}" destId="{803022D4-5000-4A09-B5CF-2CC743F2A702}" srcOrd="2" destOrd="0" parTransId="{A4301950-6574-4420-A6CD-DBBC2F70711A}" sibTransId="{D765835B-BCCB-44EF-97C1-22B413E6BE1D}"/>
    <dgm:cxn modelId="{6DB3B3DE-62FA-4D9E-873D-D532369F0153}" type="presOf" srcId="{C6A9A1D7-FB87-4A6F-BE50-31AE61A98648}" destId="{72AFD413-A1C2-4F4E-8753-E31AE49D7606}" srcOrd="0" destOrd="0" presId="urn:microsoft.com/office/officeart/2005/8/layout/venn1"/>
    <dgm:cxn modelId="{862CC4E3-520A-4806-9A54-E130D1E12C7E}" srcId="{FF752437-45F5-4B93-BEC7-69AD0D9C5D28}" destId="{C6A9A1D7-FB87-4A6F-BE50-31AE61A98648}" srcOrd="1" destOrd="0" parTransId="{C4E62B66-B718-4779-9458-A42E5EBA2286}" sibTransId="{CC331ECB-285A-4508-ADD1-5D343093318C}"/>
    <dgm:cxn modelId="{E9EF8DB0-C7A6-46B0-98E6-5BBCCFDEADF6}" type="presOf" srcId="{D162002F-DF1F-43C2-99D4-ACAA265FF219}" destId="{A5D810D6-33B3-4C8C-8EF1-D3209C5E99DB}" srcOrd="0" destOrd="0" presId="urn:microsoft.com/office/officeart/2005/8/layout/venn1"/>
    <dgm:cxn modelId="{3DF77D53-B582-42AF-8077-9DD150347AF5}" type="presOf" srcId="{C6A9A1D7-FB87-4A6F-BE50-31AE61A98648}" destId="{99123419-B04D-41D5-A069-09B969A3DE72}" srcOrd="1" destOrd="0" presId="urn:microsoft.com/office/officeart/2005/8/layout/venn1"/>
    <dgm:cxn modelId="{35F6707E-8EF8-4B95-A90D-AD983E85DD5B}" type="presOf" srcId="{FF752437-45F5-4B93-BEC7-69AD0D9C5D28}" destId="{550ED587-F4B7-4B7A-85B5-7DD573119A22}" srcOrd="0" destOrd="0" presId="urn:microsoft.com/office/officeart/2005/8/layout/venn1"/>
    <dgm:cxn modelId="{6DDD4D85-793F-45B5-A6BE-BCF294E8E696}" srcId="{FF752437-45F5-4B93-BEC7-69AD0D9C5D28}" destId="{D162002F-DF1F-43C2-99D4-ACAA265FF219}" srcOrd="0" destOrd="0" parTransId="{6AA63974-127F-498D-BFA3-CD327C3E5DAC}" sibTransId="{78A4520C-1ADA-4985-8EB0-3B9415FAF6B2}"/>
    <dgm:cxn modelId="{ABDCE36C-5CE3-46E7-BA46-F7B59F4A0867}" type="presParOf" srcId="{550ED587-F4B7-4B7A-85B5-7DD573119A22}" destId="{A5D810D6-33B3-4C8C-8EF1-D3209C5E99DB}" srcOrd="0" destOrd="0" presId="urn:microsoft.com/office/officeart/2005/8/layout/venn1"/>
    <dgm:cxn modelId="{464BCAC2-885D-428E-901E-4239696F982F}" type="presParOf" srcId="{550ED587-F4B7-4B7A-85B5-7DD573119A22}" destId="{BEC43280-C079-4B7C-B244-9CF5559B1FAC}" srcOrd="1" destOrd="0" presId="urn:microsoft.com/office/officeart/2005/8/layout/venn1"/>
    <dgm:cxn modelId="{3D7E10C7-400B-488F-B009-D0177CE1EF5B}" type="presParOf" srcId="{550ED587-F4B7-4B7A-85B5-7DD573119A22}" destId="{72AFD413-A1C2-4F4E-8753-E31AE49D7606}" srcOrd="2" destOrd="0" presId="urn:microsoft.com/office/officeart/2005/8/layout/venn1"/>
    <dgm:cxn modelId="{58242861-7B86-4215-B6B3-8421A60DB128}" type="presParOf" srcId="{550ED587-F4B7-4B7A-85B5-7DD573119A22}" destId="{99123419-B04D-41D5-A069-09B969A3DE72}" srcOrd="3" destOrd="0" presId="urn:microsoft.com/office/officeart/2005/8/layout/venn1"/>
    <dgm:cxn modelId="{CCBCAA9B-E20A-4ECB-9188-25D2E45836C3}" type="presParOf" srcId="{550ED587-F4B7-4B7A-85B5-7DD573119A22}" destId="{1C251984-2DB8-47F1-BD7E-0CE3B0BA72D7}" srcOrd="4" destOrd="0" presId="urn:microsoft.com/office/officeart/2005/8/layout/venn1"/>
    <dgm:cxn modelId="{627C68AC-20C1-45DC-82AB-9985CB6FBE9D}" type="presParOf" srcId="{550ED587-F4B7-4B7A-85B5-7DD573119A22}" destId="{9BFC27B0-EB3C-4091-9427-42DDE639BD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77D0A-3CC6-4CFE-8F05-B0E52990E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8D52E0-6519-4FB2-8B31-64C3590E1C1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        разработка единых оснований для структурирования дефицитов,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критериев и показателей их оценивания;</a:t>
          </a:r>
          <a:endParaRPr lang="ru-RU" sz="2000" b="1" dirty="0">
            <a:solidFill>
              <a:srgbClr val="002060"/>
            </a:solidFill>
          </a:endParaRPr>
        </a:p>
      </dgm:t>
    </dgm:pt>
    <dgm:pt modelId="{FB3A98DC-8048-4C97-B59C-36EFC53E33AF}" type="parTrans" cxnId="{149AA404-469B-42C9-B2B3-DEF7ADD16FAA}">
      <dgm:prSet/>
      <dgm:spPr/>
      <dgm:t>
        <a:bodyPr/>
        <a:lstStyle/>
        <a:p>
          <a:endParaRPr lang="ru-RU" sz="2000" b="1"/>
        </a:p>
      </dgm:t>
    </dgm:pt>
    <dgm:pt modelId="{A9277A62-E040-49B9-BF2B-16CB04088B78}" type="sibTrans" cxnId="{149AA404-469B-42C9-B2B3-DEF7ADD16FAA}">
      <dgm:prSet/>
      <dgm:spPr/>
      <dgm:t>
        <a:bodyPr/>
        <a:lstStyle/>
        <a:p>
          <a:endParaRPr lang="ru-RU" sz="2000" b="1"/>
        </a:p>
      </dgm:t>
    </dgm:pt>
    <dgm:pt modelId="{F72F4320-5F5E-44D3-82B5-742E3E6DB3F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 разработка и применения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технологий выявления дефицитов</a:t>
          </a:r>
          <a:endParaRPr lang="ru-RU" sz="2000" b="1" dirty="0">
            <a:solidFill>
              <a:srgbClr val="002060"/>
            </a:solidFill>
          </a:endParaRPr>
        </a:p>
      </dgm:t>
    </dgm:pt>
    <dgm:pt modelId="{B787E4B4-F796-4491-9745-3C519380B034}" type="parTrans" cxnId="{2D778C36-6857-473D-A22D-3F85554092CE}">
      <dgm:prSet/>
      <dgm:spPr/>
      <dgm:t>
        <a:bodyPr/>
        <a:lstStyle/>
        <a:p>
          <a:endParaRPr lang="ru-RU" sz="2000" b="1"/>
        </a:p>
      </dgm:t>
    </dgm:pt>
    <dgm:pt modelId="{9A293C65-E2DF-4DBA-A2F5-BFAFCBC708FA}" type="sibTrans" cxnId="{2D778C36-6857-473D-A22D-3F85554092CE}">
      <dgm:prSet/>
      <dgm:spPr/>
      <dgm:t>
        <a:bodyPr/>
        <a:lstStyle/>
        <a:p>
          <a:endParaRPr lang="ru-RU" sz="2000" b="1"/>
        </a:p>
      </dgm:t>
    </dgm:pt>
    <dgm:pt modelId="{373A3986-5D72-42CA-86FE-C1FE58ECF68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      построение адресного выявления      дефицитов педагогов на методах    самооценки, а также массово ориентированных методах оценивания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B9B7722D-D29F-4645-981D-7B61733907EF}" type="parTrans" cxnId="{4C60651B-7459-45F3-BE3F-CE2C3D8C1AD5}">
      <dgm:prSet/>
      <dgm:spPr/>
      <dgm:t>
        <a:bodyPr/>
        <a:lstStyle/>
        <a:p>
          <a:endParaRPr lang="ru-RU" sz="2000" b="1"/>
        </a:p>
      </dgm:t>
    </dgm:pt>
    <dgm:pt modelId="{D1C282A3-347C-430C-965C-54DD7773992E}" type="sibTrans" cxnId="{4C60651B-7459-45F3-BE3F-CE2C3D8C1AD5}">
      <dgm:prSet/>
      <dgm:spPr/>
      <dgm:t>
        <a:bodyPr/>
        <a:lstStyle/>
        <a:p>
          <a:endParaRPr lang="ru-RU" sz="2000" b="1"/>
        </a:p>
      </dgm:t>
    </dgm:pt>
    <dgm:pt modelId="{F418E6C9-77F0-4D5E-83ED-02DA36A1634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        разработка комплекса оценочных процедур для выявления профессиональных дефицитов педагогов</a:t>
          </a:r>
          <a:endParaRPr lang="ru-RU" sz="2000" b="1" dirty="0">
            <a:solidFill>
              <a:srgbClr val="002060"/>
            </a:solidFill>
          </a:endParaRPr>
        </a:p>
      </dgm:t>
    </dgm:pt>
    <dgm:pt modelId="{A1DF9048-1090-4818-872B-01E0E829A5BC}" type="sibTrans" cxnId="{314A8B31-115D-46B5-A161-435BAC1C5569}">
      <dgm:prSet/>
      <dgm:spPr/>
      <dgm:t>
        <a:bodyPr/>
        <a:lstStyle/>
        <a:p>
          <a:endParaRPr lang="ru-RU" sz="2000" b="1"/>
        </a:p>
      </dgm:t>
    </dgm:pt>
    <dgm:pt modelId="{99702295-5A6C-476F-ACAA-76DFA5560D4E}" type="parTrans" cxnId="{314A8B31-115D-46B5-A161-435BAC1C5569}">
      <dgm:prSet/>
      <dgm:spPr/>
      <dgm:t>
        <a:bodyPr/>
        <a:lstStyle/>
        <a:p>
          <a:endParaRPr lang="ru-RU" sz="2000" b="1"/>
        </a:p>
      </dgm:t>
    </dgm:pt>
    <dgm:pt modelId="{39428C8A-1F6F-49FA-8FDB-E313BA7F3499}" type="pres">
      <dgm:prSet presAssocID="{48277D0A-3CC6-4CFE-8F05-B0E52990E9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4995C-40BE-4E73-8566-478CB555C228}" type="pres">
      <dgm:prSet presAssocID="{F418E6C9-77F0-4D5E-83ED-02DA36A1634C}" presName="node" presStyleLbl="node1" presStyleIdx="0" presStyleCnt="4" custScaleX="236595" custScaleY="125770" custLinFactNeighborX="-15806" custLinFactNeighborY="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BBC5-9FA0-44FF-B5E5-D08228C32A05}" type="pres">
      <dgm:prSet presAssocID="{A1DF9048-1090-4818-872B-01E0E829A5BC}" presName="sibTrans" presStyleCnt="0"/>
      <dgm:spPr/>
    </dgm:pt>
    <dgm:pt modelId="{53E00750-2E5C-4B44-882E-948D0C4C5352}" type="pres">
      <dgm:prSet presAssocID="{228D52E0-6519-4FB2-8B31-64C3590E1C15}" presName="node" presStyleLbl="node1" presStyleIdx="1" presStyleCnt="4" custScaleX="241027" custScaleY="125131" custLinFactNeighborX="79" custLinFactNeighborY="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175B-9462-4687-B481-315D0238ABFE}" type="pres">
      <dgm:prSet presAssocID="{A9277A62-E040-49B9-BF2B-16CB04088B78}" presName="sibTrans" presStyleCnt="0"/>
      <dgm:spPr/>
    </dgm:pt>
    <dgm:pt modelId="{EC93AD1B-8802-4723-A750-8AB7FB5FECD9}" type="pres">
      <dgm:prSet presAssocID="{F72F4320-5F5E-44D3-82B5-742E3E6DB3F4}" presName="node" presStyleLbl="node1" presStyleIdx="2" presStyleCnt="4" custScaleX="233809" custScaleY="132235" custLinFactNeighborX="-15411" custLinFactNeighborY="-5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3DD50-5D7A-4BE7-9127-6DF982633176}" type="pres">
      <dgm:prSet presAssocID="{9A293C65-E2DF-4DBA-A2F5-BFAFCBC708FA}" presName="sibTrans" presStyleCnt="0"/>
      <dgm:spPr/>
    </dgm:pt>
    <dgm:pt modelId="{BE6C849A-309D-4BF1-87DA-FF37B4586745}" type="pres">
      <dgm:prSet presAssocID="{373A3986-5D72-42CA-86FE-C1FE58ECF68F}" presName="node" presStyleLbl="node1" presStyleIdx="3" presStyleCnt="4" custScaleX="241188" custScaleY="130938" custLinFactNeighborX="11870" custLinFactNeighborY="-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84E1B-44C0-442D-B733-4BAA05016A5D}" type="presOf" srcId="{F72F4320-5F5E-44D3-82B5-742E3E6DB3F4}" destId="{EC93AD1B-8802-4723-A750-8AB7FB5FECD9}" srcOrd="0" destOrd="0" presId="urn:microsoft.com/office/officeart/2005/8/layout/default"/>
    <dgm:cxn modelId="{F1EFFBD4-F4AF-43DD-A9A3-5CD03BC6943B}" type="presOf" srcId="{F418E6C9-77F0-4D5E-83ED-02DA36A1634C}" destId="{1C34995C-40BE-4E73-8566-478CB555C228}" srcOrd="0" destOrd="0" presId="urn:microsoft.com/office/officeart/2005/8/layout/default"/>
    <dgm:cxn modelId="{314A8B31-115D-46B5-A161-435BAC1C5569}" srcId="{48277D0A-3CC6-4CFE-8F05-B0E52990E941}" destId="{F418E6C9-77F0-4D5E-83ED-02DA36A1634C}" srcOrd="0" destOrd="0" parTransId="{99702295-5A6C-476F-ACAA-76DFA5560D4E}" sibTransId="{A1DF9048-1090-4818-872B-01E0E829A5BC}"/>
    <dgm:cxn modelId="{2D778C36-6857-473D-A22D-3F85554092CE}" srcId="{48277D0A-3CC6-4CFE-8F05-B0E52990E941}" destId="{F72F4320-5F5E-44D3-82B5-742E3E6DB3F4}" srcOrd="2" destOrd="0" parTransId="{B787E4B4-F796-4491-9745-3C519380B034}" sibTransId="{9A293C65-E2DF-4DBA-A2F5-BFAFCBC708FA}"/>
    <dgm:cxn modelId="{149AA404-469B-42C9-B2B3-DEF7ADD16FAA}" srcId="{48277D0A-3CC6-4CFE-8F05-B0E52990E941}" destId="{228D52E0-6519-4FB2-8B31-64C3590E1C15}" srcOrd="1" destOrd="0" parTransId="{FB3A98DC-8048-4C97-B59C-36EFC53E33AF}" sibTransId="{A9277A62-E040-49B9-BF2B-16CB04088B78}"/>
    <dgm:cxn modelId="{37D5CF14-D028-45D8-BD8B-5AE746053E37}" type="presOf" srcId="{228D52E0-6519-4FB2-8B31-64C3590E1C15}" destId="{53E00750-2E5C-4B44-882E-948D0C4C5352}" srcOrd="0" destOrd="0" presId="urn:microsoft.com/office/officeart/2005/8/layout/default"/>
    <dgm:cxn modelId="{4C60651B-7459-45F3-BE3F-CE2C3D8C1AD5}" srcId="{48277D0A-3CC6-4CFE-8F05-B0E52990E941}" destId="{373A3986-5D72-42CA-86FE-C1FE58ECF68F}" srcOrd="3" destOrd="0" parTransId="{B9B7722D-D29F-4645-981D-7B61733907EF}" sibTransId="{D1C282A3-347C-430C-965C-54DD7773992E}"/>
    <dgm:cxn modelId="{3C855239-71DD-48A6-9254-EBDA61D3109A}" type="presOf" srcId="{48277D0A-3CC6-4CFE-8F05-B0E52990E941}" destId="{39428C8A-1F6F-49FA-8FDB-E313BA7F3499}" srcOrd="0" destOrd="0" presId="urn:microsoft.com/office/officeart/2005/8/layout/default"/>
    <dgm:cxn modelId="{4D6ECF15-C905-4270-B441-C20C97236B8B}" type="presOf" srcId="{373A3986-5D72-42CA-86FE-C1FE58ECF68F}" destId="{BE6C849A-309D-4BF1-87DA-FF37B4586745}" srcOrd="0" destOrd="0" presId="urn:microsoft.com/office/officeart/2005/8/layout/default"/>
    <dgm:cxn modelId="{3A18D115-CC2D-4689-88D4-34C3D6ACCF7B}" type="presParOf" srcId="{39428C8A-1F6F-49FA-8FDB-E313BA7F3499}" destId="{1C34995C-40BE-4E73-8566-478CB555C228}" srcOrd="0" destOrd="0" presId="urn:microsoft.com/office/officeart/2005/8/layout/default"/>
    <dgm:cxn modelId="{939FFE8C-DDF6-4BCE-BAE7-7CD739E47980}" type="presParOf" srcId="{39428C8A-1F6F-49FA-8FDB-E313BA7F3499}" destId="{757ABBC5-9FA0-44FF-B5E5-D08228C32A05}" srcOrd="1" destOrd="0" presId="urn:microsoft.com/office/officeart/2005/8/layout/default"/>
    <dgm:cxn modelId="{FAF88D67-27F2-40F1-B3B4-97BCB2560C1F}" type="presParOf" srcId="{39428C8A-1F6F-49FA-8FDB-E313BA7F3499}" destId="{53E00750-2E5C-4B44-882E-948D0C4C5352}" srcOrd="2" destOrd="0" presId="urn:microsoft.com/office/officeart/2005/8/layout/default"/>
    <dgm:cxn modelId="{898C1A3E-427F-4F54-AEDC-555A8B165073}" type="presParOf" srcId="{39428C8A-1F6F-49FA-8FDB-E313BA7F3499}" destId="{005F175B-9462-4687-B481-315D0238ABFE}" srcOrd="3" destOrd="0" presId="urn:microsoft.com/office/officeart/2005/8/layout/default"/>
    <dgm:cxn modelId="{0D9A6648-9238-4493-8E48-54318F42DA2D}" type="presParOf" srcId="{39428C8A-1F6F-49FA-8FDB-E313BA7F3499}" destId="{EC93AD1B-8802-4723-A750-8AB7FB5FECD9}" srcOrd="4" destOrd="0" presId="urn:microsoft.com/office/officeart/2005/8/layout/default"/>
    <dgm:cxn modelId="{D8F6F57D-E84A-44C5-A41D-2DD2D669A008}" type="presParOf" srcId="{39428C8A-1F6F-49FA-8FDB-E313BA7F3499}" destId="{53D3DD50-5D7A-4BE7-9127-6DF982633176}" srcOrd="5" destOrd="0" presId="urn:microsoft.com/office/officeart/2005/8/layout/default"/>
    <dgm:cxn modelId="{321BCBB6-2E11-40A8-B214-3FB91209F33D}" type="presParOf" srcId="{39428C8A-1F6F-49FA-8FDB-E313BA7F3499}" destId="{BE6C849A-309D-4BF1-87DA-FF37B4586745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600" b="1" dirty="0" smtClean="0"/>
            <a:t>Обобщенная трудовая функция</a:t>
          </a:r>
          <a:endParaRPr lang="ru-RU" sz="1600" b="1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 sz="1600" b="1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 sz="1600" b="1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1600" b="1" dirty="0" smtClean="0"/>
            <a:t>Трудовая функция</a:t>
          </a:r>
          <a:endParaRPr lang="ru-RU" sz="1600" b="1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 sz="1600" b="1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 sz="1600" b="1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600" b="1" dirty="0" smtClean="0"/>
            <a:t>Профессиональная компетенция</a:t>
          </a:r>
          <a:endParaRPr lang="ru-RU" sz="1600" b="1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 sz="1600" b="1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 sz="1600" b="1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600" b="1" dirty="0" smtClean="0"/>
            <a:t>Профессиональный модуль</a:t>
          </a:r>
          <a:endParaRPr lang="ru-RU" sz="1600" b="1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 sz="1600" b="1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 sz="1600" b="1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 custScaleX="11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 custScaleX="108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C1E51-4B84-4F30-A3E1-8EB8815224C5}" type="presOf" srcId="{C787651A-796D-4232-B11A-1FC4C519D990}" destId="{1F446D8A-C501-4355-A25E-5477D1261F8E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083F2513-E994-4AF5-A499-972CD28D42B8}" type="presOf" srcId="{54558024-5CA5-47CB-A7B4-F9CF3B869A61}" destId="{876A4331-4F19-4E99-A3E3-877129856328}" srcOrd="0" destOrd="0" presId="urn:microsoft.com/office/officeart/2005/8/layout/chevron1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BF28A1CB-A3AB-4DAB-A8ED-5C38E21BB2D3}" type="presOf" srcId="{57DF683B-7480-441D-B0AE-799C39AA204C}" destId="{1C190DB1-954A-4754-BA8F-12DA71557C37}" srcOrd="0" destOrd="0" presId="urn:microsoft.com/office/officeart/2005/8/layout/chevron1"/>
    <dgm:cxn modelId="{51C9289E-CBE7-415E-B24A-C2F0F06B204B}" type="presOf" srcId="{D074CA89-4993-4200-95F7-AB5BF5871532}" destId="{E1718709-02F7-4D52-8AB7-7C6F12C6DE99}" srcOrd="0" destOrd="0" presId="urn:microsoft.com/office/officeart/2005/8/layout/chevron1"/>
    <dgm:cxn modelId="{6119E09E-74A8-4182-BC5A-2362A3AC422B}" type="presOf" srcId="{1E624518-3C4B-4B1B-A685-D8AE754C664D}" destId="{DA917BBB-D4A1-4A61-9A44-8CAFAC12373D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C3F55D45-0E97-4113-823F-3ADE92AFD13F}" type="presParOf" srcId="{E1718709-02F7-4D52-8AB7-7C6F12C6DE99}" destId="{1F446D8A-C501-4355-A25E-5477D1261F8E}" srcOrd="0" destOrd="0" presId="urn:microsoft.com/office/officeart/2005/8/layout/chevron1"/>
    <dgm:cxn modelId="{870A37D2-311C-46D7-9306-3E330A00CECD}" type="presParOf" srcId="{E1718709-02F7-4D52-8AB7-7C6F12C6DE99}" destId="{D584D3B1-7F54-4336-892E-46935110FB71}" srcOrd="1" destOrd="0" presId="urn:microsoft.com/office/officeart/2005/8/layout/chevron1"/>
    <dgm:cxn modelId="{8B20C005-704F-4741-AB83-3AEE7AB2758B}" type="presParOf" srcId="{E1718709-02F7-4D52-8AB7-7C6F12C6DE99}" destId="{1C190DB1-954A-4754-BA8F-12DA71557C37}" srcOrd="2" destOrd="0" presId="urn:microsoft.com/office/officeart/2005/8/layout/chevron1"/>
    <dgm:cxn modelId="{E5E106F5-AC36-4B5A-B151-99D91483FAE0}" type="presParOf" srcId="{E1718709-02F7-4D52-8AB7-7C6F12C6DE99}" destId="{D03DD0D3-43EE-4070-B2A2-A61D889CD1F0}" srcOrd="3" destOrd="0" presId="urn:microsoft.com/office/officeart/2005/8/layout/chevron1"/>
    <dgm:cxn modelId="{75978C94-1888-4086-A726-F160BAD5DF8A}" type="presParOf" srcId="{E1718709-02F7-4D52-8AB7-7C6F12C6DE99}" destId="{DA917BBB-D4A1-4A61-9A44-8CAFAC12373D}" srcOrd="4" destOrd="0" presId="urn:microsoft.com/office/officeart/2005/8/layout/chevron1"/>
    <dgm:cxn modelId="{12D51145-691C-4A91-98D3-B15698F7C775}" type="presParOf" srcId="{E1718709-02F7-4D52-8AB7-7C6F12C6DE99}" destId="{B037ED95-F2E6-49BC-910C-6EFD30C89B89}" srcOrd="5" destOrd="0" presId="urn:microsoft.com/office/officeart/2005/8/layout/chevron1"/>
    <dgm:cxn modelId="{FBBF2BF7-9836-40A2-B536-BDF2DF72D849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D93AB-9F7B-404E-8FE7-752431817849}">
      <dsp:nvSpPr>
        <dsp:cNvPr id="0" name=""/>
        <dsp:cNvSpPr/>
      </dsp:nvSpPr>
      <dsp:spPr>
        <a:xfrm>
          <a:off x="-2348887" y="-363040"/>
          <a:ext cx="2805385" cy="2805385"/>
        </a:xfrm>
        <a:prstGeom prst="blockArc">
          <a:avLst>
            <a:gd name="adj1" fmla="val 18900000"/>
            <a:gd name="adj2" fmla="val 2700000"/>
            <a:gd name="adj3" fmla="val 7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C1A01-9869-4411-A552-F4B61D66ED40}">
      <dsp:nvSpPr>
        <dsp:cNvPr id="0" name=""/>
        <dsp:cNvSpPr/>
      </dsp:nvSpPr>
      <dsp:spPr>
        <a:xfrm>
          <a:off x="293461" y="207930"/>
          <a:ext cx="7742794" cy="415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ФГОС ДО; ФГОС ОО; ФГОС СПО; ФГОС ВО</a:t>
          </a:r>
          <a:endParaRPr lang="ru-RU" sz="1800" b="1" kern="1200" dirty="0"/>
        </a:p>
      </dsp:txBody>
      <dsp:txXfrm>
        <a:off x="293461" y="207930"/>
        <a:ext cx="7742794" cy="415861"/>
      </dsp:txXfrm>
    </dsp:sp>
    <dsp:sp modelId="{08168D8A-E7F5-44EC-A3B6-3E5628AC4852}">
      <dsp:nvSpPr>
        <dsp:cNvPr id="0" name=""/>
        <dsp:cNvSpPr/>
      </dsp:nvSpPr>
      <dsp:spPr>
        <a:xfrm>
          <a:off x="33548" y="155947"/>
          <a:ext cx="519826" cy="5198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47E07-C1A4-4BED-8AFF-08AF16287311}">
      <dsp:nvSpPr>
        <dsp:cNvPr id="0" name=""/>
        <dsp:cNvSpPr/>
      </dsp:nvSpPr>
      <dsp:spPr>
        <a:xfrm>
          <a:off x="444626" y="831722"/>
          <a:ext cx="7591628" cy="415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Актуальные задачи государственной образовательной политики</a:t>
          </a:r>
          <a:endParaRPr lang="ru-RU" sz="1800" b="1" kern="1200" dirty="0"/>
        </a:p>
      </dsp:txBody>
      <dsp:txXfrm>
        <a:off x="444626" y="831722"/>
        <a:ext cx="7591628" cy="415861"/>
      </dsp:txXfrm>
    </dsp:sp>
    <dsp:sp modelId="{9D4EF43C-8E3A-4ED0-800C-7922B661378F}">
      <dsp:nvSpPr>
        <dsp:cNvPr id="0" name=""/>
        <dsp:cNvSpPr/>
      </dsp:nvSpPr>
      <dsp:spPr>
        <a:xfrm>
          <a:off x="184713" y="779739"/>
          <a:ext cx="519826" cy="5198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CD3B7-FF15-4C48-B3B3-85957826CC5B}">
      <dsp:nvSpPr>
        <dsp:cNvPr id="0" name=""/>
        <dsp:cNvSpPr/>
      </dsp:nvSpPr>
      <dsp:spPr>
        <a:xfrm>
          <a:off x="293461" y="1455513"/>
          <a:ext cx="7742794" cy="415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0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Профессиональные стандарты</a:t>
          </a:r>
          <a:endParaRPr lang="ru-RU" sz="1800" b="1" kern="1200" dirty="0"/>
        </a:p>
      </dsp:txBody>
      <dsp:txXfrm>
        <a:off x="293461" y="1455513"/>
        <a:ext cx="7742794" cy="415861"/>
      </dsp:txXfrm>
    </dsp:sp>
    <dsp:sp modelId="{BD5CB9EF-D87F-43D0-8095-6E437478D6BB}">
      <dsp:nvSpPr>
        <dsp:cNvPr id="0" name=""/>
        <dsp:cNvSpPr/>
      </dsp:nvSpPr>
      <dsp:spPr>
        <a:xfrm>
          <a:off x="51316" y="1406197"/>
          <a:ext cx="519826" cy="5198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A0E9B-0C25-4203-A81B-DDF647C46D96}">
      <dsp:nvSpPr>
        <dsp:cNvPr id="0" name=""/>
        <dsp:cNvSpPr/>
      </dsp:nvSpPr>
      <dsp:spPr>
        <a:xfrm>
          <a:off x="0" y="253348"/>
          <a:ext cx="1575190" cy="887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A52D36"/>
              </a:solidFill>
            </a:rPr>
            <a:t>ФГОС ДО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A52D36"/>
              </a:solidFill>
            </a:rPr>
            <a:t>ФГОС ООО</a:t>
          </a:r>
        </a:p>
      </dsp:txBody>
      <dsp:txXfrm>
        <a:off x="230681" y="383352"/>
        <a:ext cx="1113828" cy="627718"/>
      </dsp:txXfrm>
    </dsp:sp>
    <dsp:sp modelId="{2C61D94F-CDC8-43B1-B84E-28AEC899F23F}">
      <dsp:nvSpPr>
        <dsp:cNvPr id="0" name=""/>
        <dsp:cNvSpPr/>
      </dsp:nvSpPr>
      <dsp:spPr>
        <a:xfrm>
          <a:off x="1650113" y="518183"/>
          <a:ext cx="514881" cy="514881"/>
        </a:xfrm>
        <a:prstGeom prst="mathPlus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718360" y="715073"/>
        <a:ext cx="378387" cy="121101"/>
      </dsp:txXfrm>
    </dsp:sp>
    <dsp:sp modelId="{EFEA840F-22F8-4A06-93DD-6C9E825CAE0A}">
      <dsp:nvSpPr>
        <dsp:cNvPr id="0" name=""/>
        <dsp:cNvSpPr/>
      </dsp:nvSpPr>
      <dsp:spPr>
        <a:xfrm>
          <a:off x="2247607" y="253951"/>
          <a:ext cx="1497966" cy="887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A52D36"/>
              </a:solidFill>
            </a:rPr>
            <a:t>ФГОС СПО  ФГОС ВО </a:t>
          </a:r>
          <a:endParaRPr lang="ru-RU" sz="1600" b="1" kern="1200" dirty="0">
            <a:solidFill>
              <a:srgbClr val="A52D36"/>
            </a:solidFill>
          </a:endParaRPr>
        </a:p>
      </dsp:txBody>
      <dsp:txXfrm>
        <a:off x="2466979" y="383955"/>
        <a:ext cx="1059222" cy="627718"/>
      </dsp:txXfrm>
    </dsp:sp>
    <dsp:sp modelId="{157E24DA-323E-456E-A90C-8FBE95BFCF96}">
      <dsp:nvSpPr>
        <dsp:cNvPr id="0" name=""/>
        <dsp:cNvSpPr/>
      </dsp:nvSpPr>
      <dsp:spPr>
        <a:xfrm>
          <a:off x="3807128" y="493016"/>
          <a:ext cx="514881" cy="514881"/>
        </a:xfrm>
        <a:prstGeom prst="mathPlus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75375" y="689906"/>
        <a:ext cx="378387" cy="121101"/>
      </dsp:txXfrm>
    </dsp:sp>
    <dsp:sp modelId="{0A1FB18F-5D66-4B4C-8F3D-623D0B84C37A}">
      <dsp:nvSpPr>
        <dsp:cNvPr id="0" name=""/>
        <dsp:cNvSpPr/>
      </dsp:nvSpPr>
      <dsp:spPr>
        <a:xfrm>
          <a:off x="4466744" y="242979"/>
          <a:ext cx="1509986" cy="887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A52D36"/>
              </a:solidFill>
            </a:rPr>
            <a:t>ПС педагога</a:t>
          </a:r>
        </a:p>
      </dsp:txBody>
      <dsp:txXfrm>
        <a:off x="4687876" y="372983"/>
        <a:ext cx="1067722" cy="627718"/>
      </dsp:txXfrm>
    </dsp:sp>
    <dsp:sp modelId="{1AE54EEB-C74A-4A1E-A5CF-8F0112CE62C9}">
      <dsp:nvSpPr>
        <dsp:cNvPr id="0" name=""/>
        <dsp:cNvSpPr/>
      </dsp:nvSpPr>
      <dsp:spPr>
        <a:xfrm>
          <a:off x="5984551" y="543346"/>
          <a:ext cx="514881" cy="514881"/>
        </a:xfrm>
        <a:prstGeom prst="mathEqua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052798" y="649411"/>
        <a:ext cx="378387" cy="302751"/>
      </dsp:txXfrm>
    </dsp:sp>
    <dsp:sp modelId="{FEF1BAB2-2027-4D82-B6BD-56FC10C45B2A}">
      <dsp:nvSpPr>
        <dsp:cNvPr id="0" name=""/>
        <dsp:cNvSpPr/>
      </dsp:nvSpPr>
      <dsp:spPr>
        <a:xfrm>
          <a:off x="6563127" y="306593"/>
          <a:ext cx="2401050" cy="887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A52D36"/>
              </a:solidFill>
            </a:rPr>
            <a:t>Профессионально-личностные компетенции педагогов</a:t>
          </a:r>
          <a:endParaRPr lang="ru-RU" sz="1400" kern="1200" dirty="0"/>
        </a:p>
      </dsp:txBody>
      <dsp:txXfrm>
        <a:off x="6914753" y="436597"/>
        <a:ext cx="1697798" cy="627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58873-392E-449A-9258-43955735A58F}">
      <dsp:nvSpPr>
        <dsp:cNvPr id="0" name=""/>
        <dsp:cNvSpPr/>
      </dsp:nvSpPr>
      <dsp:spPr>
        <a:xfrm rot="16200000">
          <a:off x="2091" y="1323"/>
          <a:ext cx="3930422" cy="39399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Компетенция – </a:t>
          </a:r>
          <a:r>
            <a:rPr lang="ru-RU" sz="1600" b="0" kern="1200" dirty="0" smtClean="0">
              <a:solidFill>
                <a:srgbClr val="002060"/>
              </a:solidFill>
            </a:rPr>
            <a:t>заданное требование к знаниям и навыкам (трудовым функциям), которые специалист должен выполнять на высоком уровне</a:t>
          </a:r>
          <a:endParaRPr lang="ru-RU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Компетентность – </a:t>
          </a:r>
          <a:r>
            <a:rPr lang="ru-RU" sz="1600" b="0" kern="1200" dirty="0" smtClean="0">
              <a:solidFill>
                <a:srgbClr val="002060"/>
              </a:solidFill>
            </a:rPr>
            <a:t>овладение соответствующей компетенцией</a:t>
          </a:r>
          <a:endParaRPr lang="ru-RU" sz="1600" b="1" kern="1200" dirty="0">
            <a:solidFill>
              <a:srgbClr val="002060"/>
            </a:solidFill>
          </a:endParaRPr>
        </a:p>
      </dsp:txBody>
      <dsp:txXfrm rot="5400000">
        <a:off x="-2664" y="988684"/>
        <a:ext cx="3252110" cy="1965211"/>
      </dsp:txXfrm>
    </dsp:sp>
    <dsp:sp modelId="{754744DB-162E-40D2-A58F-CECEE62CC738}">
      <dsp:nvSpPr>
        <dsp:cNvPr id="0" name=""/>
        <dsp:cNvSpPr/>
      </dsp:nvSpPr>
      <dsp:spPr>
        <a:xfrm rot="5400000">
          <a:off x="4807448" y="2707"/>
          <a:ext cx="3930422" cy="39358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Метапредметная</a:t>
          </a:r>
          <a:r>
            <a:rPr lang="ru-RU" sz="2000" b="1" kern="1200" dirty="0" smtClean="0">
              <a:solidFill>
                <a:srgbClr val="002060"/>
              </a:solidFill>
            </a:rPr>
            <a:t> компетентность - </a:t>
          </a:r>
          <a:r>
            <a:rPr lang="ru-RU" sz="1600" i="0" kern="1200" dirty="0" smtClean="0">
              <a:solidFill>
                <a:srgbClr val="002060"/>
              </a:solidFill>
            </a:rPr>
            <a:t>освоенные способы деятельности по решению универсальных профессиональных задач</a:t>
          </a:r>
          <a:endParaRPr lang="ru-RU" sz="1600" i="0" kern="1200" dirty="0">
            <a:solidFill>
              <a:srgbClr val="002060"/>
            </a:solidFill>
          </a:endParaRPr>
        </a:p>
      </dsp:txBody>
      <dsp:txXfrm rot="-5400000">
        <a:off x="5492580" y="988005"/>
        <a:ext cx="3247983" cy="1965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26E-1D53-4BA1-AF98-B2506D9F5A43}">
      <dsp:nvSpPr>
        <dsp:cNvPr id="0" name=""/>
        <dsp:cNvSpPr/>
      </dsp:nvSpPr>
      <dsp:spPr>
        <a:xfrm>
          <a:off x="0" y="3038442"/>
          <a:ext cx="8967019" cy="1006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Кластер специальных профессиональных компетенций</a:t>
          </a:r>
        </a:p>
      </dsp:txBody>
      <dsp:txXfrm>
        <a:off x="0" y="3038442"/>
        <a:ext cx="8967019" cy="543364"/>
      </dsp:txXfrm>
    </dsp:sp>
    <dsp:sp modelId="{999295A4-8963-4373-B055-4B2896B4BC79}">
      <dsp:nvSpPr>
        <dsp:cNvPr id="0" name=""/>
        <dsp:cNvSpPr/>
      </dsp:nvSpPr>
      <dsp:spPr>
        <a:xfrm>
          <a:off x="0" y="3561147"/>
          <a:ext cx="2241754" cy="462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Педагогов, работающих</a:t>
          </a:r>
          <a:r>
            <a:rPr lang="ru-RU" sz="1100" b="1" kern="1200" dirty="0"/>
            <a:t> </a:t>
          </a:r>
          <a:r>
            <a:rPr lang="ru-RU" sz="1100" b="0" kern="1200" dirty="0"/>
            <a:t>в </a:t>
          </a:r>
          <a:r>
            <a:rPr lang="ru-RU" sz="1100" b="1" kern="1200" dirty="0"/>
            <a:t>разных</a:t>
          </a:r>
          <a:r>
            <a:rPr lang="ru-RU" sz="1100" b="0" kern="1200" dirty="0"/>
            <a:t> </a:t>
          </a:r>
          <a:r>
            <a:rPr lang="ru-RU" sz="1100" b="1" kern="1200" dirty="0"/>
            <a:t>предметных областях общего образования</a:t>
          </a:r>
        </a:p>
      </dsp:txBody>
      <dsp:txXfrm>
        <a:off x="0" y="3561147"/>
        <a:ext cx="2241754" cy="462866"/>
      </dsp:txXfrm>
    </dsp:sp>
    <dsp:sp modelId="{1C8459A9-768F-4998-A994-CD6B6F32C582}">
      <dsp:nvSpPr>
        <dsp:cNvPr id="0" name=""/>
        <dsp:cNvSpPr/>
      </dsp:nvSpPr>
      <dsp:spPr>
        <a:xfrm>
          <a:off x="2241754" y="3561147"/>
          <a:ext cx="2241754" cy="462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Педагогов, работающих в </a:t>
          </a:r>
          <a:r>
            <a:rPr lang="ru-RU" sz="1100" b="1" kern="1200" dirty="0"/>
            <a:t>разных направленностях дополнительного образования</a:t>
          </a:r>
        </a:p>
      </dsp:txBody>
      <dsp:txXfrm>
        <a:off x="2241754" y="3561147"/>
        <a:ext cx="2241754" cy="462866"/>
      </dsp:txXfrm>
    </dsp:sp>
    <dsp:sp modelId="{581B89F9-AC6A-45C7-BE6F-E7C323BA486E}">
      <dsp:nvSpPr>
        <dsp:cNvPr id="0" name=""/>
        <dsp:cNvSpPr/>
      </dsp:nvSpPr>
      <dsp:spPr>
        <a:xfrm>
          <a:off x="4483509" y="3561147"/>
          <a:ext cx="2241754" cy="462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/>
            <a:t>Педагогов, работающих с </a:t>
          </a:r>
          <a:r>
            <a:rPr lang="ru-RU" sz="1100" b="1" kern="1200" dirty="0"/>
            <a:t>детьми разного возраста </a:t>
          </a:r>
        </a:p>
      </dsp:txBody>
      <dsp:txXfrm>
        <a:off x="4483509" y="3561147"/>
        <a:ext cx="2241754" cy="462866"/>
      </dsp:txXfrm>
    </dsp:sp>
    <dsp:sp modelId="{6CDE93F5-3902-479E-B62B-7DCFFAA72721}">
      <dsp:nvSpPr>
        <dsp:cNvPr id="0" name=""/>
        <dsp:cNvSpPr/>
      </dsp:nvSpPr>
      <dsp:spPr>
        <a:xfrm>
          <a:off x="6725264" y="3561147"/>
          <a:ext cx="2241754" cy="462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Педагогов  </a:t>
          </a:r>
          <a:r>
            <a:rPr lang="ru-RU" sz="1100" b="1" kern="1200" dirty="0"/>
            <a:t>разных педагогических должностей</a:t>
          </a:r>
          <a:r>
            <a:rPr lang="ru-RU" sz="1100" kern="1200" dirty="0"/>
            <a:t> </a:t>
          </a:r>
        </a:p>
      </dsp:txBody>
      <dsp:txXfrm>
        <a:off x="6725264" y="3561147"/>
        <a:ext cx="2241754" cy="462866"/>
      </dsp:txXfrm>
    </dsp:sp>
    <dsp:sp modelId="{F98AE5C6-D61A-485A-B667-EC77EF05AA05}">
      <dsp:nvSpPr>
        <dsp:cNvPr id="0" name=""/>
        <dsp:cNvSpPr/>
      </dsp:nvSpPr>
      <dsp:spPr>
        <a:xfrm rot="10800000">
          <a:off x="0" y="1533025"/>
          <a:ext cx="8967019" cy="151997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Кластер общих профессиональных (</a:t>
          </a:r>
          <a:r>
            <a:rPr lang="ru-RU" sz="1800" b="1" kern="1200" dirty="0" err="1"/>
            <a:t>метапредмтеных</a:t>
          </a:r>
          <a:r>
            <a:rPr lang="ru-RU" sz="1800" b="1" kern="1200" dirty="0"/>
            <a:t>) компетенций</a:t>
          </a:r>
        </a:p>
      </dsp:txBody>
      <dsp:txXfrm rot="-10800000">
        <a:off x="0" y="1533025"/>
        <a:ext cx="8967019" cy="533511"/>
      </dsp:txXfrm>
    </dsp:sp>
    <dsp:sp modelId="{018AA5B9-8C73-4DFC-A2A3-E5C9B48640D1}">
      <dsp:nvSpPr>
        <dsp:cNvPr id="0" name=""/>
        <dsp:cNvSpPr/>
      </dsp:nvSpPr>
      <dsp:spPr>
        <a:xfrm>
          <a:off x="2188" y="2062423"/>
          <a:ext cx="127631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Целеполагания</a:t>
          </a:r>
        </a:p>
      </dsp:txBody>
      <dsp:txXfrm>
        <a:off x="2188" y="2062423"/>
        <a:ext cx="1276311" cy="462727"/>
      </dsp:txXfrm>
    </dsp:sp>
    <dsp:sp modelId="{959C23FB-ED73-400B-8A75-B33BF445465B}">
      <dsp:nvSpPr>
        <dsp:cNvPr id="0" name=""/>
        <dsp:cNvSpPr/>
      </dsp:nvSpPr>
      <dsp:spPr>
        <a:xfrm>
          <a:off x="1278499" y="2062423"/>
          <a:ext cx="1495632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Технологическая</a:t>
          </a:r>
          <a:endParaRPr lang="ru-RU" sz="1200" b="1" kern="1200" dirty="0"/>
        </a:p>
      </dsp:txBody>
      <dsp:txXfrm>
        <a:off x="1278499" y="2062423"/>
        <a:ext cx="1495632" cy="462727"/>
      </dsp:txXfrm>
    </dsp:sp>
    <dsp:sp modelId="{34CA62A9-88EE-4548-90D8-7B4A9648C620}">
      <dsp:nvSpPr>
        <dsp:cNvPr id="0" name=""/>
        <dsp:cNvSpPr/>
      </dsp:nvSpPr>
      <dsp:spPr>
        <a:xfrm>
          <a:off x="2774132" y="2062423"/>
          <a:ext cx="127631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Коммуникативная </a:t>
          </a:r>
        </a:p>
      </dsp:txBody>
      <dsp:txXfrm>
        <a:off x="2774132" y="2062423"/>
        <a:ext cx="1276311" cy="462727"/>
      </dsp:txXfrm>
    </dsp:sp>
    <dsp:sp modelId="{368DD746-70F3-4BC8-97AF-979985DD0E2A}">
      <dsp:nvSpPr>
        <dsp:cNvPr id="0" name=""/>
        <dsp:cNvSpPr/>
      </dsp:nvSpPr>
      <dsp:spPr>
        <a:xfrm>
          <a:off x="4050444" y="2062423"/>
          <a:ext cx="127631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Методическая</a:t>
          </a:r>
        </a:p>
      </dsp:txBody>
      <dsp:txXfrm>
        <a:off x="4050444" y="2062423"/>
        <a:ext cx="1276311" cy="462727"/>
      </dsp:txXfrm>
    </dsp:sp>
    <dsp:sp modelId="{0A9ADD70-D375-434E-B8AA-F93C9F9A4807}">
      <dsp:nvSpPr>
        <dsp:cNvPr id="0" name=""/>
        <dsp:cNvSpPr/>
      </dsp:nvSpPr>
      <dsp:spPr>
        <a:xfrm>
          <a:off x="5326755" y="2062423"/>
          <a:ext cx="127631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Мотивирующая</a:t>
          </a:r>
          <a:endParaRPr lang="ru-RU" sz="1200" b="1" kern="1200" dirty="0"/>
        </a:p>
      </dsp:txBody>
      <dsp:txXfrm>
        <a:off x="5326755" y="2062423"/>
        <a:ext cx="1276311" cy="462727"/>
      </dsp:txXfrm>
    </dsp:sp>
    <dsp:sp modelId="{A180CC6B-81C8-4198-BC9E-71ECACE1EC4D}">
      <dsp:nvSpPr>
        <dsp:cNvPr id="0" name=""/>
        <dsp:cNvSpPr/>
      </dsp:nvSpPr>
      <dsp:spPr>
        <a:xfrm>
          <a:off x="6603067" y="2062423"/>
          <a:ext cx="127631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Информационная</a:t>
          </a:r>
          <a:endParaRPr lang="ru-RU" sz="1200" b="1" kern="1200" dirty="0"/>
        </a:p>
      </dsp:txBody>
      <dsp:txXfrm>
        <a:off x="6603067" y="2062423"/>
        <a:ext cx="1276311" cy="462727"/>
      </dsp:txXfrm>
    </dsp:sp>
    <dsp:sp modelId="{19685B47-019D-4BDF-8703-37A3D5663A83}">
      <dsp:nvSpPr>
        <dsp:cNvPr id="0" name=""/>
        <dsp:cNvSpPr/>
      </dsp:nvSpPr>
      <dsp:spPr>
        <a:xfrm>
          <a:off x="7879378" y="2062423"/>
          <a:ext cx="1085451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Оценочная</a:t>
          </a:r>
          <a:endParaRPr lang="ru-RU" sz="1200" b="1" kern="1200" dirty="0"/>
        </a:p>
      </dsp:txBody>
      <dsp:txXfrm>
        <a:off x="7879378" y="2062423"/>
        <a:ext cx="1085451" cy="462727"/>
      </dsp:txXfrm>
    </dsp:sp>
    <dsp:sp modelId="{2C7B0A02-137E-4673-B6AB-B3A8E45707B8}">
      <dsp:nvSpPr>
        <dsp:cNvPr id="0" name=""/>
        <dsp:cNvSpPr/>
      </dsp:nvSpPr>
      <dsp:spPr>
        <a:xfrm rot="10800000">
          <a:off x="0" y="535"/>
          <a:ext cx="8967019" cy="154758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Кластер ключевых компетенций</a:t>
          </a:r>
        </a:p>
      </dsp:txBody>
      <dsp:txXfrm rot="-10800000">
        <a:off x="0" y="535"/>
        <a:ext cx="8967019" cy="543201"/>
      </dsp:txXfrm>
    </dsp:sp>
    <dsp:sp modelId="{8E89E4E0-68D2-4CAD-AE47-F7EEC431DA25}">
      <dsp:nvSpPr>
        <dsp:cNvPr id="0" name=""/>
        <dsp:cNvSpPr/>
      </dsp:nvSpPr>
      <dsp:spPr>
        <a:xfrm>
          <a:off x="0" y="543737"/>
          <a:ext cx="2986087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Общенаучные компетенции</a:t>
          </a:r>
        </a:p>
      </dsp:txBody>
      <dsp:txXfrm>
        <a:off x="0" y="543737"/>
        <a:ext cx="2986087" cy="462727"/>
      </dsp:txXfrm>
    </dsp:sp>
    <dsp:sp modelId="{9BCA34B9-9D4E-46E5-9C5D-6D9B610BDAD3}">
      <dsp:nvSpPr>
        <dsp:cNvPr id="0" name=""/>
        <dsp:cNvSpPr/>
      </dsp:nvSpPr>
      <dsp:spPr>
        <a:xfrm>
          <a:off x="2990465" y="543737"/>
          <a:ext cx="2986087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Инструментальные компетенции</a:t>
          </a:r>
        </a:p>
      </dsp:txBody>
      <dsp:txXfrm>
        <a:off x="2990465" y="543737"/>
        <a:ext cx="2986087" cy="462727"/>
      </dsp:txXfrm>
    </dsp:sp>
    <dsp:sp modelId="{6BDD263D-139E-4D5A-B3A9-B0449A08514D}">
      <dsp:nvSpPr>
        <dsp:cNvPr id="0" name=""/>
        <dsp:cNvSpPr/>
      </dsp:nvSpPr>
      <dsp:spPr>
        <a:xfrm>
          <a:off x="5976553" y="543737"/>
          <a:ext cx="2986087" cy="4627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Социально-личностные и общекультурные </a:t>
          </a:r>
          <a:r>
            <a:rPr lang="ru-RU" sz="1400" b="1" kern="1200" dirty="0" smtClean="0"/>
            <a:t>компетенции</a:t>
          </a:r>
          <a:endParaRPr lang="ru-RU" sz="1400" b="1" kern="1200" dirty="0"/>
        </a:p>
      </dsp:txBody>
      <dsp:txXfrm>
        <a:off x="5976553" y="543737"/>
        <a:ext cx="2986087" cy="462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810D6-33B3-4C8C-8EF1-D3209C5E99DB}">
      <dsp:nvSpPr>
        <dsp:cNvPr id="0" name=""/>
        <dsp:cNvSpPr/>
      </dsp:nvSpPr>
      <dsp:spPr>
        <a:xfrm>
          <a:off x="1597737" y="106158"/>
          <a:ext cx="2167688" cy="2167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Когнитивный компонент</a:t>
          </a:r>
        </a:p>
      </dsp:txBody>
      <dsp:txXfrm>
        <a:off x="1886762" y="485504"/>
        <a:ext cx="1589638" cy="975459"/>
      </dsp:txXfrm>
    </dsp:sp>
    <dsp:sp modelId="{72AFD413-A1C2-4F4E-8753-E31AE49D7606}">
      <dsp:nvSpPr>
        <dsp:cNvPr id="0" name=""/>
        <dsp:cNvSpPr/>
      </dsp:nvSpPr>
      <dsp:spPr>
        <a:xfrm>
          <a:off x="2380020" y="1459576"/>
          <a:ext cx="2305119" cy="2167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Поведенческий компонент</a:t>
          </a:r>
        </a:p>
      </dsp:txBody>
      <dsp:txXfrm>
        <a:off x="3085002" y="2019563"/>
        <a:ext cx="1383071" cy="1192228"/>
      </dsp:txXfrm>
    </dsp:sp>
    <dsp:sp modelId="{1C251984-2DB8-47F1-BD7E-0CE3B0BA72D7}">
      <dsp:nvSpPr>
        <dsp:cNvPr id="0" name=""/>
        <dsp:cNvSpPr/>
      </dsp:nvSpPr>
      <dsp:spPr>
        <a:xfrm>
          <a:off x="772111" y="1459576"/>
          <a:ext cx="2254591" cy="2167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Ценностный компонент</a:t>
          </a:r>
        </a:p>
      </dsp:txBody>
      <dsp:txXfrm>
        <a:off x="984419" y="2019563"/>
        <a:ext cx="1352754" cy="1192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995C-40BE-4E73-8566-478CB555C228}">
      <dsp:nvSpPr>
        <dsp:cNvPr id="0" name=""/>
        <dsp:cNvSpPr/>
      </dsp:nvSpPr>
      <dsp:spPr>
        <a:xfrm>
          <a:off x="0" y="40246"/>
          <a:ext cx="4410301" cy="140666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        разработка комплекса оценочных процедур для выявления профессиональных дефицитов педагогов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40246"/>
        <a:ext cx="4410301" cy="1406666"/>
      </dsp:txXfrm>
    </dsp:sp>
    <dsp:sp modelId="{53E00750-2E5C-4B44-882E-948D0C4C5352}">
      <dsp:nvSpPr>
        <dsp:cNvPr id="0" name=""/>
        <dsp:cNvSpPr/>
      </dsp:nvSpPr>
      <dsp:spPr>
        <a:xfrm>
          <a:off x="4625368" y="11955"/>
          <a:ext cx="4492917" cy="13995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       разработка единых оснований для структурирования дефицитов,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критериев и показателей их оценивания;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625368" y="11955"/>
        <a:ext cx="4492917" cy="1399519"/>
      </dsp:txXfrm>
    </dsp:sp>
    <dsp:sp modelId="{EC93AD1B-8802-4723-A750-8AB7FB5FECD9}">
      <dsp:nvSpPr>
        <dsp:cNvPr id="0" name=""/>
        <dsp:cNvSpPr/>
      </dsp:nvSpPr>
      <dsp:spPr>
        <a:xfrm>
          <a:off x="0" y="1530445"/>
          <a:ext cx="4358368" cy="14789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разработка и применения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технологий выявления дефицитов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1530445"/>
        <a:ext cx="4358368" cy="1478973"/>
      </dsp:txXfrm>
    </dsp:sp>
    <dsp:sp modelId="{BE6C849A-309D-4BF1-87DA-FF37B4586745}">
      <dsp:nvSpPr>
        <dsp:cNvPr id="0" name=""/>
        <dsp:cNvSpPr/>
      </dsp:nvSpPr>
      <dsp:spPr>
        <a:xfrm>
          <a:off x="4648081" y="1532788"/>
          <a:ext cx="4495918" cy="14644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      построение адресного выявления      дефицитов педагогов на методах    самооценки, а также массово ориентированных методах оценивания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648081" y="1532788"/>
        <a:ext cx="4495918" cy="1464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6D8A-C501-4355-A25E-5477D1261F8E}">
      <dsp:nvSpPr>
        <dsp:cNvPr id="0" name=""/>
        <dsp:cNvSpPr/>
      </dsp:nvSpPr>
      <dsp:spPr>
        <a:xfrm>
          <a:off x="4615" y="0"/>
          <a:ext cx="2423515" cy="7646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Обобщенная трудовая функция</a:t>
          </a:r>
          <a:endParaRPr lang="ru-RU" sz="1600" b="1" kern="1200" dirty="0"/>
        </a:p>
      </dsp:txBody>
      <dsp:txXfrm>
        <a:off x="386929" y="0"/>
        <a:ext cx="1658887" cy="764628"/>
      </dsp:txXfrm>
    </dsp:sp>
    <dsp:sp modelId="{1C190DB1-954A-4754-BA8F-12DA71557C37}">
      <dsp:nvSpPr>
        <dsp:cNvPr id="0" name=""/>
        <dsp:cNvSpPr/>
      </dsp:nvSpPr>
      <dsp:spPr>
        <a:xfrm>
          <a:off x="2185779" y="0"/>
          <a:ext cx="2101357" cy="7646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Трудовая функция</a:t>
          </a:r>
          <a:endParaRPr lang="ru-RU" sz="1600" b="1" kern="1200" dirty="0"/>
        </a:p>
      </dsp:txBody>
      <dsp:txXfrm>
        <a:off x="2568093" y="0"/>
        <a:ext cx="1336729" cy="764628"/>
      </dsp:txXfrm>
    </dsp:sp>
    <dsp:sp modelId="{DA917BBB-D4A1-4A61-9A44-8CAFAC12373D}">
      <dsp:nvSpPr>
        <dsp:cNvPr id="0" name=""/>
        <dsp:cNvSpPr/>
      </dsp:nvSpPr>
      <dsp:spPr>
        <a:xfrm>
          <a:off x="4044785" y="0"/>
          <a:ext cx="2697227" cy="7646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Профессиональная компетенция</a:t>
          </a:r>
          <a:endParaRPr lang="ru-RU" sz="1600" b="1" kern="1200" dirty="0"/>
        </a:p>
      </dsp:txBody>
      <dsp:txXfrm>
        <a:off x="4427099" y="0"/>
        <a:ext cx="1932599" cy="764628"/>
      </dsp:txXfrm>
    </dsp:sp>
    <dsp:sp modelId="{876A4331-4F19-4E99-A3E3-877129856328}">
      <dsp:nvSpPr>
        <dsp:cNvPr id="0" name=""/>
        <dsp:cNvSpPr/>
      </dsp:nvSpPr>
      <dsp:spPr>
        <a:xfrm>
          <a:off x="6499660" y="0"/>
          <a:ext cx="2636348" cy="7646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Профессиональный модуль</a:t>
          </a:r>
          <a:endParaRPr lang="ru-RU" sz="1600" b="1" kern="1200" dirty="0"/>
        </a:p>
      </dsp:txBody>
      <dsp:txXfrm>
        <a:off x="6881974" y="0"/>
        <a:ext cx="1871720" cy="76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71450"/>
            <a:ext cx="7491412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00188" y="1143001"/>
            <a:ext cx="7491412" cy="353615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268C-4184-4361-8CBC-F9833FD2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072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954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211" y="1439397"/>
            <a:ext cx="8473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Концепция </a:t>
            </a:r>
            <a:r>
              <a:rPr lang="ru-RU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кластера метапредметных компетенций </a:t>
            </a:r>
            <a:r>
              <a:rPr lang="ru-RU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педагога: особенности формирования компетенций и оценки их дефицитов</a:t>
            </a:r>
            <a:endParaRPr lang="ru-RU" sz="36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31" y="4012277"/>
            <a:ext cx="855542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+mn-lt"/>
              </a:rPr>
              <a:t>Золотарева Ангелина Викторовна, ректор ГАУ ДПО Ярославской области «Институт развития образования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», д. </a:t>
            </a:r>
            <a:r>
              <a:rPr lang="ru-RU" sz="1600" b="1" dirty="0" err="1" smtClean="0">
                <a:solidFill>
                  <a:srgbClr val="0070C0"/>
                </a:solidFill>
                <a:latin typeface="+mn-lt"/>
              </a:rPr>
              <a:t>пед.н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., профессор</a:t>
            </a:r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60120" cy="96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121" y="122271"/>
            <a:ext cx="7852805" cy="7155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как инструмент оценки </a:t>
            </a:r>
            <a:r>
              <a:rPr lang="ru-RU" sz="21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1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выявления дефицитов </a:t>
            </a:r>
            <a:r>
              <a:rPr lang="ru-RU" sz="21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</a:t>
            </a:r>
            <a:r>
              <a:rPr lang="ru-RU" sz="21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5578" y="1069165"/>
            <a:ext cx="4481894" cy="4074335"/>
          </a:xfrm>
        </p:spPr>
        <p:txBody>
          <a:bodyPr>
            <a:normAutofit fontScale="92500" lnSpcReduction="10000"/>
          </a:bodyPr>
          <a:lstStyle/>
          <a:p>
            <a:pPr marL="342900" lvl="1" indent="0">
              <a:buNone/>
            </a:pPr>
            <a:r>
              <a:rPr lang="ru-RU" sz="1500" b="1" dirty="0">
                <a:solidFill>
                  <a:srgbClr val="002060"/>
                </a:solidFill>
              </a:rPr>
              <a:t>Тест для оценки профессиональных компетенций педагога</a:t>
            </a:r>
            <a:r>
              <a:rPr lang="ru-RU" sz="1500" dirty="0"/>
              <a:t> содержит задания в виде кейсов со свободно конструируемым ответом, междисциплинарного характера, на применение знаний в последующем обучении, жизненных или профессиональных ситуациях.</a:t>
            </a:r>
          </a:p>
          <a:p>
            <a:pPr marL="342900" lvl="1" indent="0">
              <a:buNone/>
            </a:pPr>
            <a:r>
              <a:rPr lang="ru-RU" sz="1500" b="1" dirty="0">
                <a:solidFill>
                  <a:srgbClr val="C00000"/>
                </a:solidFill>
              </a:rPr>
              <a:t>Результаты тестирования:</a:t>
            </a:r>
            <a:endParaRPr lang="ru-RU" sz="1500" dirty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500" dirty="0"/>
              <a:t>каждый тестируемый получает средний балл оценки по каждой компетенции, характеризующий уровень ее освоения;</a:t>
            </a:r>
            <a:endParaRPr lang="ru-RU" sz="1500" b="1" dirty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1500" dirty="0"/>
              <a:t>каждый тестируемый получает лист рекомендаций по развитию дефицитов освоения  компетенции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>По результатам тестирования формируется база статистики </a:t>
            </a:r>
            <a:r>
              <a:rPr lang="ru-RU" sz="1500" dirty="0" err="1"/>
              <a:t>сформированности</a:t>
            </a:r>
            <a:r>
              <a:rPr lang="ru-RU" sz="1500" dirty="0"/>
              <a:t> компетенций педагогов.</a:t>
            </a:r>
          </a:p>
          <a:p>
            <a:pPr>
              <a:lnSpc>
                <a:spcPct val="100000"/>
              </a:lnSpc>
            </a:pPr>
            <a:r>
              <a:rPr lang="ru-RU" sz="1500" dirty="0"/>
              <a:t>На основе результатов тестирования определяются  </a:t>
            </a:r>
            <a:r>
              <a:rPr lang="ru-RU" sz="1500" b="1" dirty="0">
                <a:solidFill>
                  <a:srgbClr val="002060"/>
                </a:solidFill>
              </a:rPr>
              <a:t>дефициты педагогов </a:t>
            </a:r>
            <a:r>
              <a:rPr lang="ru-RU" sz="1500" dirty="0"/>
              <a:t>и разрабатываются </a:t>
            </a:r>
            <a:r>
              <a:rPr lang="ru-RU" sz="1500" b="1" dirty="0">
                <a:solidFill>
                  <a:srgbClr val="002060"/>
                </a:solidFill>
              </a:rPr>
              <a:t>программы ППК </a:t>
            </a:r>
            <a:r>
              <a:rPr lang="ru-RU" sz="1500" dirty="0"/>
              <a:t>для их </a:t>
            </a:r>
            <a:r>
              <a:rPr lang="ru-RU" sz="1500" dirty="0" smtClean="0"/>
              <a:t>устранения</a:t>
            </a:r>
            <a:endParaRPr lang="ru-RU" sz="1500" dirty="0"/>
          </a:p>
        </p:txBody>
      </p:sp>
      <p:pic>
        <p:nvPicPr>
          <p:cNvPr id="7" name="Рисунок 6" descr="D:\НИР\НИР_компет_талант\Общая сборка работы\0_Монография\Прав_ваниант_скринов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73" y="1069165"/>
            <a:ext cx="3320891" cy="21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:\НИР\НИР_компет_талант\Компьют_тест\Скрин_шоты_теста\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7239" y="2261153"/>
            <a:ext cx="3319463" cy="20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D:\НИР\НИР_компет_талант\Компьют_тест\Скрин_шоты_теста\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897" y="3198955"/>
            <a:ext cx="3317558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413" y="91824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апробации оценки дефицитов метапредметных компетенций педагогов</a:t>
            </a:r>
            <a:endParaRPr 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1212" y="1042577"/>
            <a:ext cx="79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+mn-lt"/>
              </a:rPr>
              <a:t>В апробации приняли участие 128 педагогов Ярославской области </a:t>
            </a:r>
            <a:endParaRPr lang="ru-RU" sz="1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73280238"/>
              </p:ext>
            </p:extLst>
          </p:nvPr>
        </p:nvGraphicFramePr>
        <p:xfrm>
          <a:off x="192796" y="1487277"/>
          <a:ext cx="4572000" cy="332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43725464"/>
              </p:ext>
            </p:extLst>
          </p:nvPr>
        </p:nvGraphicFramePr>
        <p:xfrm>
          <a:off x="5056742" y="2886419"/>
          <a:ext cx="3939379" cy="170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185350"/>
              </p:ext>
            </p:extLst>
          </p:nvPr>
        </p:nvGraphicFramePr>
        <p:xfrm>
          <a:off x="5034708" y="1381131"/>
          <a:ext cx="3977090" cy="145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9962" y="4638099"/>
            <a:ext cx="381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На примере методической компетентности</a:t>
            </a:r>
            <a:endParaRPr lang="ru-RU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95703" y="8761"/>
            <a:ext cx="7552502" cy="9106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Проектирование модульных программ, основанных на компетенциях</a:t>
            </a:r>
            <a:endParaRPr lang="ru-RU" sz="2700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0703206"/>
              </p:ext>
            </p:extLst>
          </p:nvPr>
        </p:nvGraphicFramePr>
        <p:xfrm>
          <a:off x="3376" y="1726738"/>
          <a:ext cx="9140625" cy="76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385" y="901928"/>
            <a:ext cx="9117616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/>
              <a:t>Основная задача </a:t>
            </a:r>
            <a:r>
              <a:rPr lang="ru-RU" sz="1500" b="1" i="1" dirty="0"/>
              <a:t>модульного обучения</a:t>
            </a:r>
            <a:r>
              <a:rPr lang="ru-RU" sz="1500" b="1" dirty="0"/>
              <a:t> – гибкое, вариативное  выстраивание содержания для удовлетворения индивидуальных образовательных потребностей обучающихся через структурирование программы  в виде совокупности учебных модулей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432" y="2603498"/>
            <a:ext cx="8937521" cy="1792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ru-RU" sz="1400" dirty="0"/>
              <a:t>Модульные программы представлены: </a:t>
            </a:r>
            <a:r>
              <a:rPr lang="ru-RU" sz="1400" i="1" dirty="0" smtClean="0">
                <a:solidFill>
                  <a:srgbClr val="002060"/>
                </a:solidFill>
              </a:rPr>
              <a:t>инвариантным модулем </a:t>
            </a:r>
            <a:r>
              <a:rPr lang="ru-RU" sz="1400" dirty="0" smtClean="0"/>
              <a:t>«Понятие и сущность  кластера метапредметных компетенций педагога»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и </a:t>
            </a:r>
            <a:r>
              <a:rPr lang="ru-RU" sz="1400" i="1" dirty="0" smtClean="0">
                <a:solidFill>
                  <a:srgbClr val="002060"/>
                </a:solidFill>
              </a:rPr>
              <a:t>вариативными модулями </a:t>
            </a:r>
            <a:r>
              <a:rPr lang="ru-RU" sz="1400" dirty="0" smtClean="0"/>
              <a:t>–формирование метапредметных компетенций</a:t>
            </a:r>
            <a:r>
              <a:rPr lang="ru-RU" sz="1400" i="1" dirty="0" smtClean="0"/>
              <a:t>.</a:t>
            </a:r>
            <a:endParaRPr lang="ru-RU" sz="1400" i="1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400" dirty="0"/>
              <a:t>Главной особенностью модульных программ является  формирование слушателями </a:t>
            </a:r>
            <a:r>
              <a:rPr lang="ru-RU" sz="1400" i="1" dirty="0">
                <a:solidFill>
                  <a:srgbClr val="002060"/>
                </a:solidFill>
              </a:rPr>
              <a:t>индивидуального учебного плана (маршрута)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400" dirty="0"/>
              <a:t>Основанием для выбора модуля являются: </a:t>
            </a:r>
            <a:r>
              <a:rPr lang="ru-RU" sz="1400" i="1" dirty="0">
                <a:solidFill>
                  <a:srgbClr val="002060"/>
                </a:solidFill>
              </a:rPr>
              <a:t>результаты самодиагностики слушателя, экспертной оценки руководителя образовательной организации, тестирования слушателя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400" dirty="0"/>
              <a:t>Модульные программы реализуются  на основе </a:t>
            </a:r>
            <a:r>
              <a:rPr lang="ru-RU" sz="1400" i="1" dirty="0" err="1">
                <a:solidFill>
                  <a:srgbClr val="002060"/>
                </a:solidFill>
              </a:rPr>
              <a:t>зачетно</a:t>
            </a:r>
            <a:r>
              <a:rPr lang="ru-RU" sz="1400" i="1" dirty="0">
                <a:solidFill>
                  <a:srgbClr val="002060"/>
                </a:solidFill>
              </a:rPr>
              <a:t>-накопительного способа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901926" cy="9019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32119" y="90192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614855" y="4493172"/>
            <a:ext cx="417786" cy="512380"/>
          </a:xfrm>
          <a:prstGeom prst="down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21828" y="4543887"/>
            <a:ext cx="653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Подготовка программ ДПО в сетевой форме </a:t>
            </a:r>
            <a:endParaRPr lang="ru-RU" sz="24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28741" y="4481348"/>
            <a:ext cx="417786" cy="512380"/>
          </a:xfrm>
          <a:prstGeom prst="down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5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84" y="4355275"/>
            <a:ext cx="8951027" cy="78822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должны обеспечивать формирование как простых (отдельных компетенций), так и комплексных требований (кластера компетенции)</a:t>
            </a:r>
            <a:endParaRPr lang="ru-RU" sz="20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1983"/>
            <a:ext cx="3776354" cy="61793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формирования компетенций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7315" y="817556"/>
            <a:ext cx="4589845" cy="36445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200" b="1" dirty="0"/>
              <a:t>информационно-развивающие технологии </a:t>
            </a:r>
            <a:r>
              <a:rPr lang="ru-RU" sz="1200" dirty="0"/>
              <a:t>(лекционно-семинарский метод; самостоятельное изучение литературы; программированное обучение; использование новых информационных технологий для самостоятельного пополнения знаний и др.);</a:t>
            </a:r>
          </a:p>
          <a:p>
            <a:r>
              <a:rPr lang="ru-RU" sz="1200" b="1" dirty="0" err="1"/>
              <a:t>деятельностные</a:t>
            </a:r>
            <a:r>
              <a:rPr lang="ru-RU" sz="1200" b="1" dirty="0"/>
              <a:t> технологии </a:t>
            </a:r>
            <a:r>
              <a:rPr lang="ru-RU" sz="1200" dirty="0"/>
              <a:t>(анализ ситуаций, решение ситуационных задач, деловые игры, «погружение» в профессиональную деятельность (в разных вариантах); моделирование профессиональной деятельности в учебном процессе; контекстное обучение и др.);</a:t>
            </a:r>
          </a:p>
          <a:p>
            <a:r>
              <a:rPr lang="ru-RU" sz="1200" b="1" dirty="0"/>
              <a:t>развивающие проблемно-поисковые технологии </a:t>
            </a:r>
            <a:r>
              <a:rPr lang="ru-RU" sz="1200" dirty="0"/>
              <a:t>(проблемные лекции; проблемные семинары; учебные дискуссии; поисковые лабораторные работы; учебно-исследовательская и экспериментальная работа, организационно-</a:t>
            </a:r>
            <a:r>
              <a:rPr lang="ru-RU" sz="1200" dirty="0" err="1"/>
              <a:t>деятельностные</a:t>
            </a:r>
            <a:r>
              <a:rPr lang="ru-RU" sz="1200" dirty="0"/>
              <a:t> игры);</a:t>
            </a:r>
          </a:p>
          <a:p>
            <a:r>
              <a:rPr lang="ru-RU" sz="1200" b="1" dirty="0"/>
              <a:t>личностно-ориентированные технологии</a:t>
            </a:r>
            <a:r>
              <a:rPr lang="ru-RU" sz="1200" dirty="0"/>
              <a:t> - формирование в процессе обучения активной личности, способной самостоятельно строить и корректировать свою профессионально-образовательную деятельность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52657" y="178361"/>
            <a:ext cx="3491344" cy="60517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оценивания компетенций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06297" y="817556"/>
            <a:ext cx="4073675" cy="3633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/>
              <a:t>педагогические и </a:t>
            </a:r>
            <a:r>
              <a:rPr lang="ru-RU" sz="1200" b="1" dirty="0" err="1"/>
              <a:t>компетентностные</a:t>
            </a:r>
            <a:r>
              <a:rPr lang="ru-RU" sz="1200" b="1" dirty="0"/>
              <a:t> тесты</a:t>
            </a:r>
            <a:r>
              <a:rPr lang="ru-RU" sz="1200" dirty="0"/>
              <a:t>;</a:t>
            </a:r>
          </a:p>
          <a:p>
            <a:r>
              <a:rPr lang="ru-RU" sz="1200" b="1" dirty="0"/>
              <a:t>кейс метод </a:t>
            </a:r>
            <a:r>
              <a:rPr lang="ru-RU" sz="1200" dirty="0"/>
              <a:t>(метод конкретных ситуаций, метод ситуационного анализа);</a:t>
            </a:r>
          </a:p>
          <a:p>
            <a:r>
              <a:rPr lang="ru-RU" sz="1200" b="1" dirty="0"/>
              <a:t>ситуационные, интегрированные и практико-ориентированные задания </a:t>
            </a:r>
            <a:r>
              <a:rPr lang="ru-RU" sz="1200" dirty="0"/>
              <a:t>(направлены на формирование умений педагога применять теоретические знания решения задач на практике);</a:t>
            </a:r>
          </a:p>
          <a:p>
            <a:r>
              <a:rPr lang="ru-RU" sz="1200" b="1" dirty="0"/>
              <a:t>портфолио </a:t>
            </a:r>
            <a:r>
              <a:rPr lang="ru-RU" sz="1200" dirty="0"/>
              <a:t>– подборка сертифицированных достижений, наиболее значимых работ и отзывов на них;</a:t>
            </a:r>
          </a:p>
          <a:p>
            <a:r>
              <a:rPr lang="ru-RU" sz="1200" b="1" dirty="0"/>
              <a:t>проектные задания </a:t>
            </a:r>
            <a:r>
              <a:rPr lang="ru-RU" sz="1200" dirty="0"/>
              <a:t>(ориентированность на личностно значимые проблемы; работа в команде; </a:t>
            </a:r>
            <a:r>
              <a:rPr lang="ru-RU" sz="1200" dirty="0" err="1"/>
              <a:t>самомотивируемость</a:t>
            </a:r>
            <a:r>
              <a:rPr lang="ru-RU" sz="1200" dirty="0"/>
              <a:t>; поддержание педагогической цели на всех уровнях знания, понимания, применения, анализа, синтеза; возможность обучения на собственном опыте или опыте других);</a:t>
            </a:r>
          </a:p>
          <a:p>
            <a:r>
              <a:rPr lang="ru-RU" sz="1200" b="1" dirty="0"/>
              <a:t>презентация</a:t>
            </a:r>
            <a:r>
              <a:rPr lang="ru-RU" sz="1200" dirty="0"/>
              <a:t> (представление чего-либо нового, недавно появившегося, созданного)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357748" y="1"/>
            <a:ext cx="2689761" cy="961901"/>
          </a:xfrm>
          <a:prstGeom prst="leftRightArrow">
            <a:avLst>
              <a:gd name="adj1" fmla="val 50000"/>
              <a:gd name="adj2" fmla="val 453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ru-RU" altLang="ru-RU" sz="1200" b="1" dirty="0">
              <a:solidFill>
                <a:srgbClr val="A52C3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4943" y="240475"/>
            <a:ext cx="2244437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</a:t>
            </a:r>
            <a:r>
              <a:rPr lang="ru-RU" altLang="ru-RU" sz="12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формирующего </a:t>
            </a:r>
            <a:endParaRPr lang="ru-RU" altLang="ru-RU" sz="12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altLang="ru-RU" sz="12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оценивания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6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461" y="1142065"/>
            <a:ext cx="4939539" cy="188637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051" y="3028436"/>
            <a:ext cx="4684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Контактная информация:</a:t>
            </a:r>
          </a:p>
          <a:p>
            <a:r>
              <a:rPr lang="ru-RU" sz="1800" dirty="0"/>
              <a:t>Россия г. Ярославль, ул. Богдановича, 16 </a:t>
            </a:r>
          </a:p>
          <a:p>
            <a:r>
              <a:rPr lang="ru-RU" sz="1800" dirty="0"/>
              <a:t>Тел.: +7 (4852) </a:t>
            </a:r>
            <a:r>
              <a:rPr lang="ru-RU" sz="1800" dirty="0" smtClean="0"/>
              <a:t>23-06-82 </a:t>
            </a:r>
            <a:endParaRPr lang="ru-RU" sz="1800" dirty="0"/>
          </a:p>
          <a:p>
            <a:r>
              <a:rPr lang="ru-RU" sz="1800" dirty="0"/>
              <a:t>Сайт: www.iro.yar.ru</a:t>
            </a:r>
          </a:p>
          <a:p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smtClean="0"/>
              <a:t>:……</a:t>
            </a:r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" y="990827"/>
            <a:ext cx="917612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323"/>
            <a:ext cx="4204460" cy="49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34422"/>
            <a:ext cx="8032955" cy="8406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Обновление подходов к определению актуальных компетенций и профессиональных дефицитов  педагогов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386403"/>
              </p:ext>
            </p:extLst>
          </p:nvPr>
        </p:nvGraphicFramePr>
        <p:xfrm>
          <a:off x="474304" y="899320"/>
          <a:ext cx="8060096" cy="207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2648033"/>
              </p:ext>
            </p:extLst>
          </p:nvPr>
        </p:nvGraphicFramePr>
        <p:xfrm>
          <a:off x="78658" y="2992611"/>
          <a:ext cx="8967019" cy="150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>
            <a:off x="1120877" y="2886502"/>
            <a:ext cx="1571143" cy="460612"/>
          </a:xfrm>
          <a:prstGeom prst="curvedDownArrow">
            <a:avLst>
              <a:gd name="adj1" fmla="val 42500"/>
              <a:gd name="adj2" fmla="val 9928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3382297" y="3944204"/>
            <a:ext cx="1633255" cy="444942"/>
          </a:xfrm>
          <a:prstGeom prst="curvedUpArrow">
            <a:avLst>
              <a:gd name="adj1" fmla="val 43117"/>
              <a:gd name="adj2" fmla="val 9869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890516" y="4166675"/>
            <a:ext cx="3275463" cy="845466"/>
          </a:xfrm>
          <a:prstGeom prst="upArrowCallout">
            <a:avLst>
              <a:gd name="adj1" fmla="val 25000"/>
              <a:gd name="adj2" fmla="val 23507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 smtClean="0">
              <a:solidFill>
                <a:srgbClr val="A52D36"/>
              </a:solidFill>
            </a:endParaRPr>
          </a:p>
          <a:p>
            <a:pPr algn="ctr"/>
            <a:r>
              <a:rPr lang="ru-RU" sz="1500" b="1" dirty="0">
                <a:solidFill>
                  <a:srgbClr val="A52D36"/>
                </a:solidFill>
              </a:rPr>
              <a:t>Перекрестный анализ и согласование требований</a:t>
            </a:r>
          </a:p>
          <a:p>
            <a:pPr algn="ctr"/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5353334" y="4145507"/>
            <a:ext cx="3275463" cy="86322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 smtClean="0">
              <a:solidFill>
                <a:srgbClr val="A52D36"/>
              </a:solidFill>
            </a:endParaRPr>
          </a:p>
          <a:p>
            <a:pPr algn="ctr"/>
            <a:r>
              <a:rPr lang="ru-RU" sz="1500" b="1" dirty="0">
                <a:solidFill>
                  <a:srgbClr val="A52D36"/>
                </a:solidFill>
              </a:rPr>
              <a:t>Разработка паспортов компетенций</a:t>
            </a:r>
          </a:p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" y="2"/>
            <a:ext cx="948604" cy="94860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948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исследованию метапредметных компетенций педагога </a:t>
            </a:r>
            <a:endParaRPr 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5468916"/>
              </p:ext>
            </p:extLst>
          </p:nvPr>
        </p:nvGraphicFramePr>
        <p:xfrm>
          <a:off x="138223" y="1130710"/>
          <a:ext cx="8739963" cy="394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484" y="1278194"/>
            <a:ext cx="244823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860000"/>
                </a:solidFill>
                <a:latin typeface="+mn-lt"/>
              </a:rPr>
              <a:t>Компетентностный подход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90968" y="1393610"/>
            <a:ext cx="242856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>
                <a:solidFill>
                  <a:srgbClr val="860000"/>
                </a:solidFill>
                <a:latin typeface="+mn-lt"/>
              </a:rPr>
              <a:t>Метапредметный</a:t>
            </a:r>
            <a:r>
              <a:rPr lang="ru-RU" sz="2000" b="1" dirty="0">
                <a:solidFill>
                  <a:srgbClr val="860000"/>
                </a:solidFill>
                <a:latin typeface="+mn-lt"/>
              </a:rPr>
              <a:t> подход</a:t>
            </a:r>
          </a:p>
          <a:p>
            <a:endParaRPr lang="ru-RU" dirty="0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3848017" y="2408904"/>
            <a:ext cx="1415845" cy="1307691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8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548" y="0"/>
            <a:ext cx="8062452" cy="78955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Кластерная модель профессиональных  компетенций </a:t>
            </a: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педагога 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6903635"/>
              </p:ext>
            </p:extLst>
          </p:nvPr>
        </p:nvGraphicFramePr>
        <p:xfrm>
          <a:off x="88490" y="1025526"/>
          <a:ext cx="8967019" cy="404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914398" cy="91439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2120" y="91440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1324" y="0"/>
            <a:ext cx="8371777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компетентности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7632287"/>
              </p:ext>
            </p:extLst>
          </p:nvPr>
        </p:nvGraphicFramePr>
        <p:xfrm>
          <a:off x="-471789" y="1036474"/>
          <a:ext cx="5388428" cy="373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AutoShape 11"/>
          <p:cNvSpPr>
            <a:spLocks noChangeArrowheads="1"/>
          </p:cNvSpPr>
          <p:nvPr/>
        </p:nvSpPr>
        <p:spPr bwMode="auto">
          <a:xfrm rot="6993903">
            <a:off x="-159138" y="1697693"/>
            <a:ext cx="1820924" cy="993293"/>
          </a:xfrm>
          <a:prstGeom prst="curvedUpArrow">
            <a:avLst>
              <a:gd name="adj1" fmla="val 28212"/>
              <a:gd name="adj2" fmla="val 56425"/>
              <a:gd name="adj3" fmla="val 33333"/>
            </a:avLst>
          </a:prstGeom>
          <a:solidFill>
            <a:srgbClr val="D35F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1140541" y="4186651"/>
            <a:ext cx="2163767" cy="863203"/>
          </a:xfrm>
          <a:prstGeom prst="curvedUpArrow">
            <a:avLst>
              <a:gd name="adj1" fmla="val 30501"/>
              <a:gd name="adj2" fmla="val 85076"/>
              <a:gd name="adj3" fmla="val 33333"/>
            </a:avLst>
          </a:prstGeom>
          <a:solidFill>
            <a:srgbClr val="D35F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9038100">
            <a:off x="3265322" y="1023081"/>
            <a:ext cx="1019552" cy="2014497"/>
          </a:xfrm>
          <a:prstGeom prst="curvedRightArrow">
            <a:avLst>
              <a:gd name="adj1" fmla="val 25727"/>
              <a:gd name="adj2" fmla="val 86630"/>
              <a:gd name="adj3" fmla="val 31692"/>
            </a:avLst>
          </a:prstGeom>
          <a:solidFill>
            <a:srgbClr val="D35F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04852" y="1157891"/>
            <a:ext cx="4739148" cy="40005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hlink"/>
                </a:solidFill>
              </a:rPr>
              <a:t>Когнитивный компонент компетентности</a:t>
            </a:r>
            <a:r>
              <a:rPr lang="ru-RU" sz="1600" b="1" dirty="0"/>
              <a:t> – это</a:t>
            </a:r>
            <a:r>
              <a:rPr lang="ru-RU" sz="1600" b="1" i="1" dirty="0"/>
              <a:t> </a:t>
            </a:r>
            <a:r>
              <a:rPr lang="ru-RU" sz="1600" b="1" dirty="0"/>
              <a:t>совокупность, система знаний, на основе которой строится целостная картина действительности и осуществляется процесс собственно деятельности. </a:t>
            </a:r>
            <a:endParaRPr lang="ru-RU" sz="1600" b="1" i="1" dirty="0"/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chemeClr val="hlink"/>
                </a:solidFill>
              </a:rPr>
              <a:t>Поведенческий компонент компетентности</a:t>
            </a:r>
            <a:r>
              <a:rPr lang="ru-RU" sz="1600" b="1" i="1" dirty="0"/>
              <a:t> </a:t>
            </a:r>
            <a:r>
              <a:rPr lang="ru-RU" sz="1600" b="1" dirty="0"/>
              <a:t>– это система универсальных способов познания, соответствующих алгоритмов поведения и способов коммуникации, ориентированных на реализуемую деятельность, развитие у человека разнообразных способов деятельности, необходимых для самореализации в профессиональной деятельности. </a:t>
            </a:r>
            <a:endParaRPr lang="ru-RU" sz="1600" b="1" dirty="0" smtClean="0"/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chemeClr val="hlink"/>
                </a:solidFill>
              </a:rPr>
              <a:t>Ценностный </a:t>
            </a:r>
            <a:r>
              <a:rPr lang="ru-RU" sz="1600" b="1" i="1" dirty="0">
                <a:solidFill>
                  <a:schemeClr val="hlink"/>
                </a:solidFill>
              </a:rPr>
              <a:t>компонент компетентности</a:t>
            </a:r>
            <a:r>
              <a:rPr lang="ru-RU" sz="1600" b="1" dirty="0"/>
              <a:t> – это понимание смысла и значения реализуемой деятельности, субъективное нравственно-эстетическое, рефлексивное отношение к осваиваемым ценностям и способам их </a:t>
            </a:r>
            <a:r>
              <a:rPr lang="ru-RU" sz="1600" b="1" dirty="0" smtClean="0"/>
              <a:t>освоения</a:t>
            </a:r>
            <a:r>
              <a:rPr lang="ru-RU" sz="1600" b="1" dirty="0"/>
              <a:t>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32120" y="1009293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36514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219" y="0"/>
            <a:ext cx="8101784" cy="857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работы с </a:t>
            </a:r>
            <a:r>
              <a:rPr lang="ru-RU" altLang="ru-RU" sz="32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компетентностями педагога</a:t>
            </a:r>
            <a:endParaRPr lang="ru-RU" altLang="ru-RU" sz="32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683" y="1118644"/>
            <a:ext cx="7666172" cy="3885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1. Выявление набора </a:t>
            </a:r>
            <a:r>
              <a:rPr lang="ru-RU" altLang="ru-RU" sz="1800" b="1" dirty="0" smtClean="0"/>
              <a:t>компетенций </a:t>
            </a:r>
            <a:r>
              <a:rPr lang="ru-RU" altLang="ru-RU" sz="1800" b="1" dirty="0"/>
              <a:t>в соответствии с профессиональным стандартом и (или) ФГОС ВО (СПО);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2. Объединение компетенций в матрицу (паспорт, </a:t>
            </a:r>
            <a:r>
              <a:rPr lang="ru-RU" altLang="ru-RU" sz="1800" b="1" dirty="0" err="1"/>
              <a:t>компетентностную</a:t>
            </a:r>
            <a:r>
              <a:rPr lang="ru-RU" altLang="ru-RU" sz="1800" b="1" dirty="0"/>
              <a:t> модель);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3. Описание признаков проявления общих и специальных профессиональных кластеров компетенций в будущей профессиональной деятельности;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4. Выявление потенциала дисциплин или курсов для формирования кластера или отдельной </a:t>
            </a:r>
            <a:r>
              <a:rPr lang="ru-RU" altLang="ru-RU" sz="1800" b="1" dirty="0" smtClean="0"/>
              <a:t>компетентности; </a:t>
            </a:r>
            <a:endParaRPr lang="ru-RU" altLang="ru-RU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5. Разработка </a:t>
            </a:r>
            <a:r>
              <a:rPr lang="ru-RU" altLang="ru-RU" sz="1800" b="1" dirty="0" err="1"/>
              <a:t>компетентностно</a:t>
            </a:r>
            <a:r>
              <a:rPr lang="ru-RU" altLang="ru-RU" sz="1800" b="1" dirty="0"/>
              <a:t>-ориентированных заданий для каждого кластера или </a:t>
            </a:r>
            <a:r>
              <a:rPr lang="ru-RU" altLang="ru-RU" sz="1800" b="1" dirty="0" smtClean="0"/>
              <a:t>компетентности;</a:t>
            </a:r>
            <a:endParaRPr lang="ru-RU" altLang="ru-RU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6. Определение логики и последовательности заданий для формирования </a:t>
            </a:r>
            <a:r>
              <a:rPr lang="ru-RU" altLang="ru-RU" sz="1800" b="1" dirty="0" smtClean="0"/>
              <a:t>компетентности;</a:t>
            </a:r>
            <a:endParaRPr lang="ru-RU" altLang="ru-RU" sz="18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ru-RU" altLang="ru-RU" sz="1800" b="1" dirty="0"/>
              <a:t>7. Подбор педагогических технологий, адекватных логике  заданий для формирования </a:t>
            </a:r>
            <a:r>
              <a:rPr lang="ru-RU" altLang="ru-RU" sz="1800" b="1" dirty="0" smtClean="0"/>
              <a:t>компетентности </a:t>
            </a:r>
            <a:r>
              <a:rPr lang="ru-RU" altLang="ru-RU" sz="1800" b="1" dirty="0"/>
              <a:t>и отслеживания результатов.</a:t>
            </a:r>
          </a:p>
          <a:p>
            <a:pPr marL="457200" indent="-457200"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13" name="Нашивка 12"/>
          <p:cNvSpPr/>
          <p:nvPr/>
        </p:nvSpPr>
        <p:spPr>
          <a:xfrm rot="5400000">
            <a:off x="112722" y="1090931"/>
            <a:ext cx="964412" cy="10367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Нашивка 10"/>
          <p:cNvSpPr/>
          <p:nvPr/>
        </p:nvSpPr>
        <p:spPr>
          <a:xfrm rot="5400000">
            <a:off x="93381" y="1860371"/>
            <a:ext cx="1003094" cy="10367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Нашивка 8"/>
          <p:cNvSpPr/>
          <p:nvPr/>
        </p:nvSpPr>
        <p:spPr>
          <a:xfrm rot="5400000">
            <a:off x="139510" y="2617918"/>
            <a:ext cx="910835" cy="103676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Нашивка 15"/>
          <p:cNvSpPr/>
          <p:nvPr/>
        </p:nvSpPr>
        <p:spPr>
          <a:xfrm rot="5400000">
            <a:off x="139510" y="3368016"/>
            <a:ext cx="910835" cy="103676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Нашивка 11"/>
          <p:cNvSpPr/>
          <p:nvPr/>
        </p:nvSpPr>
        <p:spPr>
          <a:xfrm rot="5400000">
            <a:off x="164168" y="4169700"/>
            <a:ext cx="910835" cy="103676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948604" cy="94860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48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38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Паспорт </a:t>
            </a:r>
            <a:r>
              <a:rPr lang="ru-RU" sz="36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компетентности</a:t>
            </a:r>
            <a:endParaRPr lang="ru-RU" sz="36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50422" y="1014028"/>
            <a:ext cx="7993577" cy="4129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1.1. Определение содержания и основных сущностных характеристик </a:t>
            </a:r>
            <a:r>
              <a:rPr lang="ru-RU" sz="1700" b="1" dirty="0" smtClean="0"/>
              <a:t>компетентности;</a:t>
            </a:r>
            <a:endParaRPr lang="ru-RU" sz="17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1.2. Место и значимость данной </a:t>
            </a:r>
            <a:r>
              <a:rPr lang="ru-RU" sz="1700" b="1" dirty="0" smtClean="0"/>
              <a:t>компетентности </a:t>
            </a:r>
            <a:r>
              <a:rPr lang="ru-RU" sz="1700" b="1" dirty="0"/>
              <a:t>в совокупном ожидаемом результате;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1.3. Принятая структура </a:t>
            </a:r>
            <a:r>
              <a:rPr lang="ru-RU" sz="1700" b="1" dirty="0" smtClean="0"/>
              <a:t>компетентности </a:t>
            </a:r>
            <a:r>
              <a:rPr lang="ru-RU" sz="1700" b="1" dirty="0"/>
              <a:t>(знает (понимает), умеет, владеет (опыт);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1.4. Планируемые уровни </a:t>
            </a:r>
            <a:r>
              <a:rPr lang="ru-RU" sz="1700" b="1" dirty="0" err="1"/>
              <a:t>сформированности</a:t>
            </a:r>
            <a:r>
              <a:rPr lang="ru-RU" sz="1700" b="1" dirty="0"/>
              <a:t> компетентности (например, базовый и повышенный);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/>
              <a:t>1.5. Программа формирования компетентности (с конкретизацией в области знаний, умений и навыков):</a:t>
            </a:r>
          </a:p>
          <a:p>
            <a:pPr lvl="1">
              <a:spcBef>
                <a:spcPts val="0"/>
              </a:spcBef>
            </a:pPr>
            <a:r>
              <a:rPr lang="ru-RU" sz="1700" b="1" dirty="0" smtClean="0"/>
              <a:t>цель, </a:t>
            </a:r>
          </a:p>
          <a:p>
            <a:pPr lvl="1">
              <a:spcBef>
                <a:spcPts val="0"/>
              </a:spcBef>
            </a:pPr>
            <a:r>
              <a:rPr lang="ru-RU" sz="1700" b="1" dirty="0" smtClean="0"/>
              <a:t>содержание; </a:t>
            </a:r>
          </a:p>
          <a:p>
            <a:pPr lvl="1">
              <a:spcBef>
                <a:spcPts val="0"/>
              </a:spcBef>
            </a:pPr>
            <a:r>
              <a:rPr lang="ru-RU" sz="1700" b="1" dirty="0" smtClean="0"/>
              <a:t>этапы формирования компетентности; </a:t>
            </a:r>
          </a:p>
          <a:p>
            <a:pPr lvl="1">
              <a:spcBef>
                <a:spcPts val="0"/>
              </a:spcBef>
            </a:pPr>
            <a:r>
              <a:rPr lang="ru-RU" sz="1700" b="1" dirty="0" smtClean="0"/>
              <a:t>основные методы и технологии формирования компетентности;</a:t>
            </a:r>
          </a:p>
          <a:p>
            <a:pPr lvl="1">
              <a:spcBef>
                <a:spcPts val="0"/>
              </a:spcBef>
            </a:pPr>
            <a:r>
              <a:rPr lang="ru-RU" sz="1700" b="1" dirty="0" smtClean="0"/>
              <a:t>основные средства оценивания уровня </a:t>
            </a:r>
            <a:r>
              <a:rPr lang="ru-RU" sz="1700" b="1" dirty="0" err="1" smtClean="0"/>
              <a:t>сформированности</a:t>
            </a:r>
            <a:r>
              <a:rPr lang="ru-RU" sz="1700" b="1" dirty="0" smtClean="0"/>
              <a:t> </a:t>
            </a:r>
            <a:r>
              <a:rPr lang="ru-RU" sz="1700" b="1" dirty="0" smtClean="0"/>
              <a:t>компетентности</a:t>
            </a:r>
            <a:r>
              <a:rPr lang="ru-RU" sz="1700" b="1" dirty="0"/>
              <a:t>.</a:t>
            </a:r>
            <a:endParaRPr lang="ru-RU" sz="1700" b="1" dirty="0" smtClean="0"/>
          </a:p>
          <a:p>
            <a:endParaRPr lang="ru-RU" sz="1600" dirty="0"/>
          </a:p>
        </p:txBody>
      </p:sp>
      <p:sp>
        <p:nvSpPr>
          <p:cNvPr id="7" name="Нашивка 6"/>
          <p:cNvSpPr/>
          <p:nvPr/>
        </p:nvSpPr>
        <p:spPr>
          <a:xfrm rot="5400000">
            <a:off x="69997" y="1080329"/>
            <a:ext cx="964412" cy="10367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Нашивка 7"/>
          <p:cNvSpPr/>
          <p:nvPr/>
        </p:nvSpPr>
        <p:spPr>
          <a:xfrm rot="5400000">
            <a:off x="50656" y="1849769"/>
            <a:ext cx="1003094" cy="10367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Нашивка 8"/>
          <p:cNvSpPr/>
          <p:nvPr/>
        </p:nvSpPr>
        <p:spPr>
          <a:xfrm rot="5400000">
            <a:off x="96785" y="2607316"/>
            <a:ext cx="910835" cy="103676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Нашивка 9"/>
          <p:cNvSpPr/>
          <p:nvPr/>
        </p:nvSpPr>
        <p:spPr>
          <a:xfrm rot="5400000">
            <a:off x="96785" y="3357414"/>
            <a:ext cx="910835" cy="103676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Нашивка 10"/>
          <p:cNvSpPr/>
          <p:nvPr/>
        </p:nvSpPr>
        <p:spPr>
          <a:xfrm rot="5400000">
            <a:off x="96784" y="4053917"/>
            <a:ext cx="910835" cy="103676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948604" cy="9486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948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" y="831491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Профессиональный дефицит педагога </a:t>
            </a:r>
            <a:r>
              <a:rPr lang="ru-RU" sz="18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это недостаток знаний, умений, владений содержанием и способами организации их передачи в процессе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86" y="1741850"/>
            <a:ext cx="7886700" cy="3327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</a:rPr>
              <a:t>К общим проблемам понимания профессиональных дефицитов относится: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5522866"/>
              </p:ext>
            </p:extLst>
          </p:nvPr>
        </p:nvGraphicFramePr>
        <p:xfrm>
          <a:off x="1" y="2069991"/>
          <a:ext cx="9144000" cy="307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7690" y="115910"/>
            <a:ext cx="7684983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ДПО – работать с  профессиональными дефицитами педагогов 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6138" y="2180455"/>
            <a:ext cx="355978" cy="3889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676485" y="2180455"/>
            <a:ext cx="337672" cy="3889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5297" y="3670770"/>
            <a:ext cx="355978" cy="404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71432" y="3670771"/>
            <a:ext cx="337672" cy="4044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914398" cy="914398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312" y="85134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4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269" y="34414"/>
            <a:ext cx="7886700" cy="6587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Кейсы-тесты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33907"/>
              </p:ext>
            </p:extLst>
          </p:nvPr>
        </p:nvGraphicFramePr>
        <p:xfrm>
          <a:off x="347353" y="1009292"/>
          <a:ext cx="8425544" cy="76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447"/>
                <a:gridCol w="850229"/>
                <a:gridCol w="3807868"/>
              </a:tblGrid>
              <a:tr h="37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Кейс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Баллы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Рекомендации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95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7353" y="1878740"/>
            <a:ext cx="8461169" cy="32547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i="1" dirty="0">
                <a:solidFill>
                  <a:srgbClr val="A52C36"/>
                </a:solidFill>
              </a:rPr>
              <a:t>Тестовое задание содержит:</a:t>
            </a:r>
            <a:endParaRPr lang="ru-RU" sz="1800" b="1" dirty="0">
              <a:solidFill>
                <a:srgbClr val="A52C36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ru-RU" sz="1500" dirty="0"/>
              <a:t>одиночный вопрос на оценку одного из умений или владений (действий, опыта) данной </a:t>
            </a:r>
            <a:r>
              <a:rPr lang="ru-RU" sz="1500" dirty="0" smtClean="0"/>
              <a:t>компетенции; </a:t>
            </a:r>
            <a:r>
              <a:rPr lang="ru-RU" sz="1500" dirty="0"/>
              <a:t>вопрос представляет собой </a:t>
            </a:r>
            <a:r>
              <a:rPr lang="ru-RU" sz="1500" dirty="0" smtClean="0"/>
              <a:t>форматированный </a:t>
            </a:r>
            <a:r>
              <a:rPr lang="ru-RU" sz="1500" dirty="0"/>
              <a:t>текст кейса (педагогической ситуации) на демонстрацию умения или владения данной компетенцией; 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500" dirty="0"/>
              <a:t>задание </a:t>
            </a:r>
            <a:r>
              <a:rPr lang="ru-RU" sz="1500" dirty="0" smtClean="0"/>
              <a:t>предполагает </a:t>
            </a:r>
            <a:r>
              <a:rPr lang="ru-RU" sz="1500" dirty="0"/>
              <a:t>5 вариантов ответов в соответствии с выбранным типом ответов; варианты содержат ответы разной степени проявления компетенции (умения или владения ею): 1 неправильного, 3 частично правильных, 1 правильного ответов;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500" dirty="0"/>
              <a:t>каждый вариант ответа содержит оценку - 0, 1, 2 (0- неправильно; 1 - частично правильно; 2 – правильно)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ru-RU" sz="1500" dirty="0"/>
              <a:t>каждый вариант ответа имеет оценочные рекомендации (форматированный короткий текст – что педагог умеет делать, что не умеет делать, чему еще надо научиться, освоить в рамках содержания данного тестового задания), которые тестируемый получит после прохождения всего теста.</a:t>
            </a:r>
          </a:p>
          <a:p>
            <a:pPr marL="214313" indent="-214313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914398" cy="91439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891305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50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Props1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B1BB5-2DF2-4415-8137-D1E4E72ACE1F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bf387998-361a-4211-8acf-65231cde5cba"/>
    <ds:schemaRef ds:uri="http://purl.org/dc/elements/1.1/"/>
    <ds:schemaRef ds:uri="http://schemas.openxmlformats.org/package/2006/metadata/core-properties"/>
    <ds:schemaRef ds:uri="f07adec3-9edc-4ba9-a947-c557adee06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52549</TotalTime>
  <Words>1213</Words>
  <Application>Microsoft Office PowerPoint</Application>
  <PresentationFormat>Экран (16:9)</PresentationFormat>
  <Paragraphs>134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3_Тема Office</vt:lpstr>
      <vt:lpstr>Презентация PowerPoint</vt:lpstr>
      <vt:lpstr>Обновление подходов к определению актуальных компетенций и профессиональных дефицитов  педагогов</vt:lpstr>
      <vt:lpstr>Подходы к исследованию метапредметных компетенций педагога </vt:lpstr>
      <vt:lpstr>Кластерная модель профессиональных  компетенций педагога </vt:lpstr>
      <vt:lpstr>Структура компетентности</vt:lpstr>
      <vt:lpstr>Алгоритм работы с компетентностями педагога</vt:lpstr>
      <vt:lpstr>Паспорт компетентности</vt:lpstr>
      <vt:lpstr>Профессиональный дефицит педагога – это недостаток знаний, умений, владений содержанием и способами организации их передачи в процессе педагогической деятельности</vt:lpstr>
      <vt:lpstr>Кейсы-тесты </vt:lpstr>
      <vt:lpstr>Презентация PowerPoint</vt:lpstr>
      <vt:lpstr>Итоги апробации оценки дефицитов метапредметных компетенций педагогов</vt:lpstr>
      <vt:lpstr>Проектирование модульных программ, основанных на компетенциях</vt:lpstr>
      <vt:lpstr>Технологии должны обеспечивать формирование как простых (отдельных компетенций), так и комплексных требований (кластера компетенции)</vt:lpstr>
      <vt:lpstr>Спасибо за внимание!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ang</cp:lastModifiedBy>
  <cp:revision>2197</cp:revision>
  <cp:lastPrinted>2018-11-28T20:10:02Z</cp:lastPrinted>
  <dcterms:created xsi:type="dcterms:W3CDTF">2012-02-06T06:39:19Z</dcterms:created>
  <dcterms:modified xsi:type="dcterms:W3CDTF">2018-12-05T04:41:52Z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