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3" r:id="rId2"/>
    <p:sldId id="421" r:id="rId3"/>
    <p:sldId id="438" r:id="rId4"/>
    <p:sldId id="461" r:id="rId5"/>
    <p:sldId id="440" r:id="rId6"/>
    <p:sldId id="443" r:id="rId7"/>
    <p:sldId id="427" r:id="rId8"/>
    <p:sldId id="444" r:id="rId9"/>
    <p:sldId id="445" r:id="rId10"/>
    <p:sldId id="446" r:id="rId11"/>
    <p:sldId id="447" r:id="rId12"/>
    <p:sldId id="448" r:id="rId13"/>
    <p:sldId id="449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59" r:id="rId22"/>
    <p:sldId id="458" r:id="rId23"/>
    <p:sldId id="283" r:id="rId2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441" autoAdjust="0"/>
    <p:restoredTop sz="94675" autoAdjust="0"/>
  </p:normalViewPr>
  <p:slideViewPr>
    <p:cSldViewPr>
      <p:cViewPr varScale="1">
        <p:scale>
          <a:sx n="97" d="100"/>
          <a:sy n="97" d="100"/>
        </p:scale>
        <p:origin x="10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8440FC-364E-486C-8C87-275C0DBCE83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721D7-65D2-4CD4-9CFA-B417CBE35684}">
      <dgm:prSet phldrT="[Текст]"/>
      <dgm:spPr/>
      <dgm:t>
        <a:bodyPr/>
        <a:lstStyle/>
        <a:p>
          <a:r>
            <a:rPr lang="ru-RU" dirty="0" smtClean="0"/>
            <a:t>Стажер </a:t>
          </a:r>
          <a:endParaRPr lang="ru-RU" dirty="0"/>
        </a:p>
      </dgm:t>
    </dgm:pt>
    <dgm:pt modelId="{2913E450-CE56-4A9D-BA1D-0124DE852F48}" type="parTrans" cxnId="{7D13A7A2-4116-47E6-AD42-19EF06F2D3FF}">
      <dgm:prSet/>
      <dgm:spPr/>
      <dgm:t>
        <a:bodyPr/>
        <a:lstStyle/>
        <a:p>
          <a:endParaRPr lang="ru-RU"/>
        </a:p>
      </dgm:t>
    </dgm:pt>
    <dgm:pt modelId="{64F1F5F8-27B7-48FA-958D-13726B59FDD5}" type="sibTrans" cxnId="{7D13A7A2-4116-47E6-AD42-19EF06F2D3FF}">
      <dgm:prSet/>
      <dgm:spPr/>
      <dgm:t>
        <a:bodyPr/>
        <a:lstStyle/>
        <a:p>
          <a:endParaRPr lang="ru-RU"/>
        </a:p>
      </dgm:t>
    </dgm:pt>
    <dgm:pt modelId="{12B1B0C0-2024-44AB-93BB-28D6FB033165}">
      <dgm:prSet phldrT="[Текст]"/>
      <dgm:spPr/>
      <dgm:t>
        <a:bodyPr/>
        <a:lstStyle/>
        <a:p>
          <a:r>
            <a:rPr lang="ru-RU" dirty="0" smtClean="0"/>
            <a:t>Наставник </a:t>
          </a:r>
          <a:endParaRPr lang="ru-RU" dirty="0"/>
        </a:p>
      </dgm:t>
    </dgm:pt>
    <dgm:pt modelId="{F210E646-016A-4AE2-A3A9-CFB1761D3405}" type="parTrans" cxnId="{AA034367-1916-4BF7-A8FD-B248D81B9AB0}">
      <dgm:prSet/>
      <dgm:spPr/>
      <dgm:t>
        <a:bodyPr/>
        <a:lstStyle/>
        <a:p>
          <a:endParaRPr lang="ru-RU"/>
        </a:p>
      </dgm:t>
    </dgm:pt>
    <dgm:pt modelId="{D30B34E4-331E-44FC-A599-E0BB6C12051E}" type="sibTrans" cxnId="{AA034367-1916-4BF7-A8FD-B248D81B9AB0}">
      <dgm:prSet/>
      <dgm:spPr/>
      <dgm:t>
        <a:bodyPr/>
        <a:lstStyle/>
        <a:p>
          <a:endParaRPr lang="ru-RU"/>
        </a:p>
      </dgm:t>
    </dgm:pt>
    <dgm:pt modelId="{FFFE1F94-964C-4B91-9E6D-84BA36FD8818}">
      <dgm:prSet phldrT="[Текст]"/>
      <dgm:spPr/>
      <dgm:t>
        <a:bodyPr/>
        <a:lstStyle/>
        <a:p>
          <a:r>
            <a:rPr lang="ru-RU" dirty="0" smtClean="0"/>
            <a:t>Организация - работодатель</a:t>
          </a:r>
          <a:endParaRPr lang="ru-RU" dirty="0"/>
        </a:p>
      </dgm:t>
    </dgm:pt>
    <dgm:pt modelId="{55BA2016-261F-435D-9A56-B3A4D42683D3}" type="parTrans" cxnId="{CD6A3583-B16F-4387-8152-A7627117B1A1}">
      <dgm:prSet/>
      <dgm:spPr/>
      <dgm:t>
        <a:bodyPr/>
        <a:lstStyle/>
        <a:p>
          <a:endParaRPr lang="ru-RU"/>
        </a:p>
      </dgm:t>
    </dgm:pt>
    <dgm:pt modelId="{74637EAF-7F15-42A1-98A3-C5C7D8F5FCA9}" type="sibTrans" cxnId="{CD6A3583-B16F-4387-8152-A7627117B1A1}">
      <dgm:prSet/>
      <dgm:spPr/>
      <dgm:t>
        <a:bodyPr/>
        <a:lstStyle/>
        <a:p>
          <a:endParaRPr lang="ru-RU"/>
        </a:p>
      </dgm:t>
    </dgm:pt>
    <dgm:pt modelId="{AA6C31C7-846F-41AE-9ECF-3345C7BA2273}" type="pres">
      <dgm:prSet presAssocID="{F98440FC-364E-486C-8C87-275C0DBCE8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40342F-C667-4EAE-86A7-0899DB56F06B}" type="pres">
      <dgm:prSet presAssocID="{DCC721D7-65D2-4CD4-9CFA-B417CBE3568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F6AA9-C94C-4BFB-9BF4-13B690A0ED51}" type="pres">
      <dgm:prSet presAssocID="{DCC721D7-65D2-4CD4-9CFA-B417CBE35684}" presName="spNode" presStyleCnt="0"/>
      <dgm:spPr/>
    </dgm:pt>
    <dgm:pt modelId="{09820A00-CE24-46C8-9A12-F9D1CF0E6551}" type="pres">
      <dgm:prSet presAssocID="{64F1F5F8-27B7-48FA-958D-13726B59FDD5}" presName="sibTrans" presStyleLbl="sibTrans1D1" presStyleIdx="0" presStyleCnt="3"/>
      <dgm:spPr/>
      <dgm:t>
        <a:bodyPr/>
        <a:lstStyle/>
        <a:p>
          <a:endParaRPr lang="ru-RU"/>
        </a:p>
      </dgm:t>
    </dgm:pt>
    <dgm:pt modelId="{8122A6A1-61A3-4A86-BAB3-18021EA672BB}" type="pres">
      <dgm:prSet presAssocID="{12B1B0C0-2024-44AB-93BB-28D6FB0331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03995-D839-4E48-B646-14F54691EF58}" type="pres">
      <dgm:prSet presAssocID="{12B1B0C0-2024-44AB-93BB-28D6FB033165}" presName="spNode" presStyleCnt="0"/>
      <dgm:spPr/>
    </dgm:pt>
    <dgm:pt modelId="{79D02431-A63B-442B-A920-E9A1E4F24ACC}" type="pres">
      <dgm:prSet presAssocID="{D30B34E4-331E-44FC-A599-E0BB6C12051E}" presName="sibTrans" presStyleLbl="sibTrans1D1" presStyleIdx="1" presStyleCnt="3"/>
      <dgm:spPr/>
      <dgm:t>
        <a:bodyPr/>
        <a:lstStyle/>
        <a:p>
          <a:endParaRPr lang="ru-RU"/>
        </a:p>
      </dgm:t>
    </dgm:pt>
    <dgm:pt modelId="{F7E82DA3-FF77-4183-99D3-B89A9C2AA60A}" type="pres">
      <dgm:prSet presAssocID="{FFFE1F94-964C-4B91-9E6D-84BA36FD881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1996C-61DE-4DB4-9674-08A655BA05EC}" type="pres">
      <dgm:prSet presAssocID="{FFFE1F94-964C-4B91-9E6D-84BA36FD8818}" presName="spNode" presStyleCnt="0"/>
      <dgm:spPr/>
    </dgm:pt>
    <dgm:pt modelId="{235E4EBB-EED6-4F84-ABB0-313BE660C8DB}" type="pres">
      <dgm:prSet presAssocID="{74637EAF-7F15-42A1-98A3-C5C7D8F5FCA9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3A63B631-310B-432F-B39C-A9DD89BAD3AE}" type="presOf" srcId="{64F1F5F8-27B7-48FA-958D-13726B59FDD5}" destId="{09820A00-CE24-46C8-9A12-F9D1CF0E6551}" srcOrd="0" destOrd="0" presId="urn:microsoft.com/office/officeart/2005/8/layout/cycle6"/>
    <dgm:cxn modelId="{CD6A3583-B16F-4387-8152-A7627117B1A1}" srcId="{F98440FC-364E-486C-8C87-275C0DBCE83A}" destId="{FFFE1F94-964C-4B91-9E6D-84BA36FD8818}" srcOrd="2" destOrd="0" parTransId="{55BA2016-261F-435D-9A56-B3A4D42683D3}" sibTransId="{74637EAF-7F15-42A1-98A3-C5C7D8F5FCA9}"/>
    <dgm:cxn modelId="{A609A22B-DB13-4FA3-84BC-61F69BD298F2}" type="presOf" srcId="{F98440FC-364E-486C-8C87-275C0DBCE83A}" destId="{AA6C31C7-846F-41AE-9ECF-3345C7BA2273}" srcOrd="0" destOrd="0" presId="urn:microsoft.com/office/officeart/2005/8/layout/cycle6"/>
    <dgm:cxn modelId="{7F80E377-D3DF-4887-9DFA-938A91422DC1}" type="presOf" srcId="{DCC721D7-65D2-4CD4-9CFA-B417CBE35684}" destId="{F440342F-C667-4EAE-86A7-0899DB56F06B}" srcOrd="0" destOrd="0" presId="urn:microsoft.com/office/officeart/2005/8/layout/cycle6"/>
    <dgm:cxn modelId="{7D13A7A2-4116-47E6-AD42-19EF06F2D3FF}" srcId="{F98440FC-364E-486C-8C87-275C0DBCE83A}" destId="{DCC721D7-65D2-4CD4-9CFA-B417CBE35684}" srcOrd="0" destOrd="0" parTransId="{2913E450-CE56-4A9D-BA1D-0124DE852F48}" sibTransId="{64F1F5F8-27B7-48FA-958D-13726B59FDD5}"/>
    <dgm:cxn modelId="{C5BF930D-1E28-4E27-A210-B14FE3C60BF4}" type="presOf" srcId="{D30B34E4-331E-44FC-A599-E0BB6C12051E}" destId="{79D02431-A63B-442B-A920-E9A1E4F24ACC}" srcOrd="0" destOrd="0" presId="urn:microsoft.com/office/officeart/2005/8/layout/cycle6"/>
    <dgm:cxn modelId="{98C9E076-72D6-429E-900A-6851D8726F91}" type="presOf" srcId="{FFFE1F94-964C-4B91-9E6D-84BA36FD8818}" destId="{F7E82DA3-FF77-4183-99D3-B89A9C2AA60A}" srcOrd="0" destOrd="0" presId="urn:microsoft.com/office/officeart/2005/8/layout/cycle6"/>
    <dgm:cxn modelId="{B3E4FCC8-0D4E-452E-87C3-59BBD04460FF}" type="presOf" srcId="{12B1B0C0-2024-44AB-93BB-28D6FB033165}" destId="{8122A6A1-61A3-4A86-BAB3-18021EA672BB}" srcOrd="0" destOrd="0" presId="urn:microsoft.com/office/officeart/2005/8/layout/cycle6"/>
    <dgm:cxn modelId="{CA742F26-05F3-415A-B4EB-2F2B2BDA040F}" type="presOf" srcId="{74637EAF-7F15-42A1-98A3-C5C7D8F5FCA9}" destId="{235E4EBB-EED6-4F84-ABB0-313BE660C8DB}" srcOrd="0" destOrd="0" presId="urn:microsoft.com/office/officeart/2005/8/layout/cycle6"/>
    <dgm:cxn modelId="{AA034367-1916-4BF7-A8FD-B248D81B9AB0}" srcId="{F98440FC-364E-486C-8C87-275C0DBCE83A}" destId="{12B1B0C0-2024-44AB-93BB-28D6FB033165}" srcOrd="1" destOrd="0" parTransId="{F210E646-016A-4AE2-A3A9-CFB1761D3405}" sibTransId="{D30B34E4-331E-44FC-A599-E0BB6C12051E}"/>
    <dgm:cxn modelId="{371A15A1-8097-4FB8-83B8-80C1210FCA5C}" type="presParOf" srcId="{AA6C31C7-846F-41AE-9ECF-3345C7BA2273}" destId="{F440342F-C667-4EAE-86A7-0899DB56F06B}" srcOrd="0" destOrd="0" presId="urn:microsoft.com/office/officeart/2005/8/layout/cycle6"/>
    <dgm:cxn modelId="{AE4AB3F9-ADBD-475A-857F-45340614A5BB}" type="presParOf" srcId="{AA6C31C7-846F-41AE-9ECF-3345C7BA2273}" destId="{CB3F6AA9-C94C-4BFB-9BF4-13B690A0ED51}" srcOrd="1" destOrd="0" presId="urn:microsoft.com/office/officeart/2005/8/layout/cycle6"/>
    <dgm:cxn modelId="{39777EA3-46D4-4D9E-B09C-4697309A3045}" type="presParOf" srcId="{AA6C31C7-846F-41AE-9ECF-3345C7BA2273}" destId="{09820A00-CE24-46C8-9A12-F9D1CF0E6551}" srcOrd="2" destOrd="0" presId="urn:microsoft.com/office/officeart/2005/8/layout/cycle6"/>
    <dgm:cxn modelId="{50DD52AF-FA88-4828-9CF9-56B2BDCD80B4}" type="presParOf" srcId="{AA6C31C7-846F-41AE-9ECF-3345C7BA2273}" destId="{8122A6A1-61A3-4A86-BAB3-18021EA672BB}" srcOrd="3" destOrd="0" presId="urn:microsoft.com/office/officeart/2005/8/layout/cycle6"/>
    <dgm:cxn modelId="{C6499B30-EEC3-40DF-BAF6-60C1A6A97B69}" type="presParOf" srcId="{AA6C31C7-846F-41AE-9ECF-3345C7BA2273}" destId="{BBF03995-D839-4E48-B646-14F54691EF58}" srcOrd="4" destOrd="0" presId="urn:microsoft.com/office/officeart/2005/8/layout/cycle6"/>
    <dgm:cxn modelId="{7C59DC48-4217-4DAD-BDD4-7CB854FB95B8}" type="presParOf" srcId="{AA6C31C7-846F-41AE-9ECF-3345C7BA2273}" destId="{79D02431-A63B-442B-A920-E9A1E4F24ACC}" srcOrd="5" destOrd="0" presId="urn:microsoft.com/office/officeart/2005/8/layout/cycle6"/>
    <dgm:cxn modelId="{A457197C-3A36-4A06-896C-6724E4DD9C16}" type="presParOf" srcId="{AA6C31C7-846F-41AE-9ECF-3345C7BA2273}" destId="{F7E82DA3-FF77-4183-99D3-B89A9C2AA60A}" srcOrd="6" destOrd="0" presId="urn:microsoft.com/office/officeart/2005/8/layout/cycle6"/>
    <dgm:cxn modelId="{8CB32F25-C997-436E-9241-15460D1917EA}" type="presParOf" srcId="{AA6C31C7-846F-41AE-9ECF-3345C7BA2273}" destId="{57F1996C-61DE-4DB4-9674-08A655BA05EC}" srcOrd="7" destOrd="0" presId="urn:microsoft.com/office/officeart/2005/8/layout/cycle6"/>
    <dgm:cxn modelId="{FD110381-1536-430B-9B43-A5BC574F4586}" type="presParOf" srcId="{AA6C31C7-846F-41AE-9ECF-3345C7BA2273}" destId="{235E4EBB-EED6-4F84-ABB0-313BE660C8DB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AF545E-2F2D-45FB-8302-29FB70BD3F3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BCE26-5C17-41E7-951D-AEA2A0FA937F}">
      <dgm:prSet phldrT="[Текст]" custT="1"/>
      <dgm:spPr/>
      <dgm:t>
        <a:bodyPr/>
        <a:lstStyle/>
        <a:p>
          <a:r>
            <a:rPr lang="ru-RU" sz="2000" dirty="0" smtClean="0"/>
            <a:t>Помощь в адаптации и «быстром» выходе на плановые результаты работы</a:t>
          </a:r>
          <a:endParaRPr lang="ru-RU" sz="2000" dirty="0"/>
        </a:p>
      </dgm:t>
    </dgm:pt>
    <dgm:pt modelId="{FBC1D38F-0D45-41E5-A60C-C5951F383A63}" type="parTrans" cxnId="{FDB179CC-EE1C-4395-B979-4F9BF3E05988}">
      <dgm:prSet/>
      <dgm:spPr/>
      <dgm:t>
        <a:bodyPr/>
        <a:lstStyle/>
        <a:p>
          <a:endParaRPr lang="ru-RU"/>
        </a:p>
      </dgm:t>
    </dgm:pt>
    <dgm:pt modelId="{FEEAF7F9-7211-465A-A0DB-045A35F2D9EC}" type="sibTrans" cxnId="{FDB179CC-EE1C-4395-B979-4F9BF3E05988}">
      <dgm:prSet/>
      <dgm:spPr/>
      <dgm:t>
        <a:bodyPr/>
        <a:lstStyle/>
        <a:p>
          <a:endParaRPr lang="ru-RU"/>
        </a:p>
      </dgm:t>
    </dgm:pt>
    <dgm:pt modelId="{B7B61F1C-3687-4282-B300-5FEB2AE82362}">
      <dgm:prSet phldrT="[Текст]" custT="1"/>
      <dgm:spPr/>
      <dgm:t>
        <a:bodyPr/>
        <a:lstStyle/>
        <a:p>
          <a:r>
            <a:rPr lang="ru-RU" sz="2000" dirty="0" smtClean="0"/>
            <a:t>Обучение на рабочем месте, включая прямую передачу формализованных и неформализованных знаний, приёмов, подходов</a:t>
          </a:r>
          <a:endParaRPr lang="ru-RU" sz="2000" dirty="0"/>
        </a:p>
      </dgm:t>
    </dgm:pt>
    <dgm:pt modelId="{CEC4EEE9-818E-4A8D-95F3-91AB521AE284}" type="parTrans" cxnId="{DD5987AA-5040-40F7-B57A-EE839C1D4B22}">
      <dgm:prSet/>
      <dgm:spPr/>
      <dgm:t>
        <a:bodyPr/>
        <a:lstStyle/>
        <a:p>
          <a:endParaRPr lang="ru-RU"/>
        </a:p>
      </dgm:t>
    </dgm:pt>
    <dgm:pt modelId="{07952DD6-03FB-421F-A60D-317E553E152B}" type="sibTrans" cxnId="{DD5987AA-5040-40F7-B57A-EE839C1D4B22}">
      <dgm:prSet/>
      <dgm:spPr/>
      <dgm:t>
        <a:bodyPr/>
        <a:lstStyle/>
        <a:p>
          <a:endParaRPr lang="ru-RU"/>
        </a:p>
      </dgm:t>
    </dgm:pt>
    <dgm:pt modelId="{B28C3450-28EA-4C39-B675-7FE2D5984F57}">
      <dgm:prSet phldrT="[Текст]" custT="1"/>
      <dgm:spPr/>
      <dgm:t>
        <a:bodyPr/>
        <a:lstStyle/>
        <a:p>
          <a:r>
            <a:rPr lang="ru-RU" sz="2000" dirty="0" smtClean="0"/>
            <a:t>Помощь в понимании норм организационной культуры</a:t>
          </a:r>
          <a:endParaRPr lang="ru-RU" sz="2000" dirty="0"/>
        </a:p>
      </dgm:t>
    </dgm:pt>
    <dgm:pt modelId="{B3C804A1-6B5F-4D68-BD93-A41AF77FBF5E}" type="parTrans" cxnId="{2285FD28-1B8F-45AD-A705-72DDF8D6D2B1}">
      <dgm:prSet/>
      <dgm:spPr/>
      <dgm:t>
        <a:bodyPr/>
        <a:lstStyle/>
        <a:p>
          <a:endParaRPr lang="ru-RU"/>
        </a:p>
      </dgm:t>
    </dgm:pt>
    <dgm:pt modelId="{687DA412-31FC-4237-9343-245FB296F762}" type="sibTrans" cxnId="{2285FD28-1B8F-45AD-A705-72DDF8D6D2B1}">
      <dgm:prSet/>
      <dgm:spPr/>
      <dgm:t>
        <a:bodyPr/>
        <a:lstStyle/>
        <a:p>
          <a:endParaRPr lang="ru-RU"/>
        </a:p>
      </dgm:t>
    </dgm:pt>
    <dgm:pt modelId="{2A041429-1CF7-465D-9355-F204059EF43F}">
      <dgm:prSet phldrT="[Текст]" custT="1"/>
      <dgm:spPr/>
      <dgm:t>
        <a:bodyPr/>
        <a:lstStyle/>
        <a:p>
          <a:r>
            <a:rPr lang="ru-RU" sz="2000" dirty="0" smtClean="0"/>
            <a:t>Оценка личностных и деловых качеств</a:t>
          </a:r>
          <a:endParaRPr lang="ru-RU" sz="2000" dirty="0"/>
        </a:p>
      </dgm:t>
    </dgm:pt>
    <dgm:pt modelId="{82DDDDB3-873B-49C9-AA44-5D46E671FB32}" type="parTrans" cxnId="{5B819E4A-D50E-435D-926F-458623804BFF}">
      <dgm:prSet/>
      <dgm:spPr/>
    </dgm:pt>
    <dgm:pt modelId="{C4BC9D20-A67B-4427-A40C-D98316ED001E}" type="sibTrans" cxnId="{5B819E4A-D50E-435D-926F-458623804BFF}">
      <dgm:prSet/>
      <dgm:spPr/>
    </dgm:pt>
    <dgm:pt modelId="{87CBD8D7-E2DA-493B-92BF-99D2622F32EE}">
      <dgm:prSet phldrT="[Текст]" custT="1"/>
      <dgm:spPr/>
      <dgm:t>
        <a:bodyPr/>
        <a:lstStyle/>
        <a:p>
          <a:r>
            <a:rPr lang="ru-RU" sz="2000" dirty="0" smtClean="0"/>
            <a:t>Что ещё можно добавить?</a:t>
          </a:r>
          <a:endParaRPr lang="ru-RU" sz="2000" dirty="0"/>
        </a:p>
      </dgm:t>
    </dgm:pt>
    <dgm:pt modelId="{4761CFA3-B90D-4B7A-B6EE-DE6B39235E5E}" type="parTrans" cxnId="{C9799D78-369B-4FCF-8F33-DCB0CB5918D9}">
      <dgm:prSet/>
      <dgm:spPr/>
    </dgm:pt>
    <dgm:pt modelId="{A8815D69-8077-4ECA-88C5-994A597F7955}" type="sibTrans" cxnId="{C9799D78-369B-4FCF-8F33-DCB0CB5918D9}">
      <dgm:prSet/>
      <dgm:spPr/>
    </dgm:pt>
    <dgm:pt modelId="{13233AE5-9051-4B33-9CB9-F99E4273CFAE}" type="pres">
      <dgm:prSet presAssocID="{C9AF545E-2F2D-45FB-8302-29FB70BD3F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BAA964-9C8B-44F8-A1E9-400D3C1D0C0E}" type="pres">
      <dgm:prSet presAssocID="{AC5BCE26-5C17-41E7-951D-AEA2A0FA937F}" presName="parentLin" presStyleCnt="0"/>
      <dgm:spPr/>
    </dgm:pt>
    <dgm:pt modelId="{8E777A0B-B91A-44A3-890E-259623373A22}" type="pres">
      <dgm:prSet presAssocID="{AC5BCE26-5C17-41E7-951D-AEA2A0FA937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CD00EB3-5974-4C84-A297-B6986EF70900}" type="pres">
      <dgm:prSet presAssocID="{AC5BCE26-5C17-41E7-951D-AEA2A0FA937F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CAC98-C108-4DC7-99B5-D630B4B5E019}" type="pres">
      <dgm:prSet presAssocID="{AC5BCE26-5C17-41E7-951D-AEA2A0FA937F}" presName="negativeSpace" presStyleCnt="0"/>
      <dgm:spPr/>
    </dgm:pt>
    <dgm:pt modelId="{C50327FC-4651-4698-A928-96D0BD4C6C81}" type="pres">
      <dgm:prSet presAssocID="{AC5BCE26-5C17-41E7-951D-AEA2A0FA937F}" presName="childText" presStyleLbl="conFgAcc1" presStyleIdx="0" presStyleCnt="5">
        <dgm:presLayoutVars>
          <dgm:bulletEnabled val="1"/>
        </dgm:presLayoutVars>
      </dgm:prSet>
      <dgm:spPr/>
    </dgm:pt>
    <dgm:pt modelId="{F74F3A9C-07DA-4B2D-8D7A-99B99D8E699E}" type="pres">
      <dgm:prSet presAssocID="{FEEAF7F9-7211-465A-A0DB-045A35F2D9EC}" presName="spaceBetweenRectangles" presStyleCnt="0"/>
      <dgm:spPr/>
    </dgm:pt>
    <dgm:pt modelId="{6610829F-32C2-45BD-9707-EDA25226E914}" type="pres">
      <dgm:prSet presAssocID="{B7B61F1C-3687-4282-B300-5FEB2AE82362}" presName="parentLin" presStyleCnt="0"/>
      <dgm:spPr/>
    </dgm:pt>
    <dgm:pt modelId="{2490792E-2D0B-4083-92E1-A7248698169F}" type="pres">
      <dgm:prSet presAssocID="{B7B61F1C-3687-4282-B300-5FEB2AE8236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B98E00D-E47C-4D76-9723-B6464660339A}" type="pres">
      <dgm:prSet presAssocID="{B7B61F1C-3687-4282-B300-5FEB2AE82362}" presName="parentText" presStyleLbl="node1" presStyleIdx="1" presStyleCnt="5" custScaleX="1377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CA09C-8B97-4977-A3DD-727AEB40CD9F}" type="pres">
      <dgm:prSet presAssocID="{B7B61F1C-3687-4282-B300-5FEB2AE82362}" presName="negativeSpace" presStyleCnt="0"/>
      <dgm:spPr/>
    </dgm:pt>
    <dgm:pt modelId="{7106E457-98EF-4FE1-9B98-F047AB506B5E}" type="pres">
      <dgm:prSet presAssocID="{B7B61F1C-3687-4282-B300-5FEB2AE82362}" presName="childText" presStyleLbl="conFgAcc1" presStyleIdx="1" presStyleCnt="5">
        <dgm:presLayoutVars>
          <dgm:bulletEnabled val="1"/>
        </dgm:presLayoutVars>
      </dgm:prSet>
      <dgm:spPr/>
    </dgm:pt>
    <dgm:pt modelId="{275409F7-EFA9-4794-AEDA-83E08F3FB157}" type="pres">
      <dgm:prSet presAssocID="{07952DD6-03FB-421F-A60D-317E553E152B}" presName="spaceBetweenRectangles" presStyleCnt="0"/>
      <dgm:spPr/>
    </dgm:pt>
    <dgm:pt modelId="{583D13DF-C0FC-4CC5-9D00-A28A0D2E7635}" type="pres">
      <dgm:prSet presAssocID="{B28C3450-28EA-4C39-B675-7FE2D5984F57}" presName="parentLin" presStyleCnt="0"/>
      <dgm:spPr/>
    </dgm:pt>
    <dgm:pt modelId="{7C4B3610-DCBA-413C-A8CE-C0EAD677BB84}" type="pres">
      <dgm:prSet presAssocID="{B28C3450-28EA-4C39-B675-7FE2D5984F5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74A491C8-3371-43DE-A726-37BBBB24290E}" type="pres">
      <dgm:prSet presAssocID="{B28C3450-28EA-4C39-B675-7FE2D5984F57}" presName="parentText" presStyleLbl="node1" presStyleIdx="2" presStyleCnt="5" custScaleX="1392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0C07E-4BD9-477C-B5A9-08E640A07EA1}" type="pres">
      <dgm:prSet presAssocID="{B28C3450-28EA-4C39-B675-7FE2D5984F57}" presName="negativeSpace" presStyleCnt="0"/>
      <dgm:spPr/>
    </dgm:pt>
    <dgm:pt modelId="{EBA4A76D-AB3E-4E27-8747-70A2D607D52E}" type="pres">
      <dgm:prSet presAssocID="{B28C3450-28EA-4C39-B675-7FE2D5984F57}" presName="childText" presStyleLbl="conFgAcc1" presStyleIdx="2" presStyleCnt="5">
        <dgm:presLayoutVars>
          <dgm:bulletEnabled val="1"/>
        </dgm:presLayoutVars>
      </dgm:prSet>
      <dgm:spPr/>
    </dgm:pt>
    <dgm:pt modelId="{BFF0906A-C90C-4372-97B9-66623AEF0327}" type="pres">
      <dgm:prSet presAssocID="{687DA412-31FC-4237-9343-245FB296F762}" presName="spaceBetweenRectangles" presStyleCnt="0"/>
      <dgm:spPr/>
    </dgm:pt>
    <dgm:pt modelId="{DC2E0EB0-58A3-49BE-A993-0245B419BAEA}" type="pres">
      <dgm:prSet presAssocID="{2A041429-1CF7-465D-9355-F204059EF43F}" presName="parentLin" presStyleCnt="0"/>
      <dgm:spPr/>
    </dgm:pt>
    <dgm:pt modelId="{F72ACB4C-A2A3-4849-A58C-A405DDB2014B}" type="pres">
      <dgm:prSet presAssocID="{2A041429-1CF7-465D-9355-F204059EF43F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18F3081-545C-4D31-A286-8D4F0BB00E18}" type="pres">
      <dgm:prSet presAssocID="{2A041429-1CF7-465D-9355-F204059EF43F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1E10F-46B3-403A-A01A-05BCD16FA269}" type="pres">
      <dgm:prSet presAssocID="{2A041429-1CF7-465D-9355-F204059EF43F}" presName="negativeSpace" presStyleCnt="0"/>
      <dgm:spPr/>
    </dgm:pt>
    <dgm:pt modelId="{91A7D1A6-EC57-46A7-8AB0-FCDAF230EB99}" type="pres">
      <dgm:prSet presAssocID="{2A041429-1CF7-465D-9355-F204059EF43F}" presName="childText" presStyleLbl="conFgAcc1" presStyleIdx="3" presStyleCnt="5">
        <dgm:presLayoutVars>
          <dgm:bulletEnabled val="1"/>
        </dgm:presLayoutVars>
      </dgm:prSet>
      <dgm:spPr/>
    </dgm:pt>
    <dgm:pt modelId="{35B6E778-0690-4062-B2DB-39165C36042C}" type="pres">
      <dgm:prSet presAssocID="{C4BC9D20-A67B-4427-A40C-D98316ED001E}" presName="spaceBetweenRectangles" presStyleCnt="0"/>
      <dgm:spPr/>
    </dgm:pt>
    <dgm:pt modelId="{F91BF02A-6975-464B-9A1D-159F3F8DE725}" type="pres">
      <dgm:prSet presAssocID="{87CBD8D7-E2DA-493B-92BF-99D2622F32EE}" presName="parentLin" presStyleCnt="0"/>
      <dgm:spPr/>
    </dgm:pt>
    <dgm:pt modelId="{44074EF5-57F0-459F-83A5-A66E20D5DCC6}" type="pres">
      <dgm:prSet presAssocID="{87CBD8D7-E2DA-493B-92BF-99D2622F32E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49EE8AB-05CD-4C8F-B774-644556314BED}" type="pres">
      <dgm:prSet presAssocID="{87CBD8D7-E2DA-493B-92BF-99D2622F32EE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20CEF-D2FA-4ADE-A05A-05E5D4EAE2B4}" type="pres">
      <dgm:prSet presAssocID="{87CBD8D7-E2DA-493B-92BF-99D2622F32EE}" presName="negativeSpace" presStyleCnt="0"/>
      <dgm:spPr/>
    </dgm:pt>
    <dgm:pt modelId="{210831A7-48EA-4175-9EC6-24EDD5196F0D}" type="pres">
      <dgm:prSet presAssocID="{87CBD8D7-E2DA-493B-92BF-99D2622F32E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70D9B2B-3182-41FE-A430-D88F7C51CFCA}" type="presOf" srcId="{AC5BCE26-5C17-41E7-951D-AEA2A0FA937F}" destId="{8E777A0B-B91A-44A3-890E-259623373A22}" srcOrd="0" destOrd="0" presId="urn:microsoft.com/office/officeart/2005/8/layout/list1"/>
    <dgm:cxn modelId="{5B819E4A-D50E-435D-926F-458623804BFF}" srcId="{C9AF545E-2F2D-45FB-8302-29FB70BD3F37}" destId="{2A041429-1CF7-465D-9355-F204059EF43F}" srcOrd="3" destOrd="0" parTransId="{82DDDDB3-873B-49C9-AA44-5D46E671FB32}" sibTransId="{C4BC9D20-A67B-4427-A40C-D98316ED001E}"/>
    <dgm:cxn modelId="{5072C6A5-D503-42D4-8790-7FFE36326E25}" type="presOf" srcId="{2A041429-1CF7-465D-9355-F204059EF43F}" destId="{F72ACB4C-A2A3-4849-A58C-A405DDB2014B}" srcOrd="0" destOrd="0" presId="urn:microsoft.com/office/officeart/2005/8/layout/list1"/>
    <dgm:cxn modelId="{6812B00E-5E07-474C-B94D-C920D6274509}" type="presOf" srcId="{B28C3450-28EA-4C39-B675-7FE2D5984F57}" destId="{74A491C8-3371-43DE-A726-37BBBB24290E}" srcOrd="1" destOrd="0" presId="urn:microsoft.com/office/officeart/2005/8/layout/list1"/>
    <dgm:cxn modelId="{2285FD28-1B8F-45AD-A705-72DDF8D6D2B1}" srcId="{C9AF545E-2F2D-45FB-8302-29FB70BD3F37}" destId="{B28C3450-28EA-4C39-B675-7FE2D5984F57}" srcOrd="2" destOrd="0" parTransId="{B3C804A1-6B5F-4D68-BD93-A41AF77FBF5E}" sibTransId="{687DA412-31FC-4237-9343-245FB296F762}"/>
    <dgm:cxn modelId="{2964B9D2-70F5-4F2F-83DD-406AA0428620}" type="presOf" srcId="{2A041429-1CF7-465D-9355-F204059EF43F}" destId="{818F3081-545C-4D31-A286-8D4F0BB00E18}" srcOrd="1" destOrd="0" presId="urn:microsoft.com/office/officeart/2005/8/layout/list1"/>
    <dgm:cxn modelId="{90992C60-775D-4FF3-95F3-E9365037FA3E}" type="presOf" srcId="{B28C3450-28EA-4C39-B675-7FE2D5984F57}" destId="{7C4B3610-DCBA-413C-A8CE-C0EAD677BB84}" srcOrd="0" destOrd="0" presId="urn:microsoft.com/office/officeart/2005/8/layout/list1"/>
    <dgm:cxn modelId="{DD5987AA-5040-40F7-B57A-EE839C1D4B22}" srcId="{C9AF545E-2F2D-45FB-8302-29FB70BD3F37}" destId="{B7B61F1C-3687-4282-B300-5FEB2AE82362}" srcOrd="1" destOrd="0" parTransId="{CEC4EEE9-818E-4A8D-95F3-91AB521AE284}" sibTransId="{07952DD6-03FB-421F-A60D-317E553E152B}"/>
    <dgm:cxn modelId="{DF3B995D-B52E-49B1-9536-E8DFA538C96F}" type="presOf" srcId="{87CBD8D7-E2DA-493B-92BF-99D2622F32EE}" destId="{E49EE8AB-05CD-4C8F-B774-644556314BED}" srcOrd="1" destOrd="0" presId="urn:microsoft.com/office/officeart/2005/8/layout/list1"/>
    <dgm:cxn modelId="{791B5787-B5BF-4E75-90E4-E7F0BB37EE4B}" type="presOf" srcId="{C9AF545E-2F2D-45FB-8302-29FB70BD3F37}" destId="{13233AE5-9051-4B33-9CB9-F99E4273CFAE}" srcOrd="0" destOrd="0" presId="urn:microsoft.com/office/officeart/2005/8/layout/list1"/>
    <dgm:cxn modelId="{154C0A71-0860-4B81-8447-D75567166B99}" type="presOf" srcId="{B7B61F1C-3687-4282-B300-5FEB2AE82362}" destId="{2490792E-2D0B-4083-92E1-A7248698169F}" srcOrd="0" destOrd="0" presId="urn:microsoft.com/office/officeart/2005/8/layout/list1"/>
    <dgm:cxn modelId="{B8C51184-50B6-4D8E-8B53-A1E05A401F0C}" type="presOf" srcId="{AC5BCE26-5C17-41E7-951D-AEA2A0FA937F}" destId="{BCD00EB3-5974-4C84-A297-B6986EF70900}" srcOrd="1" destOrd="0" presId="urn:microsoft.com/office/officeart/2005/8/layout/list1"/>
    <dgm:cxn modelId="{C9799D78-369B-4FCF-8F33-DCB0CB5918D9}" srcId="{C9AF545E-2F2D-45FB-8302-29FB70BD3F37}" destId="{87CBD8D7-E2DA-493B-92BF-99D2622F32EE}" srcOrd="4" destOrd="0" parTransId="{4761CFA3-B90D-4B7A-B6EE-DE6B39235E5E}" sibTransId="{A8815D69-8077-4ECA-88C5-994A597F7955}"/>
    <dgm:cxn modelId="{FDB179CC-EE1C-4395-B979-4F9BF3E05988}" srcId="{C9AF545E-2F2D-45FB-8302-29FB70BD3F37}" destId="{AC5BCE26-5C17-41E7-951D-AEA2A0FA937F}" srcOrd="0" destOrd="0" parTransId="{FBC1D38F-0D45-41E5-A60C-C5951F383A63}" sibTransId="{FEEAF7F9-7211-465A-A0DB-045A35F2D9EC}"/>
    <dgm:cxn modelId="{C675174B-619A-4C72-87B9-A98F1D9BDC9C}" type="presOf" srcId="{87CBD8D7-E2DA-493B-92BF-99D2622F32EE}" destId="{44074EF5-57F0-459F-83A5-A66E20D5DCC6}" srcOrd="0" destOrd="0" presId="urn:microsoft.com/office/officeart/2005/8/layout/list1"/>
    <dgm:cxn modelId="{16F21333-05C1-415B-A674-9F195D68C8CF}" type="presOf" srcId="{B7B61F1C-3687-4282-B300-5FEB2AE82362}" destId="{3B98E00D-E47C-4D76-9723-B6464660339A}" srcOrd="1" destOrd="0" presId="urn:microsoft.com/office/officeart/2005/8/layout/list1"/>
    <dgm:cxn modelId="{58E20C2B-6548-4DD2-905C-710A67EEF3F3}" type="presParOf" srcId="{13233AE5-9051-4B33-9CB9-F99E4273CFAE}" destId="{DDBAA964-9C8B-44F8-A1E9-400D3C1D0C0E}" srcOrd="0" destOrd="0" presId="urn:microsoft.com/office/officeart/2005/8/layout/list1"/>
    <dgm:cxn modelId="{ABD8C314-497D-4E8C-A246-922C55359EDE}" type="presParOf" srcId="{DDBAA964-9C8B-44F8-A1E9-400D3C1D0C0E}" destId="{8E777A0B-B91A-44A3-890E-259623373A22}" srcOrd="0" destOrd="0" presId="urn:microsoft.com/office/officeart/2005/8/layout/list1"/>
    <dgm:cxn modelId="{CE570BA6-AF05-4B84-9461-812469972432}" type="presParOf" srcId="{DDBAA964-9C8B-44F8-A1E9-400D3C1D0C0E}" destId="{BCD00EB3-5974-4C84-A297-B6986EF70900}" srcOrd="1" destOrd="0" presId="urn:microsoft.com/office/officeart/2005/8/layout/list1"/>
    <dgm:cxn modelId="{496EA02D-BAAB-4D73-B6D4-86EDC8F8C44D}" type="presParOf" srcId="{13233AE5-9051-4B33-9CB9-F99E4273CFAE}" destId="{D2ECAC98-C108-4DC7-99B5-D630B4B5E019}" srcOrd="1" destOrd="0" presId="urn:microsoft.com/office/officeart/2005/8/layout/list1"/>
    <dgm:cxn modelId="{9EDEC5D6-42B2-4F92-98FC-27F7265D6E00}" type="presParOf" srcId="{13233AE5-9051-4B33-9CB9-F99E4273CFAE}" destId="{C50327FC-4651-4698-A928-96D0BD4C6C81}" srcOrd="2" destOrd="0" presId="urn:microsoft.com/office/officeart/2005/8/layout/list1"/>
    <dgm:cxn modelId="{4DD5C9F5-A022-4E49-B424-C3B9085A995D}" type="presParOf" srcId="{13233AE5-9051-4B33-9CB9-F99E4273CFAE}" destId="{F74F3A9C-07DA-4B2D-8D7A-99B99D8E699E}" srcOrd="3" destOrd="0" presId="urn:microsoft.com/office/officeart/2005/8/layout/list1"/>
    <dgm:cxn modelId="{E7415871-3FA0-49BC-A8D6-7FB49E0122C4}" type="presParOf" srcId="{13233AE5-9051-4B33-9CB9-F99E4273CFAE}" destId="{6610829F-32C2-45BD-9707-EDA25226E914}" srcOrd="4" destOrd="0" presId="urn:microsoft.com/office/officeart/2005/8/layout/list1"/>
    <dgm:cxn modelId="{D0A5484B-F1FF-40C3-A4C9-EEEA0D2227BE}" type="presParOf" srcId="{6610829F-32C2-45BD-9707-EDA25226E914}" destId="{2490792E-2D0B-4083-92E1-A7248698169F}" srcOrd="0" destOrd="0" presId="urn:microsoft.com/office/officeart/2005/8/layout/list1"/>
    <dgm:cxn modelId="{5A6836FB-636B-4DA7-AD24-45A22C6EAFBD}" type="presParOf" srcId="{6610829F-32C2-45BD-9707-EDA25226E914}" destId="{3B98E00D-E47C-4D76-9723-B6464660339A}" srcOrd="1" destOrd="0" presId="urn:microsoft.com/office/officeart/2005/8/layout/list1"/>
    <dgm:cxn modelId="{FA50DF2C-6A93-426D-9899-BD7A5EA2B2D8}" type="presParOf" srcId="{13233AE5-9051-4B33-9CB9-F99E4273CFAE}" destId="{3A9CA09C-8B97-4977-A3DD-727AEB40CD9F}" srcOrd="5" destOrd="0" presId="urn:microsoft.com/office/officeart/2005/8/layout/list1"/>
    <dgm:cxn modelId="{44119A3B-F87A-4B2E-8D4A-EE6A7D62CB1F}" type="presParOf" srcId="{13233AE5-9051-4B33-9CB9-F99E4273CFAE}" destId="{7106E457-98EF-4FE1-9B98-F047AB506B5E}" srcOrd="6" destOrd="0" presId="urn:microsoft.com/office/officeart/2005/8/layout/list1"/>
    <dgm:cxn modelId="{698E147A-A9A6-4A80-9686-71A0F6BD4DF8}" type="presParOf" srcId="{13233AE5-9051-4B33-9CB9-F99E4273CFAE}" destId="{275409F7-EFA9-4794-AEDA-83E08F3FB157}" srcOrd="7" destOrd="0" presId="urn:microsoft.com/office/officeart/2005/8/layout/list1"/>
    <dgm:cxn modelId="{6B951866-C1CB-4AE0-9625-CE462A947B57}" type="presParOf" srcId="{13233AE5-9051-4B33-9CB9-F99E4273CFAE}" destId="{583D13DF-C0FC-4CC5-9D00-A28A0D2E7635}" srcOrd="8" destOrd="0" presId="urn:microsoft.com/office/officeart/2005/8/layout/list1"/>
    <dgm:cxn modelId="{F0DF6B92-1BE8-4A30-90F6-FEB0E639EAC2}" type="presParOf" srcId="{583D13DF-C0FC-4CC5-9D00-A28A0D2E7635}" destId="{7C4B3610-DCBA-413C-A8CE-C0EAD677BB84}" srcOrd="0" destOrd="0" presId="urn:microsoft.com/office/officeart/2005/8/layout/list1"/>
    <dgm:cxn modelId="{8B8834F6-EEF6-4A6A-8CCA-A05B58E2D03B}" type="presParOf" srcId="{583D13DF-C0FC-4CC5-9D00-A28A0D2E7635}" destId="{74A491C8-3371-43DE-A726-37BBBB24290E}" srcOrd="1" destOrd="0" presId="urn:microsoft.com/office/officeart/2005/8/layout/list1"/>
    <dgm:cxn modelId="{1DA57AF3-2B5C-4A0A-9C00-315BC5945372}" type="presParOf" srcId="{13233AE5-9051-4B33-9CB9-F99E4273CFAE}" destId="{0420C07E-4BD9-477C-B5A9-08E640A07EA1}" srcOrd="9" destOrd="0" presId="urn:microsoft.com/office/officeart/2005/8/layout/list1"/>
    <dgm:cxn modelId="{F83F832A-E06F-4CFF-B4D8-E18AADE406B3}" type="presParOf" srcId="{13233AE5-9051-4B33-9CB9-F99E4273CFAE}" destId="{EBA4A76D-AB3E-4E27-8747-70A2D607D52E}" srcOrd="10" destOrd="0" presId="urn:microsoft.com/office/officeart/2005/8/layout/list1"/>
    <dgm:cxn modelId="{ADB71B16-BAC2-4E0F-A148-139FB43D712C}" type="presParOf" srcId="{13233AE5-9051-4B33-9CB9-F99E4273CFAE}" destId="{BFF0906A-C90C-4372-97B9-66623AEF0327}" srcOrd="11" destOrd="0" presId="urn:microsoft.com/office/officeart/2005/8/layout/list1"/>
    <dgm:cxn modelId="{298992D0-761E-4C1C-9DB6-614A735486F7}" type="presParOf" srcId="{13233AE5-9051-4B33-9CB9-F99E4273CFAE}" destId="{DC2E0EB0-58A3-49BE-A993-0245B419BAEA}" srcOrd="12" destOrd="0" presId="urn:microsoft.com/office/officeart/2005/8/layout/list1"/>
    <dgm:cxn modelId="{1F2F0265-DBE6-413E-BED9-E287028AE3A5}" type="presParOf" srcId="{DC2E0EB0-58A3-49BE-A993-0245B419BAEA}" destId="{F72ACB4C-A2A3-4849-A58C-A405DDB2014B}" srcOrd="0" destOrd="0" presId="urn:microsoft.com/office/officeart/2005/8/layout/list1"/>
    <dgm:cxn modelId="{689EA7C8-1333-4869-A3C0-DEBF7435525B}" type="presParOf" srcId="{DC2E0EB0-58A3-49BE-A993-0245B419BAEA}" destId="{818F3081-545C-4D31-A286-8D4F0BB00E18}" srcOrd="1" destOrd="0" presId="urn:microsoft.com/office/officeart/2005/8/layout/list1"/>
    <dgm:cxn modelId="{76511EF1-BED3-47D0-B929-623C343FD9A2}" type="presParOf" srcId="{13233AE5-9051-4B33-9CB9-F99E4273CFAE}" destId="{9B01E10F-46B3-403A-A01A-05BCD16FA269}" srcOrd="13" destOrd="0" presId="urn:microsoft.com/office/officeart/2005/8/layout/list1"/>
    <dgm:cxn modelId="{E6102ED7-2674-41AC-9B95-AF7427BB92B8}" type="presParOf" srcId="{13233AE5-9051-4B33-9CB9-F99E4273CFAE}" destId="{91A7D1A6-EC57-46A7-8AB0-FCDAF230EB99}" srcOrd="14" destOrd="0" presId="urn:microsoft.com/office/officeart/2005/8/layout/list1"/>
    <dgm:cxn modelId="{FD237AD4-80FA-4E2E-A702-F906CBCAE46B}" type="presParOf" srcId="{13233AE5-9051-4B33-9CB9-F99E4273CFAE}" destId="{35B6E778-0690-4062-B2DB-39165C36042C}" srcOrd="15" destOrd="0" presId="urn:microsoft.com/office/officeart/2005/8/layout/list1"/>
    <dgm:cxn modelId="{40617581-4FBF-4E1D-AD28-FBAA8DEFB06B}" type="presParOf" srcId="{13233AE5-9051-4B33-9CB9-F99E4273CFAE}" destId="{F91BF02A-6975-464B-9A1D-159F3F8DE725}" srcOrd="16" destOrd="0" presId="urn:microsoft.com/office/officeart/2005/8/layout/list1"/>
    <dgm:cxn modelId="{78AFF278-52AA-4573-A492-80C3801E9935}" type="presParOf" srcId="{F91BF02A-6975-464B-9A1D-159F3F8DE725}" destId="{44074EF5-57F0-459F-83A5-A66E20D5DCC6}" srcOrd="0" destOrd="0" presId="urn:microsoft.com/office/officeart/2005/8/layout/list1"/>
    <dgm:cxn modelId="{1776AE21-8594-4A20-BCEE-260FFC925986}" type="presParOf" srcId="{F91BF02A-6975-464B-9A1D-159F3F8DE725}" destId="{E49EE8AB-05CD-4C8F-B774-644556314BED}" srcOrd="1" destOrd="0" presId="urn:microsoft.com/office/officeart/2005/8/layout/list1"/>
    <dgm:cxn modelId="{0639FD96-0D02-4DEA-8FF6-174E1C6DFBD3}" type="presParOf" srcId="{13233AE5-9051-4B33-9CB9-F99E4273CFAE}" destId="{10520CEF-D2FA-4ADE-A05A-05E5D4EAE2B4}" srcOrd="17" destOrd="0" presId="urn:microsoft.com/office/officeart/2005/8/layout/list1"/>
    <dgm:cxn modelId="{706CF6BE-C18F-469A-9A0C-0803084BD2A3}" type="presParOf" srcId="{13233AE5-9051-4B33-9CB9-F99E4273CFAE}" destId="{210831A7-48EA-4175-9EC6-24EDD5196F0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6B393C-D9AA-495B-8509-FCF82AC64C34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3EB0B0-FCA4-4881-B149-BCFF492F1489}">
      <dgm:prSet phldrT="[Текст]"/>
      <dgm:spPr/>
      <dgm:t>
        <a:bodyPr/>
        <a:lstStyle/>
        <a:p>
          <a:r>
            <a:rPr lang="ru-RU" dirty="0" smtClean="0"/>
            <a:t>Виды наставничества</a:t>
          </a:r>
          <a:endParaRPr lang="ru-RU" dirty="0"/>
        </a:p>
      </dgm:t>
    </dgm:pt>
    <dgm:pt modelId="{762A5CE6-5163-4F7C-8C77-553351BB33DE}" type="parTrans" cxnId="{8EDEF298-83E6-4401-BCDD-14F448D413CA}">
      <dgm:prSet/>
      <dgm:spPr/>
      <dgm:t>
        <a:bodyPr/>
        <a:lstStyle/>
        <a:p>
          <a:endParaRPr lang="ru-RU"/>
        </a:p>
      </dgm:t>
    </dgm:pt>
    <dgm:pt modelId="{E3BAF3E9-F25A-4A06-A4E0-701797C2E5C2}" type="sibTrans" cxnId="{8EDEF298-83E6-4401-BCDD-14F448D413CA}">
      <dgm:prSet/>
      <dgm:spPr/>
      <dgm:t>
        <a:bodyPr/>
        <a:lstStyle/>
        <a:p>
          <a:endParaRPr lang="ru-RU"/>
        </a:p>
      </dgm:t>
    </dgm:pt>
    <dgm:pt modelId="{0A0852E0-7E37-4B6A-B96C-FE78D3DF00BE}">
      <dgm:prSet phldrT="[Текст]"/>
      <dgm:spPr/>
      <dgm:t>
        <a:bodyPr/>
        <a:lstStyle/>
        <a:p>
          <a:r>
            <a:rPr lang="ru-RU" dirty="0" smtClean="0"/>
            <a:t>индивидуальное</a:t>
          </a:r>
          <a:endParaRPr lang="ru-RU" dirty="0"/>
        </a:p>
      </dgm:t>
    </dgm:pt>
    <dgm:pt modelId="{AD896D58-C1B1-40F4-8F00-3388578EBE92}" type="parTrans" cxnId="{12A9B43E-6C72-4DEB-A76D-BDB74BEB4CD2}">
      <dgm:prSet/>
      <dgm:spPr/>
      <dgm:t>
        <a:bodyPr/>
        <a:lstStyle/>
        <a:p>
          <a:endParaRPr lang="ru-RU"/>
        </a:p>
      </dgm:t>
    </dgm:pt>
    <dgm:pt modelId="{4403B9E5-A68C-4FAF-9B70-A3C912AFC62D}" type="sibTrans" cxnId="{12A9B43E-6C72-4DEB-A76D-BDB74BEB4CD2}">
      <dgm:prSet/>
      <dgm:spPr/>
      <dgm:t>
        <a:bodyPr/>
        <a:lstStyle/>
        <a:p>
          <a:endParaRPr lang="ru-RU"/>
        </a:p>
      </dgm:t>
    </dgm:pt>
    <dgm:pt modelId="{AC3594DA-7225-4135-89DC-0BE651DBC986}">
      <dgm:prSet/>
      <dgm:spPr/>
      <dgm:t>
        <a:bodyPr/>
        <a:lstStyle/>
        <a:p>
          <a:r>
            <a:rPr lang="ru-RU" dirty="0" smtClean="0"/>
            <a:t>коллективное</a:t>
          </a:r>
          <a:endParaRPr lang="ru-RU" dirty="0"/>
        </a:p>
      </dgm:t>
    </dgm:pt>
    <dgm:pt modelId="{4383C1E6-CDF9-4A25-BA58-ABB9E76021DA}" type="parTrans" cxnId="{C946E40E-2201-471C-99D1-58E0DDE0BBD2}">
      <dgm:prSet/>
      <dgm:spPr/>
      <dgm:t>
        <a:bodyPr/>
        <a:lstStyle/>
        <a:p>
          <a:endParaRPr lang="ru-RU"/>
        </a:p>
      </dgm:t>
    </dgm:pt>
    <dgm:pt modelId="{F3A21433-5C3E-4292-9B89-5A8C78D04A7D}" type="sibTrans" cxnId="{C946E40E-2201-471C-99D1-58E0DDE0BBD2}">
      <dgm:prSet/>
      <dgm:spPr/>
      <dgm:t>
        <a:bodyPr/>
        <a:lstStyle/>
        <a:p>
          <a:endParaRPr lang="ru-RU"/>
        </a:p>
      </dgm:t>
    </dgm:pt>
    <dgm:pt modelId="{E044E5AC-56EE-4DD9-B9BF-5670EF0D34E8}" type="pres">
      <dgm:prSet presAssocID="{C26B393C-D9AA-495B-8509-FCF82AC64C34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A7960CE-EC8D-4D1F-A373-DDE2EBE0D25E}" type="pres">
      <dgm:prSet presAssocID="{6C3EB0B0-FCA4-4881-B149-BCFF492F1489}" presName="hierRoot1" presStyleCnt="0">
        <dgm:presLayoutVars>
          <dgm:hierBranch val="init"/>
        </dgm:presLayoutVars>
      </dgm:prSet>
      <dgm:spPr/>
    </dgm:pt>
    <dgm:pt modelId="{F99F35F6-BA59-4B2C-AFB0-AE8DE2911C07}" type="pres">
      <dgm:prSet presAssocID="{6C3EB0B0-FCA4-4881-B149-BCFF492F1489}" presName="rootComposite1" presStyleCnt="0"/>
      <dgm:spPr/>
    </dgm:pt>
    <dgm:pt modelId="{8756B784-E242-4F2B-9F25-4A87B29188EA}" type="pres">
      <dgm:prSet presAssocID="{6C3EB0B0-FCA4-4881-B149-BCFF492F148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EF0F07-C95F-4642-9133-9A2D1A7EFE63}" type="pres">
      <dgm:prSet presAssocID="{6C3EB0B0-FCA4-4881-B149-BCFF492F1489}" presName="topArc1" presStyleLbl="parChTrans1D1" presStyleIdx="0" presStyleCnt="6"/>
      <dgm:spPr/>
    </dgm:pt>
    <dgm:pt modelId="{D8E7F9F2-27D9-4532-B6A2-889C0EFA5162}" type="pres">
      <dgm:prSet presAssocID="{6C3EB0B0-FCA4-4881-B149-BCFF492F1489}" presName="bottomArc1" presStyleLbl="parChTrans1D1" presStyleIdx="1" presStyleCnt="6"/>
      <dgm:spPr/>
    </dgm:pt>
    <dgm:pt modelId="{9F9D41A6-28B0-4FC4-8BA1-A6A081EF70B6}" type="pres">
      <dgm:prSet presAssocID="{6C3EB0B0-FCA4-4881-B149-BCFF492F1489}" presName="topConnNode1" presStyleLbl="node1" presStyleIdx="0" presStyleCnt="0"/>
      <dgm:spPr/>
      <dgm:t>
        <a:bodyPr/>
        <a:lstStyle/>
        <a:p>
          <a:endParaRPr lang="ru-RU"/>
        </a:p>
      </dgm:t>
    </dgm:pt>
    <dgm:pt modelId="{F7CFEC90-51E8-4861-9786-68C24B1B0170}" type="pres">
      <dgm:prSet presAssocID="{6C3EB0B0-FCA4-4881-B149-BCFF492F1489}" presName="hierChild2" presStyleCnt="0"/>
      <dgm:spPr/>
    </dgm:pt>
    <dgm:pt modelId="{4F7E22DE-3653-486F-92E3-C1C66ABEF5CA}" type="pres">
      <dgm:prSet presAssocID="{AD896D58-C1B1-40F4-8F00-3388578EBE92}" presName="Name28" presStyleLbl="parChTrans1D2" presStyleIdx="0" presStyleCnt="2"/>
      <dgm:spPr/>
      <dgm:t>
        <a:bodyPr/>
        <a:lstStyle/>
        <a:p>
          <a:endParaRPr lang="ru-RU"/>
        </a:p>
      </dgm:t>
    </dgm:pt>
    <dgm:pt modelId="{ED48769B-D07D-44B7-B79A-E16DDE7AA12A}" type="pres">
      <dgm:prSet presAssocID="{0A0852E0-7E37-4B6A-B96C-FE78D3DF00BE}" presName="hierRoot2" presStyleCnt="0">
        <dgm:presLayoutVars>
          <dgm:hierBranch val="init"/>
        </dgm:presLayoutVars>
      </dgm:prSet>
      <dgm:spPr/>
    </dgm:pt>
    <dgm:pt modelId="{9CCC3DAA-8DD3-4162-AFF5-EAA7A1678E71}" type="pres">
      <dgm:prSet presAssocID="{0A0852E0-7E37-4B6A-B96C-FE78D3DF00BE}" presName="rootComposite2" presStyleCnt="0"/>
      <dgm:spPr/>
    </dgm:pt>
    <dgm:pt modelId="{1E5C5F10-8BB3-49E4-9A6F-4F5D07198ED4}" type="pres">
      <dgm:prSet presAssocID="{0A0852E0-7E37-4B6A-B96C-FE78D3DF00B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C00D62-C36A-4DAB-9562-C038B334D833}" type="pres">
      <dgm:prSet presAssocID="{0A0852E0-7E37-4B6A-B96C-FE78D3DF00BE}" presName="topArc2" presStyleLbl="parChTrans1D1" presStyleIdx="2" presStyleCnt="6"/>
      <dgm:spPr/>
    </dgm:pt>
    <dgm:pt modelId="{21733B86-492D-45DB-B5C5-47AC1D5EE32B}" type="pres">
      <dgm:prSet presAssocID="{0A0852E0-7E37-4B6A-B96C-FE78D3DF00BE}" presName="bottomArc2" presStyleLbl="parChTrans1D1" presStyleIdx="3" presStyleCnt="6"/>
      <dgm:spPr/>
    </dgm:pt>
    <dgm:pt modelId="{C350FCA2-5E49-4724-89A8-94A4E125C10D}" type="pres">
      <dgm:prSet presAssocID="{0A0852E0-7E37-4B6A-B96C-FE78D3DF00BE}" presName="topConnNode2" presStyleLbl="node2" presStyleIdx="0" presStyleCnt="0"/>
      <dgm:spPr/>
      <dgm:t>
        <a:bodyPr/>
        <a:lstStyle/>
        <a:p>
          <a:endParaRPr lang="ru-RU"/>
        </a:p>
      </dgm:t>
    </dgm:pt>
    <dgm:pt modelId="{A4421A39-E593-46CF-A041-8B1789C6EDA8}" type="pres">
      <dgm:prSet presAssocID="{0A0852E0-7E37-4B6A-B96C-FE78D3DF00BE}" presName="hierChild4" presStyleCnt="0"/>
      <dgm:spPr/>
    </dgm:pt>
    <dgm:pt modelId="{82AAD554-7A4A-4F05-882E-9A0AA9193314}" type="pres">
      <dgm:prSet presAssocID="{0A0852E0-7E37-4B6A-B96C-FE78D3DF00BE}" presName="hierChild5" presStyleCnt="0"/>
      <dgm:spPr/>
    </dgm:pt>
    <dgm:pt modelId="{8AA291CC-9473-4779-B815-993C1AD51E93}" type="pres">
      <dgm:prSet presAssocID="{4383C1E6-CDF9-4A25-BA58-ABB9E76021DA}" presName="Name28" presStyleLbl="parChTrans1D2" presStyleIdx="1" presStyleCnt="2"/>
      <dgm:spPr/>
      <dgm:t>
        <a:bodyPr/>
        <a:lstStyle/>
        <a:p>
          <a:endParaRPr lang="ru-RU"/>
        </a:p>
      </dgm:t>
    </dgm:pt>
    <dgm:pt modelId="{55F563FF-5196-4C38-A0D6-1F1DE25C5284}" type="pres">
      <dgm:prSet presAssocID="{AC3594DA-7225-4135-89DC-0BE651DBC986}" presName="hierRoot2" presStyleCnt="0">
        <dgm:presLayoutVars>
          <dgm:hierBranch val="init"/>
        </dgm:presLayoutVars>
      </dgm:prSet>
      <dgm:spPr/>
    </dgm:pt>
    <dgm:pt modelId="{A2AEE7BF-B2E7-4255-845E-0EE366DCF1BC}" type="pres">
      <dgm:prSet presAssocID="{AC3594DA-7225-4135-89DC-0BE651DBC986}" presName="rootComposite2" presStyleCnt="0"/>
      <dgm:spPr/>
    </dgm:pt>
    <dgm:pt modelId="{22B17972-0609-4E32-802A-16A3892A46F6}" type="pres">
      <dgm:prSet presAssocID="{AC3594DA-7225-4135-89DC-0BE651DBC98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8D3BEB-AD27-4E2F-A713-8ADA97884C66}" type="pres">
      <dgm:prSet presAssocID="{AC3594DA-7225-4135-89DC-0BE651DBC986}" presName="topArc2" presStyleLbl="parChTrans1D1" presStyleIdx="4" presStyleCnt="6"/>
      <dgm:spPr/>
    </dgm:pt>
    <dgm:pt modelId="{A96831D4-E17B-4D69-8FC8-2314FCDE161E}" type="pres">
      <dgm:prSet presAssocID="{AC3594DA-7225-4135-89DC-0BE651DBC986}" presName="bottomArc2" presStyleLbl="parChTrans1D1" presStyleIdx="5" presStyleCnt="6"/>
      <dgm:spPr/>
    </dgm:pt>
    <dgm:pt modelId="{FAA06989-8A44-4A79-A6E0-A6D78E39D9E4}" type="pres">
      <dgm:prSet presAssocID="{AC3594DA-7225-4135-89DC-0BE651DBC986}" presName="topConnNode2" presStyleLbl="node2" presStyleIdx="0" presStyleCnt="0"/>
      <dgm:spPr/>
      <dgm:t>
        <a:bodyPr/>
        <a:lstStyle/>
        <a:p>
          <a:endParaRPr lang="ru-RU"/>
        </a:p>
      </dgm:t>
    </dgm:pt>
    <dgm:pt modelId="{88D4563E-B5FA-4278-848B-F03A70877E98}" type="pres">
      <dgm:prSet presAssocID="{AC3594DA-7225-4135-89DC-0BE651DBC986}" presName="hierChild4" presStyleCnt="0"/>
      <dgm:spPr/>
    </dgm:pt>
    <dgm:pt modelId="{28708994-C45E-4D1E-BDA8-6016A93377B9}" type="pres">
      <dgm:prSet presAssocID="{AC3594DA-7225-4135-89DC-0BE651DBC986}" presName="hierChild5" presStyleCnt="0"/>
      <dgm:spPr/>
    </dgm:pt>
    <dgm:pt modelId="{879186D1-E93C-48AF-9A04-2C8B66C1DC4C}" type="pres">
      <dgm:prSet presAssocID="{6C3EB0B0-FCA4-4881-B149-BCFF492F1489}" presName="hierChild3" presStyleCnt="0"/>
      <dgm:spPr/>
    </dgm:pt>
  </dgm:ptLst>
  <dgm:cxnLst>
    <dgm:cxn modelId="{8EDEF298-83E6-4401-BCDD-14F448D413CA}" srcId="{C26B393C-D9AA-495B-8509-FCF82AC64C34}" destId="{6C3EB0B0-FCA4-4881-B149-BCFF492F1489}" srcOrd="0" destOrd="0" parTransId="{762A5CE6-5163-4F7C-8C77-553351BB33DE}" sibTransId="{E3BAF3E9-F25A-4A06-A4E0-701797C2E5C2}"/>
    <dgm:cxn modelId="{8BF0B808-F5BB-4AE1-B3E6-937C54DA65E7}" type="presOf" srcId="{C26B393C-D9AA-495B-8509-FCF82AC64C34}" destId="{E044E5AC-56EE-4DD9-B9BF-5670EF0D34E8}" srcOrd="0" destOrd="0" presId="urn:microsoft.com/office/officeart/2008/layout/HalfCircleOrganizationChart"/>
    <dgm:cxn modelId="{714FA0C4-4A75-4D2C-B51D-9BF2200DED5C}" type="presOf" srcId="{AD896D58-C1B1-40F4-8F00-3388578EBE92}" destId="{4F7E22DE-3653-486F-92E3-C1C66ABEF5CA}" srcOrd="0" destOrd="0" presId="urn:microsoft.com/office/officeart/2008/layout/HalfCircleOrganizationChart"/>
    <dgm:cxn modelId="{6D9CFD24-DBFC-4A4C-B0E2-6D42EB51F775}" type="presOf" srcId="{4383C1E6-CDF9-4A25-BA58-ABB9E76021DA}" destId="{8AA291CC-9473-4779-B815-993C1AD51E93}" srcOrd="0" destOrd="0" presId="urn:microsoft.com/office/officeart/2008/layout/HalfCircleOrganizationChart"/>
    <dgm:cxn modelId="{C946E40E-2201-471C-99D1-58E0DDE0BBD2}" srcId="{6C3EB0B0-FCA4-4881-B149-BCFF492F1489}" destId="{AC3594DA-7225-4135-89DC-0BE651DBC986}" srcOrd="1" destOrd="0" parTransId="{4383C1E6-CDF9-4A25-BA58-ABB9E76021DA}" sibTransId="{F3A21433-5C3E-4292-9B89-5A8C78D04A7D}"/>
    <dgm:cxn modelId="{0BC0C3EE-D226-4BC5-9D38-0614C8F5319F}" type="presOf" srcId="{AC3594DA-7225-4135-89DC-0BE651DBC986}" destId="{22B17972-0609-4E32-802A-16A3892A46F6}" srcOrd="0" destOrd="0" presId="urn:microsoft.com/office/officeart/2008/layout/HalfCircleOrganizationChart"/>
    <dgm:cxn modelId="{EF42D837-DC1F-4EE2-A3C8-AEBA74F7C271}" type="presOf" srcId="{0A0852E0-7E37-4B6A-B96C-FE78D3DF00BE}" destId="{1E5C5F10-8BB3-49E4-9A6F-4F5D07198ED4}" srcOrd="0" destOrd="0" presId="urn:microsoft.com/office/officeart/2008/layout/HalfCircleOrganizationChart"/>
    <dgm:cxn modelId="{12A9B43E-6C72-4DEB-A76D-BDB74BEB4CD2}" srcId="{6C3EB0B0-FCA4-4881-B149-BCFF492F1489}" destId="{0A0852E0-7E37-4B6A-B96C-FE78D3DF00BE}" srcOrd="0" destOrd="0" parTransId="{AD896D58-C1B1-40F4-8F00-3388578EBE92}" sibTransId="{4403B9E5-A68C-4FAF-9B70-A3C912AFC62D}"/>
    <dgm:cxn modelId="{10407672-7B88-4855-AFD2-02A950D81FA4}" type="presOf" srcId="{6C3EB0B0-FCA4-4881-B149-BCFF492F1489}" destId="{9F9D41A6-28B0-4FC4-8BA1-A6A081EF70B6}" srcOrd="1" destOrd="0" presId="urn:microsoft.com/office/officeart/2008/layout/HalfCircleOrganizationChart"/>
    <dgm:cxn modelId="{701FB8BD-4BB2-453D-B758-19B0225DB3F5}" type="presOf" srcId="{6C3EB0B0-FCA4-4881-B149-BCFF492F1489}" destId="{8756B784-E242-4F2B-9F25-4A87B29188EA}" srcOrd="0" destOrd="0" presId="urn:microsoft.com/office/officeart/2008/layout/HalfCircleOrganizationChart"/>
    <dgm:cxn modelId="{CEC710FC-F938-4608-8FA3-9B02CB5FEE8C}" type="presOf" srcId="{AC3594DA-7225-4135-89DC-0BE651DBC986}" destId="{FAA06989-8A44-4A79-A6E0-A6D78E39D9E4}" srcOrd="1" destOrd="0" presId="urn:microsoft.com/office/officeart/2008/layout/HalfCircleOrganizationChart"/>
    <dgm:cxn modelId="{AE6B0511-59CB-4D23-BE4A-49BA57C99C64}" type="presOf" srcId="{0A0852E0-7E37-4B6A-B96C-FE78D3DF00BE}" destId="{C350FCA2-5E49-4724-89A8-94A4E125C10D}" srcOrd="1" destOrd="0" presId="urn:microsoft.com/office/officeart/2008/layout/HalfCircleOrganizationChart"/>
    <dgm:cxn modelId="{FF1622B3-1E18-4730-9573-76109060CACE}" type="presParOf" srcId="{E044E5AC-56EE-4DD9-B9BF-5670EF0D34E8}" destId="{3A7960CE-EC8D-4D1F-A373-DDE2EBE0D25E}" srcOrd="0" destOrd="0" presId="urn:microsoft.com/office/officeart/2008/layout/HalfCircleOrganizationChart"/>
    <dgm:cxn modelId="{6A224946-45F0-4A50-9447-259898753F75}" type="presParOf" srcId="{3A7960CE-EC8D-4D1F-A373-DDE2EBE0D25E}" destId="{F99F35F6-BA59-4B2C-AFB0-AE8DE2911C07}" srcOrd="0" destOrd="0" presId="urn:microsoft.com/office/officeart/2008/layout/HalfCircleOrganizationChart"/>
    <dgm:cxn modelId="{25BEDF5F-AE95-432D-8D9B-AEF86A485690}" type="presParOf" srcId="{F99F35F6-BA59-4B2C-AFB0-AE8DE2911C07}" destId="{8756B784-E242-4F2B-9F25-4A87B29188EA}" srcOrd="0" destOrd="0" presId="urn:microsoft.com/office/officeart/2008/layout/HalfCircleOrganizationChart"/>
    <dgm:cxn modelId="{C5DA68C9-5642-43EF-9000-DC190972C70B}" type="presParOf" srcId="{F99F35F6-BA59-4B2C-AFB0-AE8DE2911C07}" destId="{B2EF0F07-C95F-4642-9133-9A2D1A7EFE63}" srcOrd="1" destOrd="0" presId="urn:microsoft.com/office/officeart/2008/layout/HalfCircleOrganizationChart"/>
    <dgm:cxn modelId="{1389DDB5-5DDE-4C43-B20A-9A28DDF0C319}" type="presParOf" srcId="{F99F35F6-BA59-4B2C-AFB0-AE8DE2911C07}" destId="{D8E7F9F2-27D9-4532-B6A2-889C0EFA5162}" srcOrd="2" destOrd="0" presId="urn:microsoft.com/office/officeart/2008/layout/HalfCircleOrganizationChart"/>
    <dgm:cxn modelId="{15331CB6-D9B6-4A2C-8F5E-747F4D565587}" type="presParOf" srcId="{F99F35F6-BA59-4B2C-AFB0-AE8DE2911C07}" destId="{9F9D41A6-28B0-4FC4-8BA1-A6A081EF70B6}" srcOrd="3" destOrd="0" presId="urn:microsoft.com/office/officeart/2008/layout/HalfCircleOrganizationChart"/>
    <dgm:cxn modelId="{DF45EF15-850D-4287-8BFB-9E555768CE70}" type="presParOf" srcId="{3A7960CE-EC8D-4D1F-A373-DDE2EBE0D25E}" destId="{F7CFEC90-51E8-4861-9786-68C24B1B0170}" srcOrd="1" destOrd="0" presId="urn:microsoft.com/office/officeart/2008/layout/HalfCircleOrganizationChart"/>
    <dgm:cxn modelId="{2D637557-0D8A-4356-AF08-6612EFF6B7F9}" type="presParOf" srcId="{F7CFEC90-51E8-4861-9786-68C24B1B0170}" destId="{4F7E22DE-3653-486F-92E3-C1C66ABEF5CA}" srcOrd="0" destOrd="0" presId="urn:microsoft.com/office/officeart/2008/layout/HalfCircleOrganizationChart"/>
    <dgm:cxn modelId="{0EEC2C4D-1B14-4034-B08F-26EB5E512BAE}" type="presParOf" srcId="{F7CFEC90-51E8-4861-9786-68C24B1B0170}" destId="{ED48769B-D07D-44B7-B79A-E16DDE7AA12A}" srcOrd="1" destOrd="0" presId="urn:microsoft.com/office/officeart/2008/layout/HalfCircleOrganizationChart"/>
    <dgm:cxn modelId="{47084E99-F005-47EE-A162-B22D5379C105}" type="presParOf" srcId="{ED48769B-D07D-44B7-B79A-E16DDE7AA12A}" destId="{9CCC3DAA-8DD3-4162-AFF5-EAA7A1678E71}" srcOrd="0" destOrd="0" presId="urn:microsoft.com/office/officeart/2008/layout/HalfCircleOrganizationChart"/>
    <dgm:cxn modelId="{A167C90C-0032-439C-A248-3F9DD34D6D17}" type="presParOf" srcId="{9CCC3DAA-8DD3-4162-AFF5-EAA7A1678E71}" destId="{1E5C5F10-8BB3-49E4-9A6F-4F5D07198ED4}" srcOrd="0" destOrd="0" presId="urn:microsoft.com/office/officeart/2008/layout/HalfCircleOrganizationChart"/>
    <dgm:cxn modelId="{2F28C7F9-3CFF-4EBD-A629-BD4B0BB45F06}" type="presParOf" srcId="{9CCC3DAA-8DD3-4162-AFF5-EAA7A1678E71}" destId="{16C00D62-C36A-4DAB-9562-C038B334D833}" srcOrd="1" destOrd="0" presId="urn:microsoft.com/office/officeart/2008/layout/HalfCircleOrganizationChart"/>
    <dgm:cxn modelId="{5F17DBEC-2D84-454C-ADD0-28836CAEEDDB}" type="presParOf" srcId="{9CCC3DAA-8DD3-4162-AFF5-EAA7A1678E71}" destId="{21733B86-492D-45DB-B5C5-47AC1D5EE32B}" srcOrd="2" destOrd="0" presId="urn:microsoft.com/office/officeart/2008/layout/HalfCircleOrganizationChart"/>
    <dgm:cxn modelId="{5AB52EC4-CF2A-470E-B58C-548E1AE7A805}" type="presParOf" srcId="{9CCC3DAA-8DD3-4162-AFF5-EAA7A1678E71}" destId="{C350FCA2-5E49-4724-89A8-94A4E125C10D}" srcOrd="3" destOrd="0" presId="urn:microsoft.com/office/officeart/2008/layout/HalfCircleOrganizationChart"/>
    <dgm:cxn modelId="{4801BBBF-18B4-4247-BC84-DEB4E844B76B}" type="presParOf" srcId="{ED48769B-D07D-44B7-B79A-E16DDE7AA12A}" destId="{A4421A39-E593-46CF-A041-8B1789C6EDA8}" srcOrd="1" destOrd="0" presId="urn:microsoft.com/office/officeart/2008/layout/HalfCircleOrganizationChart"/>
    <dgm:cxn modelId="{3EC01F5D-60A1-4642-9F80-56EFFBD07513}" type="presParOf" srcId="{ED48769B-D07D-44B7-B79A-E16DDE7AA12A}" destId="{82AAD554-7A4A-4F05-882E-9A0AA9193314}" srcOrd="2" destOrd="0" presId="urn:microsoft.com/office/officeart/2008/layout/HalfCircleOrganizationChart"/>
    <dgm:cxn modelId="{A0676AA6-2CAA-4730-8322-B4960825146C}" type="presParOf" srcId="{F7CFEC90-51E8-4861-9786-68C24B1B0170}" destId="{8AA291CC-9473-4779-B815-993C1AD51E93}" srcOrd="2" destOrd="0" presId="urn:microsoft.com/office/officeart/2008/layout/HalfCircleOrganizationChart"/>
    <dgm:cxn modelId="{049B9E29-F21F-4C56-8460-8C9CA8F492EC}" type="presParOf" srcId="{F7CFEC90-51E8-4861-9786-68C24B1B0170}" destId="{55F563FF-5196-4C38-A0D6-1F1DE25C5284}" srcOrd="3" destOrd="0" presId="urn:microsoft.com/office/officeart/2008/layout/HalfCircleOrganizationChart"/>
    <dgm:cxn modelId="{7615A4CE-BDED-4CC6-A284-12F4E88E3283}" type="presParOf" srcId="{55F563FF-5196-4C38-A0D6-1F1DE25C5284}" destId="{A2AEE7BF-B2E7-4255-845E-0EE366DCF1BC}" srcOrd="0" destOrd="0" presId="urn:microsoft.com/office/officeart/2008/layout/HalfCircleOrganizationChart"/>
    <dgm:cxn modelId="{9620C59C-332E-42AC-864B-D4C321AD4B70}" type="presParOf" srcId="{A2AEE7BF-B2E7-4255-845E-0EE366DCF1BC}" destId="{22B17972-0609-4E32-802A-16A3892A46F6}" srcOrd="0" destOrd="0" presId="urn:microsoft.com/office/officeart/2008/layout/HalfCircleOrganizationChart"/>
    <dgm:cxn modelId="{BFE1E528-B248-4BFB-A25E-D71698B98C54}" type="presParOf" srcId="{A2AEE7BF-B2E7-4255-845E-0EE366DCF1BC}" destId="{F88D3BEB-AD27-4E2F-A713-8ADA97884C66}" srcOrd="1" destOrd="0" presId="urn:microsoft.com/office/officeart/2008/layout/HalfCircleOrganizationChart"/>
    <dgm:cxn modelId="{EC68B50C-FF79-447D-BE05-1AC47271317B}" type="presParOf" srcId="{A2AEE7BF-B2E7-4255-845E-0EE366DCF1BC}" destId="{A96831D4-E17B-4D69-8FC8-2314FCDE161E}" srcOrd="2" destOrd="0" presId="urn:microsoft.com/office/officeart/2008/layout/HalfCircleOrganizationChart"/>
    <dgm:cxn modelId="{876103E6-8A47-48DD-B491-FAA40ED076F9}" type="presParOf" srcId="{A2AEE7BF-B2E7-4255-845E-0EE366DCF1BC}" destId="{FAA06989-8A44-4A79-A6E0-A6D78E39D9E4}" srcOrd="3" destOrd="0" presId="urn:microsoft.com/office/officeart/2008/layout/HalfCircleOrganizationChart"/>
    <dgm:cxn modelId="{E088DFC1-3743-46FC-A7E5-4184C5856DD3}" type="presParOf" srcId="{55F563FF-5196-4C38-A0D6-1F1DE25C5284}" destId="{88D4563E-B5FA-4278-848B-F03A70877E98}" srcOrd="1" destOrd="0" presId="urn:microsoft.com/office/officeart/2008/layout/HalfCircleOrganizationChart"/>
    <dgm:cxn modelId="{1F14434A-CC21-498E-9798-A4660185F035}" type="presParOf" srcId="{55F563FF-5196-4C38-A0D6-1F1DE25C5284}" destId="{28708994-C45E-4D1E-BDA8-6016A93377B9}" srcOrd="2" destOrd="0" presId="urn:microsoft.com/office/officeart/2008/layout/HalfCircleOrganizationChart"/>
    <dgm:cxn modelId="{F69160FB-A72B-42FE-81D7-7AC9247525FE}" type="presParOf" srcId="{3A7960CE-EC8D-4D1F-A373-DDE2EBE0D25E}" destId="{879186D1-E93C-48AF-9A04-2C8B66C1DC4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F9957E-83B8-4B5F-A468-AFDE9C57D1D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9F41311-D182-4C8C-B36E-7FB5FA565242}">
      <dgm:prSet phldrT="[Текст]"/>
      <dgm:spPr/>
      <dgm:t>
        <a:bodyPr/>
        <a:lstStyle/>
        <a:p>
          <a:r>
            <a:rPr lang="ru-RU" dirty="0" smtClean="0"/>
            <a:t>«Я расскажу – ты послушай»</a:t>
          </a:r>
          <a:endParaRPr lang="ru-RU" dirty="0"/>
        </a:p>
      </dgm:t>
    </dgm:pt>
    <dgm:pt modelId="{27141868-4D59-4634-9899-8445F29A273C}" type="parTrans" cxnId="{678B2959-B7FD-4D1E-BF13-068D552DF5AE}">
      <dgm:prSet/>
      <dgm:spPr/>
      <dgm:t>
        <a:bodyPr/>
        <a:lstStyle/>
        <a:p>
          <a:endParaRPr lang="ru-RU"/>
        </a:p>
      </dgm:t>
    </dgm:pt>
    <dgm:pt modelId="{45985A0D-A809-49B4-9079-3722E1CB78C7}" type="sibTrans" cxnId="{678B2959-B7FD-4D1E-BF13-068D552DF5AE}">
      <dgm:prSet/>
      <dgm:spPr/>
      <dgm:t>
        <a:bodyPr/>
        <a:lstStyle/>
        <a:p>
          <a:endParaRPr lang="ru-RU"/>
        </a:p>
      </dgm:t>
    </dgm:pt>
    <dgm:pt modelId="{58C0F037-7692-428C-AE15-1521F56614E5}">
      <dgm:prSet phldrT="[Текст]"/>
      <dgm:spPr/>
      <dgm:t>
        <a:bodyPr/>
        <a:lstStyle/>
        <a:p>
          <a:r>
            <a:rPr lang="ru-RU" dirty="0" smtClean="0"/>
            <a:t>«Я покажу – ты попробуй»</a:t>
          </a:r>
          <a:endParaRPr lang="ru-RU" dirty="0"/>
        </a:p>
      </dgm:t>
    </dgm:pt>
    <dgm:pt modelId="{B9AF160D-0255-4C7D-BDEB-23988BB8B558}" type="parTrans" cxnId="{89F10EB3-643E-46CC-B2A9-AC579C46B11C}">
      <dgm:prSet/>
      <dgm:spPr/>
      <dgm:t>
        <a:bodyPr/>
        <a:lstStyle/>
        <a:p>
          <a:endParaRPr lang="ru-RU"/>
        </a:p>
      </dgm:t>
    </dgm:pt>
    <dgm:pt modelId="{B0DD1E81-C7ED-4BA3-B526-5D5781ACCC73}" type="sibTrans" cxnId="{89F10EB3-643E-46CC-B2A9-AC579C46B11C}">
      <dgm:prSet/>
      <dgm:spPr/>
      <dgm:t>
        <a:bodyPr/>
        <a:lstStyle/>
        <a:p>
          <a:endParaRPr lang="ru-RU"/>
        </a:p>
      </dgm:t>
    </dgm:pt>
    <dgm:pt modelId="{A1174CC1-01AB-4AD6-BCC1-F96510DB594C}">
      <dgm:prSet phldrT="[Текст]"/>
      <dgm:spPr/>
      <dgm:t>
        <a:bodyPr/>
        <a:lstStyle/>
        <a:p>
          <a:r>
            <a:rPr lang="ru-RU" dirty="0" smtClean="0"/>
            <a:t>«Сделаем вместе»</a:t>
          </a:r>
          <a:endParaRPr lang="ru-RU" dirty="0"/>
        </a:p>
      </dgm:t>
    </dgm:pt>
    <dgm:pt modelId="{C7EBA8FA-03B9-49C1-AEC8-47B998C7EFB8}" type="parTrans" cxnId="{561AAFFD-29ED-48E4-9CB0-57468444D255}">
      <dgm:prSet/>
      <dgm:spPr/>
      <dgm:t>
        <a:bodyPr/>
        <a:lstStyle/>
        <a:p>
          <a:endParaRPr lang="ru-RU"/>
        </a:p>
      </dgm:t>
    </dgm:pt>
    <dgm:pt modelId="{8A48E6B8-A680-43A8-BFB7-54A88C3A3B27}" type="sibTrans" cxnId="{561AAFFD-29ED-48E4-9CB0-57468444D255}">
      <dgm:prSet/>
      <dgm:spPr/>
      <dgm:t>
        <a:bodyPr/>
        <a:lstStyle/>
        <a:p>
          <a:endParaRPr lang="ru-RU"/>
        </a:p>
      </dgm:t>
    </dgm:pt>
    <dgm:pt modelId="{62EF6655-ACAE-4AF8-BB1A-2DF8D044FB76}">
      <dgm:prSet phldrT="[Текст]"/>
      <dgm:spPr/>
      <dgm:t>
        <a:bodyPr/>
        <a:lstStyle/>
        <a:p>
          <a:r>
            <a:rPr lang="ru-RU" dirty="0" smtClean="0"/>
            <a:t>«Сделай сам – я подскажу»</a:t>
          </a:r>
          <a:endParaRPr lang="ru-RU" dirty="0"/>
        </a:p>
      </dgm:t>
    </dgm:pt>
    <dgm:pt modelId="{F72545D1-D7D2-4F44-925C-5CD08AA4827B}" type="parTrans" cxnId="{FD6C6050-CD8C-4664-88B4-1FBA00F9C369}">
      <dgm:prSet/>
      <dgm:spPr/>
      <dgm:t>
        <a:bodyPr/>
        <a:lstStyle/>
        <a:p>
          <a:endParaRPr lang="ru-RU"/>
        </a:p>
      </dgm:t>
    </dgm:pt>
    <dgm:pt modelId="{5A5CC820-4D10-4DC5-BFAE-044365A26932}" type="sibTrans" cxnId="{FD6C6050-CD8C-4664-88B4-1FBA00F9C369}">
      <dgm:prSet/>
      <dgm:spPr/>
      <dgm:t>
        <a:bodyPr/>
        <a:lstStyle/>
        <a:p>
          <a:endParaRPr lang="ru-RU"/>
        </a:p>
      </dgm:t>
    </dgm:pt>
    <dgm:pt modelId="{139E8C0F-2622-4A59-B02B-A0AA41A148CE}">
      <dgm:prSet phldrT="[Текст]"/>
      <dgm:spPr/>
      <dgm:t>
        <a:bodyPr/>
        <a:lstStyle/>
        <a:p>
          <a:r>
            <a:rPr lang="ru-RU" dirty="0" smtClean="0"/>
            <a:t>«Сделай сам и расскажи, что сделал»</a:t>
          </a:r>
          <a:endParaRPr lang="ru-RU" dirty="0"/>
        </a:p>
      </dgm:t>
    </dgm:pt>
    <dgm:pt modelId="{BDD8AD98-0B33-428A-934E-EB2288AFE641}" type="parTrans" cxnId="{0C4B8DB1-8F51-4BC0-9828-884FC9F34579}">
      <dgm:prSet/>
      <dgm:spPr/>
      <dgm:t>
        <a:bodyPr/>
        <a:lstStyle/>
        <a:p>
          <a:endParaRPr lang="ru-RU"/>
        </a:p>
      </dgm:t>
    </dgm:pt>
    <dgm:pt modelId="{89CB88C0-6891-46D1-BD2C-59CD39FAFDEB}" type="sibTrans" cxnId="{0C4B8DB1-8F51-4BC0-9828-884FC9F34579}">
      <dgm:prSet/>
      <dgm:spPr/>
      <dgm:t>
        <a:bodyPr/>
        <a:lstStyle/>
        <a:p>
          <a:endParaRPr lang="ru-RU"/>
        </a:p>
      </dgm:t>
    </dgm:pt>
    <dgm:pt modelId="{D8CBEBED-9CEA-4B2D-BE72-4008CC1639FE}" type="pres">
      <dgm:prSet presAssocID="{FCF9957E-83B8-4B5F-A468-AFDE9C57D1DD}" presName="Name0" presStyleCnt="0">
        <dgm:presLayoutVars>
          <dgm:dir/>
          <dgm:animLvl val="lvl"/>
          <dgm:resizeHandles val="exact"/>
        </dgm:presLayoutVars>
      </dgm:prSet>
      <dgm:spPr/>
    </dgm:pt>
    <dgm:pt modelId="{83407002-4954-482F-A8A3-2DD5370C4138}" type="pres">
      <dgm:prSet presAssocID="{D9F41311-D182-4C8C-B36E-7FB5FA565242}" presName="parTxOnly" presStyleLbl="node1" presStyleIdx="0" presStyleCnt="5" custScaleY="1045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3FF55-304C-4EF0-8570-0DF81CF7B30D}" type="pres">
      <dgm:prSet presAssocID="{45985A0D-A809-49B4-9079-3722E1CB78C7}" presName="parTxOnlySpace" presStyleCnt="0"/>
      <dgm:spPr/>
    </dgm:pt>
    <dgm:pt modelId="{0E00FE18-4623-4E3A-9BCB-F0DA13E49196}" type="pres">
      <dgm:prSet presAssocID="{58C0F037-7692-428C-AE15-1521F56614E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17DAA-5626-42F5-8ACD-D3283297E95B}" type="pres">
      <dgm:prSet presAssocID="{B0DD1E81-C7ED-4BA3-B526-5D5781ACCC73}" presName="parTxOnlySpace" presStyleCnt="0"/>
      <dgm:spPr/>
    </dgm:pt>
    <dgm:pt modelId="{6D34D023-D116-4E83-8FCE-F007AFA3B2AB}" type="pres">
      <dgm:prSet presAssocID="{A1174CC1-01AB-4AD6-BCC1-F96510DB594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48883-4960-44DF-9221-A197F8222607}" type="pres">
      <dgm:prSet presAssocID="{8A48E6B8-A680-43A8-BFB7-54A88C3A3B27}" presName="parTxOnlySpace" presStyleCnt="0"/>
      <dgm:spPr/>
    </dgm:pt>
    <dgm:pt modelId="{B87159B1-BC40-45E1-BA87-AB3739824ACC}" type="pres">
      <dgm:prSet presAssocID="{62EF6655-ACAE-4AF8-BB1A-2DF8D044FB76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4BDC4-E11A-4187-9960-4EFD11B4B41A}" type="pres">
      <dgm:prSet presAssocID="{5A5CC820-4D10-4DC5-BFAE-044365A26932}" presName="parTxOnlySpace" presStyleCnt="0"/>
      <dgm:spPr/>
    </dgm:pt>
    <dgm:pt modelId="{2C0DB49F-AE2B-4AE8-B5BC-5DB06639C756}" type="pres">
      <dgm:prSet presAssocID="{139E8C0F-2622-4A59-B02B-A0AA41A148CE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F10EB3-643E-46CC-B2A9-AC579C46B11C}" srcId="{FCF9957E-83B8-4B5F-A468-AFDE9C57D1DD}" destId="{58C0F037-7692-428C-AE15-1521F56614E5}" srcOrd="1" destOrd="0" parTransId="{B9AF160D-0255-4C7D-BDEB-23988BB8B558}" sibTransId="{B0DD1E81-C7ED-4BA3-B526-5D5781ACCC73}"/>
    <dgm:cxn modelId="{B72942A9-E618-4C0A-8892-855C5BA16297}" type="presOf" srcId="{58C0F037-7692-428C-AE15-1521F56614E5}" destId="{0E00FE18-4623-4E3A-9BCB-F0DA13E49196}" srcOrd="0" destOrd="0" presId="urn:microsoft.com/office/officeart/2005/8/layout/chevron1"/>
    <dgm:cxn modelId="{EFF3C928-9E19-4F8D-B3F0-52FF1AC15372}" type="presOf" srcId="{62EF6655-ACAE-4AF8-BB1A-2DF8D044FB76}" destId="{B87159B1-BC40-45E1-BA87-AB3739824ACC}" srcOrd="0" destOrd="0" presId="urn:microsoft.com/office/officeart/2005/8/layout/chevron1"/>
    <dgm:cxn modelId="{DC1CA447-DD4B-4E4C-B5E8-7B5F20CA5C10}" type="presOf" srcId="{D9F41311-D182-4C8C-B36E-7FB5FA565242}" destId="{83407002-4954-482F-A8A3-2DD5370C4138}" srcOrd="0" destOrd="0" presId="urn:microsoft.com/office/officeart/2005/8/layout/chevron1"/>
    <dgm:cxn modelId="{561AAFFD-29ED-48E4-9CB0-57468444D255}" srcId="{FCF9957E-83B8-4B5F-A468-AFDE9C57D1DD}" destId="{A1174CC1-01AB-4AD6-BCC1-F96510DB594C}" srcOrd="2" destOrd="0" parTransId="{C7EBA8FA-03B9-49C1-AEC8-47B998C7EFB8}" sibTransId="{8A48E6B8-A680-43A8-BFB7-54A88C3A3B27}"/>
    <dgm:cxn modelId="{6F27C8A4-8D35-4403-BC55-2F6B28FE1F21}" type="presOf" srcId="{139E8C0F-2622-4A59-B02B-A0AA41A148CE}" destId="{2C0DB49F-AE2B-4AE8-B5BC-5DB06639C756}" srcOrd="0" destOrd="0" presId="urn:microsoft.com/office/officeart/2005/8/layout/chevron1"/>
    <dgm:cxn modelId="{5E55E679-9877-404B-9986-29B40B103683}" type="presOf" srcId="{A1174CC1-01AB-4AD6-BCC1-F96510DB594C}" destId="{6D34D023-D116-4E83-8FCE-F007AFA3B2AB}" srcOrd="0" destOrd="0" presId="urn:microsoft.com/office/officeart/2005/8/layout/chevron1"/>
    <dgm:cxn modelId="{0C4B8DB1-8F51-4BC0-9828-884FC9F34579}" srcId="{FCF9957E-83B8-4B5F-A468-AFDE9C57D1DD}" destId="{139E8C0F-2622-4A59-B02B-A0AA41A148CE}" srcOrd="4" destOrd="0" parTransId="{BDD8AD98-0B33-428A-934E-EB2288AFE641}" sibTransId="{89CB88C0-6891-46D1-BD2C-59CD39FAFDEB}"/>
    <dgm:cxn modelId="{FD6C6050-CD8C-4664-88B4-1FBA00F9C369}" srcId="{FCF9957E-83B8-4B5F-A468-AFDE9C57D1DD}" destId="{62EF6655-ACAE-4AF8-BB1A-2DF8D044FB76}" srcOrd="3" destOrd="0" parTransId="{F72545D1-D7D2-4F44-925C-5CD08AA4827B}" sibTransId="{5A5CC820-4D10-4DC5-BFAE-044365A26932}"/>
    <dgm:cxn modelId="{38446D0C-B1F7-4DA6-A242-22E895B1EBCC}" type="presOf" srcId="{FCF9957E-83B8-4B5F-A468-AFDE9C57D1DD}" destId="{D8CBEBED-9CEA-4B2D-BE72-4008CC1639FE}" srcOrd="0" destOrd="0" presId="urn:microsoft.com/office/officeart/2005/8/layout/chevron1"/>
    <dgm:cxn modelId="{678B2959-B7FD-4D1E-BF13-068D552DF5AE}" srcId="{FCF9957E-83B8-4B5F-A468-AFDE9C57D1DD}" destId="{D9F41311-D182-4C8C-B36E-7FB5FA565242}" srcOrd="0" destOrd="0" parTransId="{27141868-4D59-4634-9899-8445F29A273C}" sibTransId="{45985A0D-A809-49B4-9079-3722E1CB78C7}"/>
    <dgm:cxn modelId="{68EA03F6-80AF-4AE1-A898-350C771AA397}" type="presParOf" srcId="{D8CBEBED-9CEA-4B2D-BE72-4008CC1639FE}" destId="{83407002-4954-482F-A8A3-2DD5370C4138}" srcOrd="0" destOrd="0" presId="urn:microsoft.com/office/officeart/2005/8/layout/chevron1"/>
    <dgm:cxn modelId="{077B38E6-9CAE-4B15-963C-F17A59BF933C}" type="presParOf" srcId="{D8CBEBED-9CEA-4B2D-BE72-4008CC1639FE}" destId="{0153FF55-304C-4EF0-8570-0DF81CF7B30D}" srcOrd="1" destOrd="0" presId="urn:microsoft.com/office/officeart/2005/8/layout/chevron1"/>
    <dgm:cxn modelId="{31E8B82B-E12B-4A51-9AF2-449B7D4B54D1}" type="presParOf" srcId="{D8CBEBED-9CEA-4B2D-BE72-4008CC1639FE}" destId="{0E00FE18-4623-4E3A-9BCB-F0DA13E49196}" srcOrd="2" destOrd="0" presId="urn:microsoft.com/office/officeart/2005/8/layout/chevron1"/>
    <dgm:cxn modelId="{88E5C79E-14F8-4793-A77B-C7A7825821D0}" type="presParOf" srcId="{D8CBEBED-9CEA-4B2D-BE72-4008CC1639FE}" destId="{31717DAA-5626-42F5-8ACD-D3283297E95B}" srcOrd="3" destOrd="0" presId="urn:microsoft.com/office/officeart/2005/8/layout/chevron1"/>
    <dgm:cxn modelId="{94309C74-2902-48AD-8130-3571F7EC76B8}" type="presParOf" srcId="{D8CBEBED-9CEA-4B2D-BE72-4008CC1639FE}" destId="{6D34D023-D116-4E83-8FCE-F007AFA3B2AB}" srcOrd="4" destOrd="0" presId="urn:microsoft.com/office/officeart/2005/8/layout/chevron1"/>
    <dgm:cxn modelId="{F1E3A977-BE17-4B69-AAEE-761A20458900}" type="presParOf" srcId="{D8CBEBED-9CEA-4B2D-BE72-4008CC1639FE}" destId="{EE148883-4960-44DF-9221-A197F8222607}" srcOrd="5" destOrd="0" presId="urn:microsoft.com/office/officeart/2005/8/layout/chevron1"/>
    <dgm:cxn modelId="{4E345487-12A0-49BE-877E-85AA0C16A2ED}" type="presParOf" srcId="{D8CBEBED-9CEA-4B2D-BE72-4008CC1639FE}" destId="{B87159B1-BC40-45E1-BA87-AB3739824ACC}" srcOrd="6" destOrd="0" presId="urn:microsoft.com/office/officeart/2005/8/layout/chevron1"/>
    <dgm:cxn modelId="{8C9E8853-6ADA-4544-A0BA-C187A08E0704}" type="presParOf" srcId="{D8CBEBED-9CEA-4B2D-BE72-4008CC1639FE}" destId="{E714BDC4-E11A-4187-9960-4EFD11B4B41A}" srcOrd="7" destOrd="0" presId="urn:microsoft.com/office/officeart/2005/8/layout/chevron1"/>
    <dgm:cxn modelId="{28593F93-53B9-4D6B-B29F-B92B0879BB8A}" type="presParOf" srcId="{D8CBEBED-9CEA-4B2D-BE72-4008CC1639FE}" destId="{2C0DB49F-AE2B-4AE8-B5BC-5DB06639C75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5A64C2-5FD9-4191-BD9A-EC8024764EB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B6798-5A33-447B-8375-8123CF36BFC1}">
      <dgm:prSet phldrT="[Текст]"/>
      <dgm:spPr/>
      <dgm:t>
        <a:bodyPr/>
        <a:lstStyle/>
        <a:p>
          <a:r>
            <a:rPr lang="ru-RU" dirty="0" smtClean="0"/>
            <a:t>Стили наставничества</a:t>
          </a:r>
          <a:endParaRPr lang="ru-RU" dirty="0"/>
        </a:p>
      </dgm:t>
    </dgm:pt>
    <dgm:pt modelId="{44EBAC17-847E-4BFF-9342-FF94E3D0CBB6}" type="parTrans" cxnId="{F7F8745A-B331-4603-A04A-05A95C4246BE}">
      <dgm:prSet/>
      <dgm:spPr/>
      <dgm:t>
        <a:bodyPr/>
        <a:lstStyle/>
        <a:p>
          <a:endParaRPr lang="ru-RU"/>
        </a:p>
      </dgm:t>
    </dgm:pt>
    <dgm:pt modelId="{523207E3-5380-4510-B831-CEA86E6BB730}" type="sibTrans" cxnId="{F7F8745A-B331-4603-A04A-05A95C4246BE}">
      <dgm:prSet/>
      <dgm:spPr/>
      <dgm:t>
        <a:bodyPr/>
        <a:lstStyle/>
        <a:p>
          <a:endParaRPr lang="ru-RU"/>
        </a:p>
      </dgm:t>
    </dgm:pt>
    <dgm:pt modelId="{38D360A4-CA97-4982-92BC-409086D42763}">
      <dgm:prSet phldrT="[Текст]"/>
      <dgm:spPr/>
      <dgm:t>
        <a:bodyPr/>
        <a:lstStyle/>
        <a:p>
          <a:r>
            <a:rPr lang="ru-RU" dirty="0" smtClean="0"/>
            <a:t>Мастер объяснения</a:t>
          </a:r>
          <a:endParaRPr lang="ru-RU" dirty="0"/>
        </a:p>
      </dgm:t>
    </dgm:pt>
    <dgm:pt modelId="{D5100529-4DED-4B68-8738-18F22E5DDA9F}" type="parTrans" cxnId="{EB1022FB-F5D5-4039-911A-4FF6DF770F26}">
      <dgm:prSet/>
      <dgm:spPr/>
      <dgm:t>
        <a:bodyPr/>
        <a:lstStyle/>
        <a:p>
          <a:endParaRPr lang="ru-RU"/>
        </a:p>
      </dgm:t>
    </dgm:pt>
    <dgm:pt modelId="{AE452FED-7EB3-4914-AA3B-484C21BEB5CB}" type="sibTrans" cxnId="{EB1022FB-F5D5-4039-911A-4FF6DF770F26}">
      <dgm:prSet/>
      <dgm:spPr/>
      <dgm:t>
        <a:bodyPr/>
        <a:lstStyle/>
        <a:p>
          <a:endParaRPr lang="ru-RU"/>
        </a:p>
      </dgm:t>
    </dgm:pt>
    <dgm:pt modelId="{5CD73ECE-64CF-4004-9C17-47182648E989}">
      <dgm:prSet phldrT="[Текст]"/>
      <dgm:spPr/>
      <dgm:t>
        <a:bodyPr/>
        <a:lstStyle/>
        <a:p>
          <a:r>
            <a:rPr lang="ru-RU" dirty="0" smtClean="0"/>
            <a:t>Мастер примера</a:t>
          </a:r>
          <a:endParaRPr lang="ru-RU" dirty="0"/>
        </a:p>
      </dgm:t>
    </dgm:pt>
    <dgm:pt modelId="{54346A1E-EDAA-4B02-A611-7FEF907E34E5}" type="parTrans" cxnId="{4553E79C-E76C-4A9F-9DEB-59F635912976}">
      <dgm:prSet/>
      <dgm:spPr/>
      <dgm:t>
        <a:bodyPr/>
        <a:lstStyle/>
        <a:p>
          <a:endParaRPr lang="ru-RU"/>
        </a:p>
      </dgm:t>
    </dgm:pt>
    <dgm:pt modelId="{74F61B6D-C9CF-4C94-9327-7F2E4E6CA9F5}" type="sibTrans" cxnId="{4553E79C-E76C-4A9F-9DEB-59F635912976}">
      <dgm:prSet/>
      <dgm:spPr/>
      <dgm:t>
        <a:bodyPr/>
        <a:lstStyle/>
        <a:p>
          <a:endParaRPr lang="ru-RU"/>
        </a:p>
      </dgm:t>
    </dgm:pt>
    <dgm:pt modelId="{DF87D1BD-755E-403C-A4F2-FCEEF2DE9DDB}">
      <dgm:prSet/>
      <dgm:spPr/>
      <dgm:t>
        <a:bodyPr/>
        <a:lstStyle/>
        <a:p>
          <a:r>
            <a:rPr lang="ru-RU" dirty="0" smtClean="0"/>
            <a:t>Мастер практики</a:t>
          </a:r>
          <a:endParaRPr lang="ru-RU" dirty="0"/>
        </a:p>
      </dgm:t>
    </dgm:pt>
    <dgm:pt modelId="{BA24D36A-9A36-45CD-980D-5F680C8331D0}" type="parTrans" cxnId="{1586526B-DAD4-4620-8787-EA1F8286C14C}">
      <dgm:prSet/>
      <dgm:spPr/>
      <dgm:t>
        <a:bodyPr/>
        <a:lstStyle/>
        <a:p>
          <a:endParaRPr lang="ru-RU"/>
        </a:p>
      </dgm:t>
    </dgm:pt>
    <dgm:pt modelId="{80C76F82-AEC2-4C58-B71C-34138A777BF4}" type="sibTrans" cxnId="{1586526B-DAD4-4620-8787-EA1F8286C14C}">
      <dgm:prSet/>
      <dgm:spPr/>
      <dgm:t>
        <a:bodyPr/>
        <a:lstStyle/>
        <a:p>
          <a:endParaRPr lang="ru-RU"/>
        </a:p>
      </dgm:t>
    </dgm:pt>
    <dgm:pt modelId="{E3C5093A-70F0-4033-89A3-8E2D5FDC3D37}" type="pres">
      <dgm:prSet presAssocID="{995A64C2-5FD9-4191-BD9A-EC8024764EB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F8142F-3D70-4A75-B163-1FD214BE3C3B}" type="pres">
      <dgm:prSet presAssocID="{970B6798-5A33-447B-8375-8123CF36BFC1}" presName="root" presStyleCnt="0"/>
      <dgm:spPr/>
    </dgm:pt>
    <dgm:pt modelId="{CB9FD6C7-0AE0-4A19-BC70-6223F0AAB03D}" type="pres">
      <dgm:prSet presAssocID="{970B6798-5A33-447B-8375-8123CF36BFC1}" presName="rootComposite" presStyleCnt="0"/>
      <dgm:spPr/>
    </dgm:pt>
    <dgm:pt modelId="{EC77EEB7-4A02-4220-8967-8707F2AC6728}" type="pres">
      <dgm:prSet presAssocID="{970B6798-5A33-447B-8375-8123CF36BFC1}" presName="rootText" presStyleLbl="node1" presStyleIdx="0" presStyleCnt="1" custLinFactNeighborX="2425" custLinFactNeighborY="192"/>
      <dgm:spPr/>
      <dgm:t>
        <a:bodyPr/>
        <a:lstStyle/>
        <a:p>
          <a:endParaRPr lang="ru-RU"/>
        </a:p>
      </dgm:t>
    </dgm:pt>
    <dgm:pt modelId="{6EABBF9B-9907-4291-82A0-8C1297144CC1}" type="pres">
      <dgm:prSet presAssocID="{970B6798-5A33-447B-8375-8123CF36BFC1}" presName="rootConnector" presStyleLbl="node1" presStyleIdx="0" presStyleCnt="1"/>
      <dgm:spPr/>
      <dgm:t>
        <a:bodyPr/>
        <a:lstStyle/>
        <a:p>
          <a:endParaRPr lang="ru-RU"/>
        </a:p>
      </dgm:t>
    </dgm:pt>
    <dgm:pt modelId="{39936841-5F16-4F4A-B7D6-85D06E412B3F}" type="pres">
      <dgm:prSet presAssocID="{970B6798-5A33-447B-8375-8123CF36BFC1}" presName="childShape" presStyleCnt="0"/>
      <dgm:spPr/>
    </dgm:pt>
    <dgm:pt modelId="{A898DA75-0769-4CCA-B2F1-BFF85B3E36B5}" type="pres">
      <dgm:prSet presAssocID="{D5100529-4DED-4B68-8738-18F22E5DDA9F}" presName="Name13" presStyleLbl="parChTrans1D2" presStyleIdx="0" presStyleCnt="3"/>
      <dgm:spPr/>
      <dgm:t>
        <a:bodyPr/>
        <a:lstStyle/>
        <a:p>
          <a:endParaRPr lang="ru-RU"/>
        </a:p>
      </dgm:t>
    </dgm:pt>
    <dgm:pt modelId="{5731B061-27C8-433A-ADAF-675B2021C8EF}" type="pres">
      <dgm:prSet presAssocID="{38D360A4-CA97-4982-92BC-409086D4276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12518-E3D2-4CA6-BF24-79A67A7749AD}" type="pres">
      <dgm:prSet presAssocID="{54346A1E-EDAA-4B02-A611-7FEF907E34E5}" presName="Name13" presStyleLbl="parChTrans1D2" presStyleIdx="1" presStyleCnt="3"/>
      <dgm:spPr/>
      <dgm:t>
        <a:bodyPr/>
        <a:lstStyle/>
        <a:p>
          <a:endParaRPr lang="ru-RU"/>
        </a:p>
      </dgm:t>
    </dgm:pt>
    <dgm:pt modelId="{F356D888-5257-47F5-8103-61142A35FF9C}" type="pres">
      <dgm:prSet presAssocID="{5CD73ECE-64CF-4004-9C17-47182648E989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69B9C-BC65-467C-8E5B-34B39C93BD81}" type="pres">
      <dgm:prSet presAssocID="{BA24D36A-9A36-45CD-980D-5F680C8331D0}" presName="Name13" presStyleLbl="parChTrans1D2" presStyleIdx="2" presStyleCnt="3"/>
      <dgm:spPr/>
      <dgm:t>
        <a:bodyPr/>
        <a:lstStyle/>
        <a:p>
          <a:endParaRPr lang="ru-RU"/>
        </a:p>
      </dgm:t>
    </dgm:pt>
    <dgm:pt modelId="{2799E43B-CE73-47F5-8AB3-F0866D09F9EA}" type="pres">
      <dgm:prSet presAssocID="{DF87D1BD-755E-403C-A4F2-FCEEF2DE9DDB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86526B-DAD4-4620-8787-EA1F8286C14C}" srcId="{970B6798-5A33-447B-8375-8123CF36BFC1}" destId="{DF87D1BD-755E-403C-A4F2-FCEEF2DE9DDB}" srcOrd="2" destOrd="0" parTransId="{BA24D36A-9A36-45CD-980D-5F680C8331D0}" sibTransId="{80C76F82-AEC2-4C58-B71C-34138A777BF4}"/>
    <dgm:cxn modelId="{EB1022FB-F5D5-4039-911A-4FF6DF770F26}" srcId="{970B6798-5A33-447B-8375-8123CF36BFC1}" destId="{38D360A4-CA97-4982-92BC-409086D42763}" srcOrd="0" destOrd="0" parTransId="{D5100529-4DED-4B68-8738-18F22E5DDA9F}" sibTransId="{AE452FED-7EB3-4914-AA3B-484C21BEB5CB}"/>
    <dgm:cxn modelId="{88E50C9C-AF18-49EC-8E51-300C3379385E}" type="presOf" srcId="{BA24D36A-9A36-45CD-980D-5F680C8331D0}" destId="{DB969B9C-BC65-467C-8E5B-34B39C93BD81}" srcOrd="0" destOrd="0" presId="urn:microsoft.com/office/officeart/2005/8/layout/hierarchy3"/>
    <dgm:cxn modelId="{83343663-4D08-4075-BA39-956C729C5DC1}" type="presOf" srcId="{D5100529-4DED-4B68-8738-18F22E5DDA9F}" destId="{A898DA75-0769-4CCA-B2F1-BFF85B3E36B5}" srcOrd="0" destOrd="0" presId="urn:microsoft.com/office/officeart/2005/8/layout/hierarchy3"/>
    <dgm:cxn modelId="{86C28311-142B-4432-8CE1-5185AECB8E44}" type="presOf" srcId="{970B6798-5A33-447B-8375-8123CF36BFC1}" destId="{EC77EEB7-4A02-4220-8967-8707F2AC6728}" srcOrd="0" destOrd="0" presId="urn:microsoft.com/office/officeart/2005/8/layout/hierarchy3"/>
    <dgm:cxn modelId="{1AE0313A-692F-448E-989A-03828309D3B7}" type="presOf" srcId="{970B6798-5A33-447B-8375-8123CF36BFC1}" destId="{6EABBF9B-9907-4291-82A0-8C1297144CC1}" srcOrd="1" destOrd="0" presId="urn:microsoft.com/office/officeart/2005/8/layout/hierarchy3"/>
    <dgm:cxn modelId="{4553E79C-E76C-4A9F-9DEB-59F635912976}" srcId="{970B6798-5A33-447B-8375-8123CF36BFC1}" destId="{5CD73ECE-64CF-4004-9C17-47182648E989}" srcOrd="1" destOrd="0" parTransId="{54346A1E-EDAA-4B02-A611-7FEF907E34E5}" sibTransId="{74F61B6D-C9CF-4C94-9327-7F2E4E6CA9F5}"/>
    <dgm:cxn modelId="{1FD08AB8-EA70-42CD-B78D-123C86811ACA}" type="presOf" srcId="{DF87D1BD-755E-403C-A4F2-FCEEF2DE9DDB}" destId="{2799E43B-CE73-47F5-8AB3-F0866D09F9EA}" srcOrd="0" destOrd="0" presId="urn:microsoft.com/office/officeart/2005/8/layout/hierarchy3"/>
    <dgm:cxn modelId="{F7F8745A-B331-4603-A04A-05A95C4246BE}" srcId="{995A64C2-5FD9-4191-BD9A-EC8024764EB0}" destId="{970B6798-5A33-447B-8375-8123CF36BFC1}" srcOrd="0" destOrd="0" parTransId="{44EBAC17-847E-4BFF-9342-FF94E3D0CBB6}" sibTransId="{523207E3-5380-4510-B831-CEA86E6BB730}"/>
    <dgm:cxn modelId="{59343A0B-547B-4C18-9044-428D1430533E}" type="presOf" srcId="{54346A1E-EDAA-4B02-A611-7FEF907E34E5}" destId="{F5712518-E3D2-4CA6-BF24-79A67A7749AD}" srcOrd="0" destOrd="0" presId="urn:microsoft.com/office/officeart/2005/8/layout/hierarchy3"/>
    <dgm:cxn modelId="{0142B1F7-ECDD-46E4-8A08-A5F51A67A29E}" type="presOf" srcId="{995A64C2-5FD9-4191-BD9A-EC8024764EB0}" destId="{E3C5093A-70F0-4033-89A3-8E2D5FDC3D37}" srcOrd="0" destOrd="0" presId="urn:microsoft.com/office/officeart/2005/8/layout/hierarchy3"/>
    <dgm:cxn modelId="{E31166EC-E359-41E6-9EAA-01B7AE09A0B4}" type="presOf" srcId="{5CD73ECE-64CF-4004-9C17-47182648E989}" destId="{F356D888-5257-47F5-8103-61142A35FF9C}" srcOrd="0" destOrd="0" presId="urn:microsoft.com/office/officeart/2005/8/layout/hierarchy3"/>
    <dgm:cxn modelId="{D69A9265-075C-44F9-8092-D86C7D114099}" type="presOf" srcId="{38D360A4-CA97-4982-92BC-409086D42763}" destId="{5731B061-27C8-433A-ADAF-675B2021C8EF}" srcOrd="0" destOrd="0" presId="urn:microsoft.com/office/officeart/2005/8/layout/hierarchy3"/>
    <dgm:cxn modelId="{B7104CC2-EC75-46E5-B925-21F64AC28773}" type="presParOf" srcId="{E3C5093A-70F0-4033-89A3-8E2D5FDC3D37}" destId="{B0F8142F-3D70-4A75-B163-1FD214BE3C3B}" srcOrd="0" destOrd="0" presId="urn:microsoft.com/office/officeart/2005/8/layout/hierarchy3"/>
    <dgm:cxn modelId="{0F8A1B53-8BFC-4E5D-9101-D284258AD791}" type="presParOf" srcId="{B0F8142F-3D70-4A75-B163-1FD214BE3C3B}" destId="{CB9FD6C7-0AE0-4A19-BC70-6223F0AAB03D}" srcOrd="0" destOrd="0" presId="urn:microsoft.com/office/officeart/2005/8/layout/hierarchy3"/>
    <dgm:cxn modelId="{07B2B6B5-F0CE-4A20-99B4-9FAE749D2CE0}" type="presParOf" srcId="{CB9FD6C7-0AE0-4A19-BC70-6223F0AAB03D}" destId="{EC77EEB7-4A02-4220-8967-8707F2AC6728}" srcOrd="0" destOrd="0" presId="urn:microsoft.com/office/officeart/2005/8/layout/hierarchy3"/>
    <dgm:cxn modelId="{80C7276D-E679-4A8A-8358-B559B36500F5}" type="presParOf" srcId="{CB9FD6C7-0AE0-4A19-BC70-6223F0AAB03D}" destId="{6EABBF9B-9907-4291-82A0-8C1297144CC1}" srcOrd="1" destOrd="0" presId="urn:microsoft.com/office/officeart/2005/8/layout/hierarchy3"/>
    <dgm:cxn modelId="{B38C62EB-ED33-477E-8DDB-53BE0A04E487}" type="presParOf" srcId="{B0F8142F-3D70-4A75-B163-1FD214BE3C3B}" destId="{39936841-5F16-4F4A-B7D6-85D06E412B3F}" srcOrd="1" destOrd="0" presId="urn:microsoft.com/office/officeart/2005/8/layout/hierarchy3"/>
    <dgm:cxn modelId="{F065201E-441B-4B29-8101-87A3A2D30B36}" type="presParOf" srcId="{39936841-5F16-4F4A-B7D6-85D06E412B3F}" destId="{A898DA75-0769-4CCA-B2F1-BFF85B3E36B5}" srcOrd="0" destOrd="0" presId="urn:microsoft.com/office/officeart/2005/8/layout/hierarchy3"/>
    <dgm:cxn modelId="{FFDFBE5D-5F48-4EC9-AF75-DA2825803E81}" type="presParOf" srcId="{39936841-5F16-4F4A-B7D6-85D06E412B3F}" destId="{5731B061-27C8-433A-ADAF-675B2021C8EF}" srcOrd="1" destOrd="0" presId="urn:microsoft.com/office/officeart/2005/8/layout/hierarchy3"/>
    <dgm:cxn modelId="{C469AFB0-9C9D-4152-A299-B934DBA6D8A6}" type="presParOf" srcId="{39936841-5F16-4F4A-B7D6-85D06E412B3F}" destId="{F5712518-E3D2-4CA6-BF24-79A67A7749AD}" srcOrd="2" destOrd="0" presId="urn:microsoft.com/office/officeart/2005/8/layout/hierarchy3"/>
    <dgm:cxn modelId="{7AC53402-B5A9-4DFA-B9BA-EBEC7914894E}" type="presParOf" srcId="{39936841-5F16-4F4A-B7D6-85D06E412B3F}" destId="{F356D888-5257-47F5-8103-61142A35FF9C}" srcOrd="3" destOrd="0" presId="urn:microsoft.com/office/officeart/2005/8/layout/hierarchy3"/>
    <dgm:cxn modelId="{C8D0A815-05C8-4957-8F1A-804A3D14151C}" type="presParOf" srcId="{39936841-5F16-4F4A-B7D6-85D06E412B3F}" destId="{DB969B9C-BC65-467C-8E5B-34B39C93BD81}" srcOrd="4" destOrd="0" presId="urn:microsoft.com/office/officeart/2005/8/layout/hierarchy3"/>
    <dgm:cxn modelId="{B531FE10-7980-4290-8FBC-252E1E204D2C}" type="presParOf" srcId="{39936841-5F16-4F4A-B7D6-85D06E412B3F}" destId="{2799E43B-CE73-47F5-8AB3-F0866D09F9E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2C2E5C-1505-49E7-8B60-7F966581E30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6CE56B-ADAA-4440-B741-D51A1498C44F}">
      <dgm:prSet phldrT="[Текст]"/>
      <dgm:spPr/>
      <dgm:t>
        <a:bodyPr/>
        <a:lstStyle/>
        <a:p>
          <a:r>
            <a:rPr lang="ru-RU" dirty="0" smtClean="0"/>
            <a:t>наставничество</a:t>
          </a:r>
          <a:endParaRPr lang="ru-RU" dirty="0"/>
        </a:p>
      </dgm:t>
    </dgm:pt>
    <dgm:pt modelId="{14EA8B56-98EE-4FDA-B9BA-E7F120922EDE}" type="parTrans" cxnId="{09B654A7-E286-446A-9988-2BF1BC096BC3}">
      <dgm:prSet/>
      <dgm:spPr/>
      <dgm:t>
        <a:bodyPr/>
        <a:lstStyle/>
        <a:p>
          <a:endParaRPr lang="ru-RU"/>
        </a:p>
      </dgm:t>
    </dgm:pt>
    <dgm:pt modelId="{9A5334E2-7298-4141-9472-F4AFC31C7F31}" type="sibTrans" cxnId="{09B654A7-E286-446A-9988-2BF1BC096BC3}">
      <dgm:prSet/>
      <dgm:spPr/>
      <dgm:t>
        <a:bodyPr/>
        <a:lstStyle/>
        <a:p>
          <a:endParaRPr lang="ru-RU"/>
        </a:p>
      </dgm:t>
    </dgm:pt>
    <dgm:pt modelId="{064EC222-0F63-4E17-89DA-C1EB3601A035}">
      <dgm:prSet phldrT="[Текст]"/>
      <dgm:spPr/>
      <dgm:t>
        <a:bodyPr/>
        <a:lstStyle/>
        <a:p>
          <a:r>
            <a:rPr lang="ru-RU" dirty="0" smtClean="0"/>
            <a:t>обязательные</a:t>
          </a:r>
          <a:endParaRPr lang="ru-RU" dirty="0"/>
        </a:p>
      </dgm:t>
    </dgm:pt>
    <dgm:pt modelId="{31783BB9-C0D9-477C-999D-348528634653}" type="parTrans" cxnId="{1C078689-B010-425C-813E-070187EE2B5E}">
      <dgm:prSet/>
      <dgm:spPr/>
      <dgm:t>
        <a:bodyPr/>
        <a:lstStyle/>
        <a:p>
          <a:endParaRPr lang="ru-RU"/>
        </a:p>
      </dgm:t>
    </dgm:pt>
    <dgm:pt modelId="{B3EE85A6-FF1F-4A50-9A9E-D67E8E93D9A4}" type="sibTrans" cxnId="{1C078689-B010-425C-813E-070187EE2B5E}">
      <dgm:prSet/>
      <dgm:spPr/>
      <dgm:t>
        <a:bodyPr/>
        <a:lstStyle/>
        <a:p>
          <a:endParaRPr lang="ru-RU"/>
        </a:p>
      </dgm:t>
    </dgm:pt>
    <dgm:pt modelId="{DF290F1E-FF70-4797-B26F-B12F4BCFDED1}">
      <dgm:prSet phldrT="[Текст]"/>
      <dgm:spPr/>
      <dgm:t>
        <a:bodyPr/>
        <a:lstStyle/>
        <a:p>
          <a:r>
            <a:rPr lang="ru-RU" dirty="0" smtClean="0"/>
            <a:t>необязательные</a:t>
          </a:r>
          <a:endParaRPr lang="ru-RU" dirty="0"/>
        </a:p>
      </dgm:t>
    </dgm:pt>
    <dgm:pt modelId="{F36B795D-2E09-4825-9409-6EF446F967B6}" type="parTrans" cxnId="{09BFC015-DE54-4DF5-A316-AF8440CA2830}">
      <dgm:prSet/>
      <dgm:spPr/>
      <dgm:t>
        <a:bodyPr/>
        <a:lstStyle/>
        <a:p>
          <a:endParaRPr lang="ru-RU"/>
        </a:p>
      </dgm:t>
    </dgm:pt>
    <dgm:pt modelId="{61A8D7D0-CDD5-4A68-AF93-89B54489108C}" type="sibTrans" cxnId="{09BFC015-DE54-4DF5-A316-AF8440CA2830}">
      <dgm:prSet/>
      <dgm:spPr/>
      <dgm:t>
        <a:bodyPr/>
        <a:lstStyle/>
        <a:p>
          <a:endParaRPr lang="ru-RU"/>
        </a:p>
      </dgm:t>
    </dgm:pt>
    <dgm:pt modelId="{EA47DE14-414C-45B5-8622-6B6FDDCD3913}">
      <dgm:prSet phldrT="[Текст]"/>
      <dgm:spPr/>
      <dgm:t>
        <a:bodyPr/>
        <a:lstStyle/>
        <a:p>
          <a:r>
            <a:rPr lang="ru-RU" dirty="0" smtClean="0"/>
            <a:t>примеры</a:t>
          </a:r>
          <a:endParaRPr lang="ru-RU" dirty="0"/>
        </a:p>
      </dgm:t>
    </dgm:pt>
    <dgm:pt modelId="{A5469383-D216-4F77-B5A0-E2AD7E735DA4}" type="parTrans" cxnId="{ED56A3F2-A743-4344-8BCC-A60CE461632F}">
      <dgm:prSet/>
      <dgm:spPr/>
      <dgm:t>
        <a:bodyPr/>
        <a:lstStyle/>
        <a:p>
          <a:endParaRPr lang="ru-RU"/>
        </a:p>
      </dgm:t>
    </dgm:pt>
    <dgm:pt modelId="{5AE8CF0E-DB3B-4484-B203-2E17970C7DD9}" type="sibTrans" cxnId="{ED56A3F2-A743-4344-8BCC-A60CE461632F}">
      <dgm:prSet/>
      <dgm:spPr/>
      <dgm:t>
        <a:bodyPr/>
        <a:lstStyle/>
        <a:p>
          <a:endParaRPr lang="ru-RU"/>
        </a:p>
      </dgm:t>
    </dgm:pt>
    <dgm:pt modelId="{5073EC14-CB88-4EF5-94FC-118737B7DF00}">
      <dgm:prSet phldrT="[Текст]"/>
      <dgm:spPr/>
      <dgm:t>
        <a:bodyPr/>
        <a:lstStyle/>
        <a:p>
          <a:r>
            <a:rPr lang="ru-RU" dirty="0" err="1" smtClean="0"/>
            <a:t>антипримеры</a:t>
          </a:r>
          <a:endParaRPr lang="ru-RU" dirty="0"/>
        </a:p>
      </dgm:t>
    </dgm:pt>
    <dgm:pt modelId="{325C4FD8-9D99-4CE7-BF03-499D780BC834}" type="parTrans" cxnId="{A18E1751-9E56-4CF3-A394-EA00143D080C}">
      <dgm:prSet/>
      <dgm:spPr/>
      <dgm:t>
        <a:bodyPr/>
        <a:lstStyle/>
        <a:p>
          <a:endParaRPr lang="ru-RU"/>
        </a:p>
      </dgm:t>
    </dgm:pt>
    <dgm:pt modelId="{E261B93C-B523-496D-B664-F02E4039E79C}" type="sibTrans" cxnId="{A18E1751-9E56-4CF3-A394-EA00143D080C}">
      <dgm:prSet/>
      <dgm:spPr/>
      <dgm:t>
        <a:bodyPr/>
        <a:lstStyle/>
        <a:p>
          <a:endParaRPr lang="ru-RU"/>
        </a:p>
      </dgm:t>
    </dgm:pt>
    <dgm:pt modelId="{30166089-3C13-4ED1-BDF5-6168710ADE37}" type="pres">
      <dgm:prSet presAssocID="{A42C2E5C-1505-49E7-8B60-7F966581E30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583139-91ED-48B9-A1FC-F465AB7BB355}" type="pres">
      <dgm:prSet presAssocID="{A42C2E5C-1505-49E7-8B60-7F966581E305}" presName="matrix" presStyleCnt="0"/>
      <dgm:spPr/>
    </dgm:pt>
    <dgm:pt modelId="{C277EA24-32E9-4849-9220-2148F772FB01}" type="pres">
      <dgm:prSet presAssocID="{A42C2E5C-1505-49E7-8B60-7F966581E305}" presName="tile1" presStyleLbl="node1" presStyleIdx="0" presStyleCnt="4"/>
      <dgm:spPr/>
      <dgm:t>
        <a:bodyPr/>
        <a:lstStyle/>
        <a:p>
          <a:endParaRPr lang="ru-RU"/>
        </a:p>
      </dgm:t>
    </dgm:pt>
    <dgm:pt modelId="{B7B536C2-BEBE-4E97-AAF9-0604C5903BF3}" type="pres">
      <dgm:prSet presAssocID="{A42C2E5C-1505-49E7-8B60-7F966581E30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7E7F9-702F-4C50-B1E5-BCD59EE4CDEC}" type="pres">
      <dgm:prSet presAssocID="{A42C2E5C-1505-49E7-8B60-7F966581E305}" presName="tile2" presStyleLbl="node1" presStyleIdx="1" presStyleCnt="4"/>
      <dgm:spPr/>
      <dgm:t>
        <a:bodyPr/>
        <a:lstStyle/>
        <a:p>
          <a:endParaRPr lang="ru-RU"/>
        </a:p>
      </dgm:t>
    </dgm:pt>
    <dgm:pt modelId="{70B4D7FF-3026-4319-9A4D-FDB89EF6996C}" type="pres">
      <dgm:prSet presAssocID="{A42C2E5C-1505-49E7-8B60-7F966581E30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38710-BD1F-43A2-8129-27EF27C14658}" type="pres">
      <dgm:prSet presAssocID="{A42C2E5C-1505-49E7-8B60-7F966581E305}" presName="tile3" presStyleLbl="node1" presStyleIdx="2" presStyleCnt="4"/>
      <dgm:spPr/>
      <dgm:t>
        <a:bodyPr/>
        <a:lstStyle/>
        <a:p>
          <a:endParaRPr lang="ru-RU"/>
        </a:p>
      </dgm:t>
    </dgm:pt>
    <dgm:pt modelId="{156A9DF6-45D7-4EC9-AFE7-1239D7CF6793}" type="pres">
      <dgm:prSet presAssocID="{A42C2E5C-1505-49E7-8B60-7F966581E30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3F0CD-AE62-4548-9818-B32AB62F2924}" type="pres">
      <dgm:prSet presAssocID="{A42C2E5C-1505-49E7-8B60-7F966581E305}" presName="tile4" presStyleLbl="node1" presStyleIdx="3" presStyleCnt="4"/>
      <dgm:spPr/>
      <dgm:t>
        <a:bodyPr/>
        <a:lstStyle/>
        <a:p>
          <a:endParaRPr lang="ru-RU"/>
        </a:p>
      </dgm:t>
    </dgm:pt>
    <dgm:pt modelId="{67B02110-E8E7-4524-9281-676E76FD0204}" type="pres">
      <dgm:prSet presAssocID="{A42C2E5C-1505-49E7-8B60-7F966581E30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FF905-10FC-40A4-A98A-DAF1C3312F13}" type="pres">
      <dgm:prSet presAssocID="{A42C2E5C-1505-49E7-8B60-7F966581E30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E1751-9E56-4CF3-A394-EA00143D080C}" srcId="{A76CE56B-ADAA-4440-B741-D51A1498C44F}" destId="{5073EC14-CB88-4EF5-94FC-118737B7DF00}" srcOrd="3" destOrd="0" parTransId="{325C4FD8-9D99-4CE7-BF03-499D780BC834}" sibTransId="{E261B93C-B523-496D-B664-F02E4039E79C}"/>
    <dgm:cxn modelId="{BC4F34E0-ADC9-4DAD-8F2D-DF6E24FF28AE}" type="presOf" srcId="{DF290F1E-FF70-4797-B26F-B12F4BCFDED1}" destId="{70B4D7FF-3026-4319-9A4D-FDB89EF6996C}" srcOrd="1" destOrd="0" presId="urn:microsoft.com/office/officeart/2005/8/layout/matrix1"/>
    <dgm:cxn modelId="{4B7672EB-1D54-4247-AAA3-0F0479B8577B}" type="presOf" srcId="{064EC222-0F63-4E17-89DA-C1EB3601A035}" destId="{C277EA24-32E9-4849-9220-2148F772FB01}" srcOrd="0" destOrd="0" presId="urn:microsoft.com/office/officeart/2005/8/layout/matrix1"/>
    <dgm:cxn modelId="{09B654A7-E286-446A-9988-2BF1BC096BC3}" srcId="{A42C2E5C-1505-49E7-8B60-7F966581E305}" destId="{A76CE56B-ADAA-4440-B741-D51A1498C44F}" srcOrd="0" destOrd="0" parTransId="{14EA8B56-98EE-4FDA-B9BA-E7F120922EDE}" sibTransId="{9A5334E2-7298-4141-9472-F4AFC31C7F31}"/>
    <dgm:cxn modelId="{1C078689-B010-425C-813E-070187EE2B5E}" srcId="{A76CE56B-ADAA-4440-B741-D51A1498C44F}" destId="{064EC222-0F63-4E17-89DA-C1EB3601A035}" srcOrd="0" destOrd="0" parTransId="{31783BB9-C0D9-477C-999D-348528634653}" sibTransId="{B3EE85A6-FF1F-4A50-9A9E-D67E8E93D9A4}"/>
    <dgm:cxn modelId="{506B4976-6A21-4112-AB66-359D72DDF481}" type="presOf" srcId="{A76CE56B-ADAA-4440-B741-D51A1498C44F}" destId="{84AFF905-10FC-40A4-A98A-DAF1C3312F13}" srcOrd="0" destOrd="0" presId="urn:microsoft.com/office/officeart/2005/8/layout/matrix1"/>
    <dgm:cxn modelId="{146AAA34-2E29-4EC8-87C7-109BD45602B2}" type="presOf" srcId="{064EC222-0F63-4E17-89DA-C1EB3601A035}" destId="{B7B536C2-BEBE-4E97-AAF9-0604C5903BF3}" srcOrd="1" destOrd="0" presId="urn:microsoft.com/office/officeart/2005/8/layout/matrix1"/>
    <dgm:cxn modelId="{43E43D1A-B914-4ADB-969F-BEA16D570871}" type="presOf" srcId="{EA47DE14-414C-45B5-8622-6B6FDDCD3913}" destId="{156A9DF6-45D7-4EC9-AFE7-1239D7CF6793}" srcOrd="1" destOrd="0" presId="urn:microsoft.com/office/officeart/2005/8/layout/matrix1"/>
    <dgm:cxn modelId="{02FED12B-4925-4A98-BB3C-A14523F8AA13}" type="presOf" srcId="{EA47DE14-414C-45B5-8622-6B6FDDCD3913}" destId="{5C738710-BD1F-43A2-8129-27EF27C14658}" srcOrd="0" destOrd="0" presId="urn:microsoft.com/office/officeart/2005/8/layout/matrix1"/>
    <dgm:cxn modelId="{B9BFA4D0-7A05-40C9-932B-9FAE054BD1FE}" type="presOf" srcId="{5073EC14-CB88-4EF5-94FC-118737B7DF00}" destId="{C6A3F0CD-AE62-4548-9818-B32AB62F2924}" srcOrd="0" destOrd="0" presId="urn:microsoft.com/office/officeart/2005/8/layout/matrix1"/>
    <dgm:cxn modelId="{1EA93BDF-787D-4E8F-9A04-1280424EADDD}" type="presOf" srcId="{A42C2E5C-1505-49E7-8B60-7F966581E305}" destId="{30166089-3C13-4ED1-BDF5-6168710ADE37}" srcOrd="0" destOrd="0" presId="urn:microsoft.com/office/officeart/2005/8/layout/matrix1"/>
    <dgm:cxn modelId="{4BFF608F-3052-45C6-A241-C247B8C06EAE}" type="presOf" srcId="{5073EC14-CB88-4EF5-94FC-118737B7DF00}" destId="{67B02110-E8E7-4524-9281-676E76FD0204}" srcOrd="1" destOrd="0" presId="urn:microsoft.com/office/officeart/2005/8/layout/matrix1"/>
    <dgm:cxn modelId="{09BFC015-DE54-4DF5-A316-AF8440CA2830}" srcId="{A76CE56B-ADAA-4440-B741-D51A1498C44F}" destId="{DF290F1E-FF70-4797-B26F-B12F4BCFDED1}" srcOrd="1" destOrd="0" parTransId="{F36B795D-2E09-4825-9409-6EF446F967B6}" sibTransId="{61A8D7D0-CDD5-4A68-AF93-89B54489108C}"/>
    <dgm:cxn modelId="{6954B6D9-A277-4C65-BC68-552BC8AD991A}" type="presOf" srcId="{DF290F1E-FF70-4797-B26F-B12F4BCFDED1}" destId="{6297E7F9-702F-4C50-B1E5-BCD59EE4CDEC}" srcOrd="0" destOrd="0" presId="urn:microsoft.com/office/officeart/2005/8/layout/matrix1"/>
    <dgm:cxn modelId="{ED56A3F2-A743-4344-8BCC-A60CE461632F}" srcId="{A76CE56B-ADAA-4440-B741-D51A1498C44F}" destId="{EA47DE14-414C-45B5-8622-6B6FDDCD3913}" srcOrd="2" destOrd="0" parTransId="{A5469383-D216-4F77-B5A0-E2AD7E735DA4}" sibTransId="{5AE8CF0E-DB3B-4484-B203-2E17970C7DD9}"/>
    <dgm:cxn modelId="{097B9D84-4D3C-4A92-8A48-A7F63506B42F}" type="presParOf" srcId="{30166089-3C13-4ED1-BDF5-6168710ADE37}" destId="{B6583139-91ED-48B9-A1FC-F465AB7BB355}" srcOrd="0" destOrd="0" presId="urn:microsoft.com/office/officeart/2005/8/layout/matrix1"/>
    <dgm:cxn modelId="{05DAEE0C-6639-4C66-97BC-614A732D7671}" type="presParOf" srcId="{B6583139-91ED-48B9-A1FC-F465AB7BB355}" destId="{C277EA24-32E9-4849-9220-2148F772FB01}" srcOrd="0" destOrd="0" presId="urn:microsoft.com/office/officeart/2005/8/layout/matrix1"/>
    <dgm:cxn modelId="{A0EAEAC6-612D-4417-B0C0-637A2CF1A77B}" type="presParOf" srcId="{B6583139-91ED-48B9-A1FC-F465AB7BB355}" destId="{B7B536C2-BEBE-4E97-AAF9-0604C5903BF3}" srcOrd="1" destOrd="0" presId="urn:microsoft.com/office/officeart/2005/8/layout/matrix1"/>
    <dgm:cxn modelId="{0529B48B-38C3-4161-9F03-E12D90AC8463}" type="presParOf" srcId="{B6583139-91ED-48B9-A1FC-F465AB7BB355}" destId="{6297E7F9-702F-4C50-B1E5-BCD59EE4CDEC}" srcOrd="2" destOrd="0" presId="urn:microsoft.com/office/officeart/2005/8/layout/matrix1"/>
    <dgm:cxn modelId="{6A60B0A4-A206-4B7D-842C-11692809694A}" type="presParOf" srcId="{B6583139-91ED-48B9-A1FC-F465AB7BB355}" destId="{70B4D7FF-3026-4319-9A4D-FDB89EF6996C}" srcOrd="3" destOrd="0" presId="urn:microsoft.com/office/officeart/2005/8/layout/matrix1"/>
    <dgm:cxn modelId="{050AB3A5-E2E2-4F9C-B1E9-E25C8CE3A370}" type="presParOf" srcId="{B6583139-91ED-48B9-A1FC-F465AB7BB355}" destId="{5C738710-BD1F-43A2-8129-27EF27C14658}" srcOrd="4" destOrd="0" presId="urn:microsoft.com/office/officeart/2005/8/layout/matrix1"/>
    <dgm:cxn modelId="{B72E7F8D-D0E2-49DD-AD81-CCAFCC28E3E7}" type="presParOf" srcId="{B6583139-91ED-48B9-A1FC-F465AB7BB355}" destId="{156A9DF6-45D7-4EC9-AFE7-1239D7CF6793}" srcOrd="5" destOrd="0" presId="urn:microsoft.com/office/officeart/2005/8/layout/matrix1"/>
    <dgm:cxn modelId="{3314B5B7-1DD1-472A-A71E-27968EE85512}" type="presParOf" srcId="{B6583139-91ED-48B9-A1FC-F465AB7BB355}" destId="{C6A3F0CD-AE62-4548-9818-B32AB62F2924}" srcOrd="6" destOrd="0" presId="urn:microsoft.com/office/officeart/2005/8/layout/matrix1"/>
    <dgm:cxn modelId="{94D1767C-87EC-4F0A-9503-9240C346D75B}" type="presParOf" srcId="{B6583139-91ED-48B9-A1FC-F465AB7BB355}" destId="{67B02110-E8E7-4524-9281-676E76FD0204}" srcOrd="7" destOrd="0" presId="urn:microsoft.com/office/officeart/2005/8/layout/matrix1"/>
    <dgm:cxn modelId="{49AE81BF-C905-44D9-9C1B-CF7723B5103C}" type="presParOf" srcId="{30166089-3C13-4ED1-BDF5-6168710ADE37}" destId="{84AFF905-10FC-40A4-A98A-DAF1C3312F1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E636BE-7676-459C-9DD0-E8AB9C75B1A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48F998-84AB-4D18-B9FD-E3D1032903EB}">
      <dgm:prSet phldrT="[Текст]"/>
      <dgm:spPr/>
      <dgm:t>
        <a:bodyPr/>
        <a:lstStyle/>
        <a:p>
          <a:r>
            <a:rPr lang="ru-RU" dirty="0" err="1" smtClean="0"/>
            <a:t>менторинг</a:t>
          </a:r>
          <a:endParaRPr lang="ru-RU" dirty="0"/>
        </a:p>
      </dgm:t>
    </dgm:pt>
    <dgm:pt modelId="{6E534171-616C-4F3F-ADE4-F733B8B10899}" type="parTrans" cxnId="{6CDFD123-8B82-44E1-B9AE-92ED4A38FDBB}">
      <dgm:prSet/>
      <dgm:spPr/>
      <dgm:t>
        <a:bodyPr/>
        <a:lstStyle/>
        <a:p>
          <a:endParaRPr lang="ru-RU"/>
        </a:p>
      </dgm:t>
    </dgm:pt>
    <dgm:pt modelId="{EBE41C77-D5CE-4F8A-956C-2F50D5A7193A}" type="sibTrans" cxnId="{6CDFD123-8B82-44E1-B9AE-92ED4A38FDBB}">
      <dgm:prSet/>
      <dgm:spPr/>
      <dgm:t>
        <a:bodyPr/>
        <a:lstStyle/>
        <a:p>
          <a:endParaRPr lang="ru-RU"/>
        </a:p>
      </dgm:t>
    </dgm:pt>
    <dgm:pt modelId="{FF5C7E5B-37E2-471D-89C3-347F7112CF99}">
      <dgm:prSet phldrT="[Текст]"/>
      <dgm:spPr/>
      <dgm:t>
        <a:bodyPr/>
        <a:lstStyle/>
        <a:p>
          <a:r>
            <a:rPr lang="ru-RU" dirty="0" smtClean="0"/>
            <a:t>определение</a:t>
          </a:r>
          <a:endParaRPr lang="ru-RU" dirty="0"/>
        </a:p>
      </dgm:t>
    </dgm:pt>
    <dgm:pt modelId="{BE39A7E3-530F-4DA7-9583-500E8C86F3B5}" type="parTrans" cxnId="{95F53F64-F734-4A79-85C4-3B1109C85097}">
      <dgm:prSet/>
      <dgm:spPr/>
      <dgm:t>
        <a:bodyPr/>
        <a:lstStyle/>
        <a:p>
          <a:endParaRPr lang="ru-RU"/>
        </a:p>
      </dgm:t>
    </dgm:pt>
    <dgm:pt modelId="{827B4215-9837-4797-8E56-C623B33DF5AF}" type="sibTrans" cxnId="{95F53F64-F734-4A79-85C4-3B1109C85097}">
      <dgm:prSet/>
      <dgm:spPr/>
      <dgm:t>
        <a:bodyPr/>
        <a:lstStyle/>
        <a:p>
          <a:endParaRPr lang="ru-RU"/>
        </a:p>
      </dgm:t>
    </dgm:pt>
    <dgm:pt modelId="{26DEEEE0-A8C0-4F83-B934-79E64811F355}">
      <dgm:prSet phldrT="[Текст]"/>
      <dgm:spPr/>
      <dgm:t>
        <a:bodyPr/>
        <a:lstStyle/>
        <a:p>
          <a:r>
            <a:rPr lang="ru-RU" dirty="0" smtClean="0"/>
            <a:t>характеристики</a:t>
          </a:r>
          <a:endParaRPr lang="ru-RU" dirty="0"/>
        </a:p>
      </dgm:t>
    </dgm:pt>
    <dgm:pt modelId="{E64D4D80-F2B9-4230-A095-F47A2F3412F0}" type="parTrans" cxnId="{899E0061-64A1-4627-B4E6-7DFBD51CED89}">
      <dgm:prSet/>
      <dgm:spPr/>
      <dgm:t>
        <a:bodyPr/>
        <a:lstStyle/>
        <a:p>
          <a:endParaRPr lang="ru-RU"/>
        </a:p>
      </dgm:t>
    </dgm:pt>
    <dgm:pt modelId="{86DD6D59-3630-40CA-81B1-8B8BF34B9B5B}" type="sibTrans" cxnId="{899E0061-64A1-4627-B4E6-7DFBD51CED89}">
      <dgm:prSet/>
      <dgm:spPr/>
      <dgm:t>
        <a:bodyPr/>
        <a:lstStyle/>
        <a:p>
          <a:endParaRPr lang="ru-RU"/>
        </a:p>
      </dgm:t>
    </dgm:pt>
    <dgm:pt modelId="{8C830726-A244-4BDB-BCF5-DEDA39C989EA}">
      <dgm:prSet phldrT="[Текст]"/>
      <dgm:spPr/>
      <dgm:t>
        <a:bodyPr/>
        <a:lstStyle/>
        <a:p>
          <a:r>
            <a:rPr lang="ru-RU" dirty="0" smtClean="0"/>
            <a:t>примеры</a:t>
          </a:r>
          <a:endParaRPr lang="ru-RU" dirty="0"/>
        </a:p>
      </dgm:t>
    </dgm:pt>
    <dgm:pt modelId="{D4F7669C-CD21-41A5-A00F-079D7B96D107}" type="parTrans" cxnId="{E03853EB-0EF9-4EFE-B703-414D6217C68D}">
      <dgm:prSet/>
      <dgm:spPr/>
      <dgm:t>
        <a:bodyPr/>
        <a:lstStyle/>
        <a:p>
          <a:endParaRPr lang="ru-RU"/>
        </a:p>
      </dgm:t>
    </dgm:pt>
    <dgm:pt modelId="{336DBFD3-3FB8-473B-B956-9817DD85320D}" type="sibTrans" cxnId="{E03853EB-0EF9-4EFE-B703-414D6217C68D}">
      <dgm:prSet/>
      <dgm:spPr/>
      <dgm:t>
        <a:bodyPr/>
        <a:lstStyle/>
        <a:p>
          <a:endParaRPr lang="ru-RU"/>
        </a:p>
      </dgm:t>
    </dgm:pt>
    <dgm:pt modelId="{DC984367-BAD9-45CB-B45C-20B38203523C}">
      <dgm:prSet phldrT="[Текст]"/>
      <dgm:spPr/>
      <dgm:t>
        <a:bodyPr/>
        <a:lstStyle/>
        <a:p>
          <a:r>
            <a:rPr lang="ru-RU" dirty="0" err="1" smtClean="0"/>
            <a:t>антипримеры</a:t>
          </a:r>
          <a:endParaRPr lang="ru-RU" dirty="0"/>
        </a:p>
      </dgm:t>
    </dgm:pt>
    <dgm:pt modelId="{256F6497-065C-478F-B49D-34FF6D9F4B95}" type="parTrans" cxnId="{EBC9822A-55FE-48AE-8B91-856FA9F781B0}">
      <dgm:prSet/>
      <dgm:spPr/>
      <dgm:t>
        <a:bodyPr/>
        <a:lstStyle/>
        <a:p>
          <a:endParaRPr lang="ru-RU"/>
        </a:p>
      </dgm:t>
    </dgm:pt>
    <dgm:pt modelId="{36733061-16A1-42E9-810C-4D6A4B51FB28}" type="sibTrans" cxnId="{EBC9822A-55FE-48AE-8B91-856FA9F781B0}">
      <dgm:prSet/>
      <dgm:spPr/>
      <dgm:t>
        <a:bodyPr/>
        <a:lstStyle/>
        <a:p>
          <a:endParaRPr lang="ru-RU"/>
        </a:p>
      </dgm:t>
    </dgm:pt>
    <dgm:pt modelId="{08B2FECA-535D-415B-88E0-0F2A8F173EC7}" type="pres">
      <dgm:prSet presAssocID="{85E636BE-7676-459C-9DD0-E8AB9C75B1A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0B7885-6A8D-4DE1-9A68-8849A25E0C6D}" type="pres">
      <dgm:prSet presAssocID="{85E636BE-7676-459C-9DD0-E8AB9C75B1A0}" presName="matrix" presStyleCnt="0"/>
      <dgm:spPr/>
    </dgm:pt>
    <dgm:pt modelId="{C4C511E4-BEC5-4A96-941B-64734A2BBC47}" type="pres">
      <dgm:prSet presAssocID="{85E636BE-7676-459C-9DD0-E8AB9C75B1A0}" presName="tile1" presStyleLbl="node1" presStyleIdx="0" presStyleCnt="4"/>
      <dgm:spPr/>
      <dgm:t>
        <a:bodyPr/>
        <a:lstStyle/>
        <a:p>
          <a:endParaRPr lang="ru-RU"/>
        </a:p>
      </dgm:t>
    </dgm:pt>
    <dgm:pt modelId="{6AFE4582-4F04-4461-B1F4-50E5198A8C83}" type="pres">
      <dgm:prSet presAssocID="{85E636BE-7676-459C-9DD0-E8AB9C75B1A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7508A-8E5D-46D1-8FA3-AE7CFEF4BFBD}" type="pres">
      <dgm:prSet presAssocID="{85E636BE-7676-459C-9DD0-E8AB9C75B1A0}" presName="tile2" presStyleLbl="node1" presStyleIdx="1" presStyleCnt="4"/>
      <dgm:spPr/>
      <dgm:t>
        <a:bodyPr/>
        <a:lstStyle/>
        <a:p>
          <a:endParaRPr lang="ru-RU"/>
        </a:p>
      </dgm:t>
    </dgm:pt>
    <dgm:pt modelId="{BA897FFC-53F5-418C-AD23-D3B6148C0B23}" type="pres">
      <dgm:prSet presAssocID="{85E636BE-7676-459C-9DD0-E8AB9C75B1A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64DE2-53FB-4D66-B2CD-E6B5118FF350}" type="pres">
      <dgm:prSet presAssocID="{85E636BE-7676-459C-9DD0-E8AB9C75B1A0}" presName="tile3" presStyleLbl="node1" presStyleIdx="2" presStyleCnt="4"/>
      <dgm:spPr/>
      <dgm:t>
        <a:bodyPr/>
        <a:lstStyle/>
        <a:p>
          <a:endParaRPr lang="ru-RU"/>
        </a:p>
      </dgm:t>
    </dgm:pt>
    <dgm:pt modelId="{7E0F5C18-EC53-4541-A579-C403C011F2BA}" type="pres">
      <dgm:prSet presAssocID="{85E636BE-7676-459C-9DD0-E8AB9C75B1A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8A9E8-6FC4-4367-8C15-AC6E8E911FED}" type="pres">
      <dgm:prSet presAssocID="{85E636BE-7676-459C-9DD0-E8AB9C75B1A0}" presName="tile4" presStyleLbl="node1" presStyleIdx="3" presStyleCnt="4"/>
      <dgm:spPr/>
      <dgm:t>
        <a:bodyPr/>
        <a:lstStyle/>
        <a:p>
          <a:endParaRPr lang="ru-RU"/>
        </a:p>
      </dgm:t>
    </dgm:pt>
    <dgm:pt modelId="{93FBBEDD-28F6-4D75-AD47-978DDC88ACE8}" type="pres">
      <dgm:prSet presAssocID="{85E636BE-7676-459C-9DD0-E8AB9C75B1A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C9965-A92E-46D1-9CEE-C432D8E6718F}" type="pres">
      <dgm:prSet presAssocID="{85E636BE-7676-459C-9DD0-E8AB9C75B1A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D56CE20-667F-4DE4-9A35-A1037D369B16}" type="presOf" srcId="{8C830726-A244-4BDB-BCF5-DEDA39C989EA}" destId="{7E0F5C18-EC53-4541-A579-C403C011F2BA}" srcOrd="1" destOrd="0" presId="urn:microsoft.com/office/officeart/2005/8/layout/matrix1"/>
    <dgm:cxn modelId="{2CD003D8-45E9-41CB-B2A0-9459A72A4406}" type="presOf" srcId="{DC984367-BAD9-45CB-B45C-20B38203523C}" destId="{42E8A9E8-6FC4-4367-8C15-AC6E8E911FED}" srcOrd="0" destOrd="0" presId="urn:microsoft.com/office/officeart/2005/8/layout/matrix1"/>
    <dgm:cxn modelId="{02F9614C-BA58-4E48-8333-6D2CACEA86D5}" type="presOf" srcId="{26DEEEE0-A8C0-4F83-B934-79E64811F355}" destId="{BA897FFC-53F5-418C-AD23-D3B6148C0B23}" srcOrd="1" destOrd="0" presId="urn:microsoft.com/office/officeart/2005/8/layout/matrix1"/>
    <dgm:cxn modelId="{C43AFBFA-4516-4C34-A653-249088D1F6D8}" type="presOf" srcId="{FF5C7E5B-37E2-471D-89C3-347F7112CF99}" destId="{C4C511E4-BEC5-4A96-941B-64734A2BBC47}" srcOrd="0" destOrd="0" presId="urn:microsoft.com/office/officeart/2005/8/layout/matrix1"/>
    <dgm:cxn modelId="{E03853EB-0EF9-4EFE-B703-414D6217C68D}" srcId="{EF48F998-84AB-4D18-B9FD-E3D1032903EB}" destId="{8C830726-A244-4BDB-BCF5-DEDA39C989EA}" srcOrd="2" destOrd="0" parTransId="{D4F7669C-CD21-41A5-A00F-079D7B96D107}" sibTransId="{336DBFD3-3FB8-473B-B956-9817DD85320D}"/>
    <dgm:cxn modelId="{35CF7203-F4BA-44E5-A6C2-61BF2C391B0E}" type="presOf" srcId="{8C830726-A244-4BDB-BCF5-DEDA39C989EA}" destId="{7B264DE2-53FB-4D66-B2CD-E6B5118FF350}" srcOrd="0" destOrd="0" presId="urn:microsoft.com/office/officeart/2005/8/layout/matrix1"/>
    <dgm:cxn modelId="{16C5DB62-4FEC-453F-AA6C-932E25D420EC}" type="presOf" srcId="{DC984367-BAD9-45CB-B45C-20B38203523C}" destId="{93FBBEDD-28F6-4D75-AD47-978DDC88ACE8}" srcOrd="1" destOrd="0" presId="urn:microsoft.com/office/officeart/2005/8/layout/matrix1"/>
    <dgm:cxn modelId="{E236F5A1-70B1-4398-A3DD-F24F7531DAF2}" type="presOf" srcId="{FF5C7E5B-37E2-471D-89C3-347F7112CF99}" destId="{6AFE4582-4F04-4461-B1F4-50E5198A8C83}" srcOrd="1" destOrd="0" presId="urn:microsoft.com/office/officeart/2005/8/layout/matrix1"/>
    <dgm:cxn modelId="{899E0061-64A1-4627-B4E6-7DFBD51CED89}" srcId="{EF48F998-84AB-4D18-B9FD-E3D1032903EB}" destId="{26DEEEE0-A8C0-4F83-B934-79E64811F355}" srcOrd="1" destOrd="0" parTransId="{E64D4D80-F2B9-4230-A095-F47A2F3412F0}" sibTransId="{86DD6D59-3630-40CA-81B1-8B8BF34B9B5B}"/>
    <dgm:cxn modelId="{95F53F64-F734-4A79-85C4-3B1109C85097}" srcId="{EF48F998-84AB-4D18-B9FD-E3D1032903EB}" destId="{FF5C7E5B-37E2-471D-89C3-347F7112CF99}" srcOrd="0" destOrd="0" parTransId="{BE39A7E3-530F-4DA7-9583-500E8C86F3B5}" sibTransId="{827B4215-9837-4797-8E56-C623B33DF5AF}"/>
    <dgm:cxn modelId="{08E1B69A-4A21-4A95-9DA1-046E4EAB903A}" type="presOf" srcId="{26DEEEE0-A8C0-4F83-B934-79E64811F355}" destId="{D5F7508A-8E5D-46D1-8FA3-AE7CFEF4BFBD}" srcOrd="0" destOrd="0" presId="urn:microsoft.com/office/officeart/2005/8/layout/matrix1"/>
    <dgm:cxn modelId="{5BF99E4C-F247-4E55-9F42-224825114F50}" type="presOf" srcId="{EF48F998-84AB-4D18-B9FD-E3D1032903EB}" destId="{E5CC9965-A92E-46D1-9CEE-C432D8E6718F}" srcOrd="0" destOrd="0" presId="urn:microsoft.com/office/officeart/2005/8/layout/matrix1"/>
    <dgm:cxn modelId="{6CDFD123-8B82-44E1-B9AE-92ED4A38FDBB}" srcId="{85E636BE-7676-459C-9DD0-E8AB9C75B1A0}" destId="{EF48F998-84AB-4D18-B9FD-E3D1032903EB}" srcOrd="0" destOrd="0" parTransId="{6E534171-616C-4F3F-ADE4-F733B8B10899}" sibTransId="{EBE41C77-D5CE-4F8A-956C-2F50D5A7193A}"/>
    <dgm:cxn modelId="{EBC9822A-55FE-48AE-8B91-856FA9F781B0}" srcId="{EF48F998-84AB-4D18-B9FD-E3D1032903EB}" destId="{DC984367-BAD9-45CB-B45C-20B38203523C}" srcOrd="3" destOrd="0" parTransId="{256F6497-065C-478F-B49D-34FF6D9F4B95}" sibTransId="{36733061-16A1-42E9-810C-4D6A4B51FB28}"/>
    <dgm:cxn modelId="{4026973B-1ECE-4BCB-842A-DC5232CFC356}" type="presOf" srcId="{85E636BE-7676-459C-9DD0-E8AB9C75B1A0}" destId="{08B2FECA-535D-415B-88E0-0F2A8F173EC7}" srcOrd="0" destOrd="0" presId="urn:microsoft.com/office/officeart/2005/8/layout/matrix1"/>
    <dgm:cxn modelId="{1084C1DF-00D5-4EA1-9692-BB81B895A147}" type="presParOf" srcId="{08B2FECA-535D-415B-88E0-0F2A8F173EC7}" destId="{F40B7885-6A8D-4DE1-9A68-8849A25E0C6D}" srcOrd="0" destOrd="0" presId="urn:microsoft.com/office/officeart/2005/8/layout/matrix1"/>
    <dgm:cxn modelId="{12D792F7-D1FF-4070-91F9-CFA4C20DECDC}" type="presParOf" srcId="{F40B7885-6A8D-4DE1-9A68-8849A25E0C6D}" destId="{C4C511E4-BEC5-4A96-941B-64734A2BBC47}" srcOrd="0" destOrd="0" presId="urn:microsoft.com/office/officeart/2005/8/layout/matrix1"/>
    <dgm:cxn modelId="{7B5E7E57-FEC0-490C-85E4-38E49D735729}" type="presParOf" srcId="{F40B7885-6A8D-4DE1-9A68-8849A25E0C6D}" destId="{6AFE4582-4F04-4461-B1F4-50E5198A8C83}" srcOrd="1" destOrd="0" presId="urn:microsoft.com/office/officeart/2005/8/layout/matrix1"/>
    <dgm:cxn modelId="{E9DE5658-025B-431B-9A02-54AA86A6C682}" type="presParOf" srcId="{F40B7885-6A8D-4DE1-9A68-8849A25E0C6D}" destId="{D5F7508A-8E5D-46D1-8FA3-AE7CFEF4BFBD}" srcOrd="2" destOrd="0" presId="urn:microsoft.com/office/officeart/2005/8/layout/matrix1"/>
    <dgm:cxn modelId="{1504592F-E142-48A8-BBA9-EF62ACA3257B}" type="presParOf" srcId="{F40B7885-6A8D-4DE1-9A68-8849A25E0C6D}" destId="{BA897FFC-53F5-418C-AD23-D3B6148C0B23}" srcOrd="3" destOrd="0" presId="urn:microsoft.com/office/officeart/2005/8/layout/matrix1"/>
    <dgm:cxn modelId="{126D6A27-ED7D-4147-BC91-B070467BD13E}" type="presParOf" srcId="{F40B7885-6A8D-4DE1-9A68-8849A25E0C6D}" destId="{7B264DE2-53FB-4D66-B2CD-E6B5118FF350}" srcOrd="4" destOrd="0" presId="urn:microsoft.com/office/officeart/2005/8/layout/matrix1"/>
    <dgm:cxn modelId="{BA2428F0-68D1-4A2E-A067-6159CF67A8EB}" type="presParOf" srcId="{F40B7885-6A8D-4DE1-9A68-8849A25E0C6D}" destId="{7E0F5C18-EC53-4541-A579-C403C011F2BA}" srcOrd="5" destOrd="0" presId="urn:microsoft.com/office/officeart/2005/8/layout/matrix1"/>
    <dgm:cxn modelId="{4B778B40-BF8E-4390-B71A-236F567A9F82}" type="presParOf" srcId="{F40B7885-6A8D-4DE1-9A68-8849A25E0C6D}" destId="{42E8A9E8-6FC4-4367-8C15-AC6E8E911FED}" srcOrd="6" destOrd="0" presId="urn:microsoft.com/office/officeart/2005/8/layout/matrix1"/>
    <dgm:cxn modelId="{73D1952E-F0C6-4448-9F9C-D4660D1D94DE}" type="presParOf" srcId="{F40B7885-6A8D-4DE1-9A68-8849A25E0C6D}" destId="{93FBBEDD-28F6-4D75-AD47-978DDC88ACE8}" srcOrd="7" destOrd="0" presId="urn:microsoft.com/office/officeart/2005/8/layout/matrix1"/>
    <dgm:cxn modelId="{979CF35B-B85F-4CE9-8910-1D7C09A84D97}" type="presParOf" srcId="{08B2FECA-535D-415B-88E0-0F2A8F173EC7}" destId="{E5CC9965-A92E-46D1-9CEE-C432D8E6718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0342F-C667-4EAE-86A7-0899DB56F06B}">
      <dsp:nvSpPr>
        <dsp:cNvPr id="0" name=""/>
        <dsp:cNvSpPr/>
      </dsp:nvSpPr>
      <dsp:spPr>
        <a:xfrm>
          <a:off x="3060968" y="2446"/>
          <a:ext cx="1736243" cy="11285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Стажер </a:t>
          </a:r>
          <a:endParaRPr lang="ru-RU" sz="1900" kern="1200" dirty="0"/>
        </a:p>
      </dsp:txBody>
      <dsp:txXfrm>
        <a:off x="3116060" y="57538"/>
        <a:ext cx="1626059" cy="1018374"/>
      </dsp:txXfrm>
    </dsp:sp>
    <dsp:sp modelId="{09820A00-CE24-46C8-9A12-F9D1CF0E6551}">
      <dsp:nvSpPr>
        <dsp:cNvPr id="0" name=""/>
        <dsp:cNvSpPr/>
      </dsp:nvSpPr>
      <dsp:spPr>
        <a:xfrm>
          <a:off x="2424743" y="566725"/>
          <a:ext cx="3008692" cy="3008692"/>
        </a:xfrm>
        <a:custGeom>
          <a:avLst/>
          <a:gdLst/>
          <a:ahLst/>
          <a:cxnLst/>
          <a:rect l="0" t="0" r="0" b="0"/>
          <a:pathLst>
            <a:path>
              <a:moveTo>
                <a:pt x="2385064" y="284758"/>
              </a:moveTo>
              <a:arcTo wR="1504346" hR="1504346" stAng="18350083" swAng="36450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2A6A1-61A3-4A86-BAB3-18021EA672BB}">
      <dsp:nvSpPr>
        <dsp:cNvPr id="0" name=""/>
        <dsp:cNvSpPr/>
      </dsp:nvSpPr>
      <dsp:spPr>
        <a:xfrm>
          <a:off x="4363770" y="2258965"/>
          <a:ext cx="1736243" cy="11285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Наставник </a:t>
          </a:r>
          <a:endParaRPr lang="ru-RU" sz="1900" kern="1200" dirty="0"/>
        </a:p>
      </dsp:txBody>
      <dsp:txXfrm>
        <a:off x="4418862" y="2314057"/>
        <a:ext cx="1626059" cy="1018374"/>
      </dsp:txXfrm>
    </dsp:sp>
    <dsp:sp modelId="{79D02431-A63B-442B-A920-E9A1E4F24ACC}">
      <dsp:nvSpPr>
        <dsp:cNvPr id="0" name=""/>
        <dsp:cNvSpPr/>
      </dsp:nvSpPr>
      <dsp:spPr>
        <a:xfrm>
          <a:off x="2424743" y="566725"/>
          <a:ext cx="3008692" cy="3008692"/>
        </a:xfrm>
        <a:custGeom>
          <a:avLst/>
          <a:gdLst/>
          <a:ahLst/>
          <a:cxnLst/>
          <a:rect l="0" t="0" r="0" b="0"/>
          <a:pathLst>
            <a:path>
              <a:moveTo>
                <a:pt x="2219589" y="2827782"/>
              </a:moveTo>
              <a:arcTo wR="1504346" hR="1504346" stAng="3696677" swAng="34066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82DA3-FF77-4183-99D3-B89A9C2AA60A}">
      <dsp:nvSpPr>
        <dsp:cNvPr id="0" name=""/>
        <dsp:cNvSpPr/>
      </dsp:nvSpPr>
      <dsp:spPr>
        <a:xfrm>
          <a:off x="1758166" y="2258965"/>
          <a:ext cx="1736243" cy="11285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Организация - работодатель</a:t>
          </a:r>
          <a:endParaRPr lang="ru-RU" sz="1900" kern="1200" dirty="0"/>
        </a:p>
      </dsp:txBody>
      <dsp:txXfrm>
        <a:off x="1813258" y="2314057"/>
        <a:ext cx="1626059" cy="1018374"/>
      </dsp:txXfrm>
    </dsp:sp>
    <dsp:sp modelId="{235E4EBB-EED6-4F84-ABB0-313BE660C8DB}">
      <dsp:nvSpPr>
        <dsp:cNvPr id="0" name=""/>
        <dsp:cNvSpPr/>
      </dsp:nvSpPr>
      <dsp:spPr>
        <a:xfrm>
          <a:off x="2424743" y="566725"/>
          <a:ext cx="3008692" cy="3008692"/>
        </a:xfrm>
        <a:custGeom>
          <a:avLst/>
          <a:gdLst/>
          <a:ahLst/>
          <a:cxnLst/>
          <a:rect l="0" t="0" r="0" b="0"/>
          <a:pathLst>
            <a:path>
              <a:moveTo>
                <a:pt x="9925" y="1676871"/>
              </a:moveTo>
              <a:arcTo wR="1504346" hR="1504346" stAng="10404874" swAng="36450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327FC-4651-4698-A928-96D0BD4C6C81}">
      <dsp:nvSpPr>
        <dsp:cNvPr id="0" name=""/>
        <dsp:cNvSpPr/>
      </dsp:nvSpPr>
      <dsp:spPr>
        <a:xfrm>
          <a:off x="0" y="361265"/>
          <a:ext cx="864235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00EB3-5974-4C84-A297-B6986EF70900}">
      <dsp:nvSpPr>
        <dsp:cNvPr id="0" name=""/>
        <dsp:cNvSpPr/>
      </dsp:nvSpPr>
      <dsp:spPr>
        <a:xfrm>
          <a:off x="411440" y="7025"/>
          <a:ext cx="822879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Помощь в адаптации и «быстром» выходе на плановые результаты работы</a:t>
          </a:r>
          <a:endParaRPr lang="ru-RU" sz="2000" kern="1200" dirty="0"/>
        </a:p>
      </dsp:txBody>
      <dsp:txXfrm>
        <a:off x="446025" y="41610"/>
        <a:ext cx="8159621" cy="639310"/>
      </dsp:txXfrm>
    </dsp:sp>
    <dsp:sp modelId="{7106E457-98EF-4FE1-9B98-F047AB506B5E}">
      <dsp:nvSpPr>
        <dsp:cNvPr id="0" name=""/>
        <dsp:cNvSpPr/>
      </dsp:nvSpPr>
      <dsp:spPr>
        <a:xfrm>
          <a:off x="0" y="1449905"/>
          <a:ext cx="864235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8E00D-E47C-4D76-9723-B6464660339A}">
      <dsp:nvSpPr>
        <dsp:cNvPr id="0" name=""/>
        <dsp:cNvSpPr/>
      </dsp:nvSpPr>
      <dsp:spPr>
        <a:xfrm>
          <a:off x="425787" y="1095665"/>
          <a:ext cx="821358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Обучение на рабочем месте, включая прямую передачу формализованных и неформализованных знаний, приёмов, подходов</a:t>
          </a:r>
          <a:endParaRPr lang="ru-RU" sz="2000" kern="1200" dirty="0"/>
        </a:p>
      </dsp:txBody>
      <dsp:txXfrm>
        <a:off x="460372" y="1130250"/>
        <a:ext cx="8144410" cy="639310"/>
      </dsp:txXfrm>
    </dsp:sp>
    <dsp:sp modelId="{EBA4A76D-AB3E-4E27-8747-70A2D607D52E}">
      <dsp:nvSpPr>
        <dsp:cNvPr id="0" name=""/>
        <dsp:cNvSpPr/>
      </dsp:nvSpPr>
      <dsp:spPr>
        <a:xfrm>
          <a:off x="0" y="2538545"/>
          <a:ext cx="864235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A491C8-3371-43DE-A726-37BBBB24290E}">
      <dsp:nvSpPr>
        <dsp:cNvPr id="0" name=""/>
        <dsp:cNvSpPr/>
      </dsp:nvSpPr>
      <dsp:spPr>
        <a:xfrm>
          <a:off x="421567" y="2184305"/>
          <a:ext cx="821781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Помощь в понимании норм организационной культуры</a:t>
          </a:r>
          <a:endParaRPr lang="ru-RU" sz="2000" kern="1200" dirty="0"/>
        </a:p>
      </dsp:txBody>
      <dsp:txXfrm>
        <a:off x="456152" y="2218890"/>
        <a:ext cx="8148644" cy="639310"/>
      </dsp:txXfrm>
    </dsp:sp>
    <dsp:sp modelId="{91A7D1A6-EC57-46A7-8AB0-FCDAF230EB99}">
      <dsp:nvSpPr>
        <dsp:cNvPr id="0" name=""/>
        <dsp:cNvSpPr/>
      </dsp:nvSpPr>
      <dsp:spPr>
        <a:xfrm>
          <a:off x="0" y="3627185"/>
          <a:ext cx="864235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F3081-545C-4D31-A286-8D4F0BB00E18}">
      <dsp:nvSpPr>
        <dsp:cNvPr id="0" name=""/>
        <dsp:cNvSpPr/>
      </dsp:nvSpPr>
      <dsp:spPr>
        <a:xfrm>
          <a:off x="411440" y="3272945"/>
          <a:ext cx="822879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Оценка личностных и деловых качеств</a:t>
          </a:r>
          <a:endParaRPr lang="ru-RU" sz="2000" kern="1200" dirty="0"/>
        </a:p>
      </dsp:txBody>
      <dsp:txXfrm>
        <a:off x="446025" y="3307530"/>
        <a:ext cx="8159621" cy="639310"/>
      </dsp:txXfrm>
    </dsp:sp>
    <dsp:sp modelId="{210831A7-48EA-4175-9EC6-24EDD5196F0D}">
      <dsp:nvSpPr>
        <dsp:cNvPr id="0" name=""/>
        <dsp:cNvSpPr/>
      </dsp:nvSpPr>
      <dsp:spPr>
        <a:xfrm>
          <a:off x="0" y="4715824"/>
          <a:ext cx="864235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9EE8AB-05CD-4C8F-B774-644556314BED}">
      <dsp:nvSpPr>
        <dsp:cNvPr id="0" name=""/>
        <dsp:cNvSpPr/>
      </dsp:nvSpPr>
      <dsp:spPr>
        <a:xfrm>
          <a:off x="411440" y="4361584"/>
          <a:ext cx="822879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Что ещё можно добавить?</a:t>
          </a:r>
          <a:endParaRPr lang="ru-RU" sz="2000" kern="1200" dirty="0"/>
        </a:p>
      </dsp:txBody>
      <dsp:txXfrm>
        <a:off x="446025" y="4396169"/>
        <a:ext cx="8159621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291CC-9473-4779-B815-993C1AD51E93}">
      <dsp:nvSpPr>
        <dsp:cNvPr id="0" name=""/>
        <dsp:cNvSpPr/>
      </dsp:nvSpPr>
      <dsp:spPr>
        <a:xfrm>
          <a:off x="2124236" y="1022382"/>
          <a:ext cx="1162482" cy="403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53"/>
              </a:lnTo>
              <a:lnTo>
                <a:pt x="1162482" y="201753"/>
              </a:lnTo>
              <a:lnTo>
                <a:pt x="1162482" y="4035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E22DE-3653-486F-92E3-C1C66ABEF5CA}">
      <dsp:nvSpPr>
        <dsp:cNvPr id="0" name=""/>
        <dsp:cNvSpPr/>
      </dsp:nvSpPr>
      <dsp:spPr>
        <a:xfrm>
          <a:off x="961753" y="1022382"/>
          <a:ext cx="1162482" cy="403506"/>
        </a:xfrm>
        <a:custGeom>
          <a:avLst/>
          <a:gdLst/>
          <a:ahLst/>
          <a:cxnLst/>
          <a:rect l="0" t="0" r="0" b="0"/>
          <a:pathLst>
            <a:path>
              <a:moveTo>
                <a:pt x="1162482" y="0"/>
              </a:moveTo>
              <a:lnTo>
                <a:pt x="1162482" y="201753"/>
              </a:lnTo>
              <a:lnTo>
                <a:pt x="0" y="201753"/>
              </a:lnTo>
              <a:lnTo>
                <a:pt x="0" y="4035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F0F07-C95F-4642-9133-9A2D1A7EFE63}">
      <dsp:nvSpPr>
        <dsp:cNvPr id="0" name=""/>
        <dsp:cNvSpPr/>
      </dsp:nvSpPr>
      <dsp:spPr>
        <a:xfrm>
          <a:off x="1643871" y="61653"/>
          <a:ext cx="960729" cy="9607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7F9F2-27D9-4532-B6A2-889C0EFA5162}">
      <dsp:nvSpPr>
        <dsp:cNvPr id="0" name=""/>
        <dsp:cNvSpPr/>
      </dsp:nvSpPr>
      <dsp:spPr>
        <a:xfrm>
          <a:off x="1643871" y="61653"/>
          <a:ext cx="960729" cy="9607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6B784-E242-4F2B-9F25-4A87B29188EA}">
      <dsp:nvSpPr>
        <dsp:cNvPr id="0" name=""/>
        <dsp:cNvSpPr/>
      </dsp:nvSpPr>
      <dsp:spPr>
        <a:xfrm>
          <a:off x="1163506" y="234584"/>
          <a:ext cx="1921458" cy="6148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Виды наставничества</a:t>
          </a:r>
          <a:endParaRPr lang="ru-RU" sz="2000" kern="1200" dirty="0"/>
        </a:p>
      </dsp:txBody>
      <dsp:txXfrm>
        <a:off x="1163506" y="234584"/>
        <a:ext cx="1921458" cy="614866"/>
      </dsp:txXfrm>
    </dsp:sp>
    <dsp:sp modelId="{16C00D62-C36A-4DAB-9562-C038B334D833}">
      <dsp:nvSpPr>
        <dsp:cNvPr id="0" name=""/>
        <dsp:cNvSpPr/>
      </dsp:nvSpPr>
      <dsp:spPr>
        <a:xfrm>
          <a:off x="481388" y="1425889"/>
          <a:ext cx="960729" cy="9607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33B86-492D-45DB-B5C5-47AC1D5EE32B}">
      <dsp:nvSpPr>
        <dsp:cNvPr id="0" name=""/>
        <dsp:cNvSpPr/>
      </dsp:nvSpPr>
      <dsp:spPr>
        <a:xfrm>
          <a:off x="481388" y="1425889"/>
          <a:ext cx="960729" cy="9607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C5F10-8BB3-49E4-9A6F-4F5D07198ED4}">
      <dsp:nvSpPr>
        <dsp:cNvPr id="0" name=""/>
        <dsp:cNvSpPr/>
      </dsp:nvSpPr>
      <dsp:spPr>
        <a:xfrm>
          <a:off x="1024" y="1598820"/>
          <a:ext cx="1921458" cy="6148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индивидуальное</a:t>
          </a:r>
          <a:endParaRPr lang="ru-RU" sz="2000" kern="1200" dirty="0"/>
        </a:p>
      </dsp:txBody>
      <dsp:txXfrm>
        <a:off x="1024" y="1598820"/>
        <a:ext cx="1921458" cy="614866"/>
      </dsp:txXfrm>
    </dsp:sp>
    <dsp:sp modelId="{F88D3BEB-AD27-4E2F-A713-8ADA97884C66}">
      <dsp:nvSpPr>
        <dsp:cNvPr id="0" name=""/>
        <dsp:cNvSpPr/>
      </dsp:nvSpPr>
      <dsp:spPr>
        <a:xfrm>
          <a:off x="2806353" y="1425889"/>
          <a:ext cx="960729" cy="9607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831D4-E17B-4D69-8FC8-2314FCDE161E}">
      <dsp:nvSpPr>
        <dsp:cNvPr id="0" name=""/>
        <dsp:cNvSpPr/>
      </dsp:nvSpPr>
      <dsp:spPr>
        <a:xfrm>
          <a:off x="2806353" y="1425889"/>
          <a:ext cx="960729" cy="9607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17972-0609-4E32-802A-16A3892A46F6}">
      <dsp:nvSpPr>
        <dsp:cNvPr id="0" name=""/>
        <dsp:cNvSpPr/>
      </dsp:nvSpPr>
      <dsp:spPr>
        <a:xfrm>
          <a:off x="2325989" y="1598820"/>
          <a:ext cx="1921458" cy="6148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коллективное</a:t>
          </a:r>
          <a:endParaRPr lang="ru-RU" sz="2000" kern="1200" dirty="0"/>
        </a:p>
      </dsp:txBody>
      <dsp:txXfrm>
        <a:off x="2325989" y="1598820"/>
        <a:ext cx="1921458" cy="614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07002-4954-482F-A8A3-2DD5370C4138}">
      <dsp:nvSpPr>
        <dsp:cNvPr id="0" name=""/>
        <dsp:cNvSpPr/>
      </dsp:nvSpPr>
      <dsp:spPr>
        <a:xfrm>
          <a:off x="2127" y="468115"/>
          <a:ext cx="1893376" cy="7919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«Я расскажу – ты послушай»</a:t>
          </a:r>
          <a:endParaRPr lang="ru-RU" sz="1500" kern="1200" dirty="0"/>
        </a:p>
      </dsp:txBody>
      <dsp:txXfrm>
        <a:off x="398108" y="468115"/>
        <a:ext cx="1101415" cy="791961"/>
      </dsp:txXfrm>
    </dsp:sp>
    <dsp:sp modelId="{0E00FE18-4623-4E3A-9BCB-F0DA13E49196}">
      <dsp:nvSpPr>
        <dsp:cNvPr id="0" name=""/>
        <dsp:cNvSpPr/>
      </dsp:nvSpPr>
      <dsp:spPr>
        <a:xfrm>
          <a:off x="1706166" y="485421"/>
          <a:ext cx="1893376" cy="757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«Я покажу – ты попробуй»</a:t>
          </a:r>
          <a:endParaRPr lang="ru-RU" sz="1500" kern="1200" dirty="0"/>
        </a:p>
      </dsp:txBody>
      <dsp:txXfrm>
        <a:off x="2084841" y="485421"/>
        <a:ext cx="1136026" cy="757350"/>
      </dsp:txXfrm>
    </dsp:sp>
    <dsp:sp modelId="{6D34D023-D116-4E83-8FCE-F007AFA3B2AB}">
      <dsp:nvSpPr>
        <dsp:cNvPr id="0" name=""/>
        <dsp:cNvSpPr/>
      </dsp:nvSpPr>
      <dsp:spPr>
        <a:xfrm>
          <a:off x="3410205" y="485421"/>
          <a:ext cx="1893376" cy="757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«Сделаем вместе»</a:t>
          </a:r>
          <a:endParaRPr lang="ru-RU" sz="1500" kern="1200" dirty="0"/>
        </a:p>
      </dsp:txBody>
      <dsp:txXfrm>
        <a:off x="3788880" y="485421"/>
        <a:ext cx="1136026" cy="757350"/>
      </dsp:txXfrm>
    </dsp:sp>
    <dsp:sp modelId="{B87159B1-BC40-45E1-BA87-AB3739824ACC}">
      <dsp:nvSpPr>
        <dsp:cNvPr id="0" name=""/>
        <dsp:cNvSpPr/>
      </dsp:nvSpPr>
      <dsp:spPr>
        <a:xfrm>
          <a:off x="5114244" y="485421"/>
          <a:ext cx="1893376" cy="757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«Сделай сам – я подскажу»</a:t>
          </a:r>
          <a:endParaRPr lang="ru-RU" sz="1500" kern="1200" dirty="0"/>
        </a:p>
      </dsp:txBody>
      <dsp:txXfrm>
        <a:off x="5492919" y="485421"/>
        <a:ext cx="1136026" cy="757350"/>
      </dsp:txXfrm>
    </dsp:sp>
    <dsp:sp modelId="{2C0DB49F-AE2B-4AE8-B5BC-5DB06639C756}">
      <dsp:nvSpPr>
        <dsp:cNvPr id="0" name=""/>
        <dsp:cNvSpPr/>
      </dsp:nvSpPr>
      <dsp:spPr>
        <a:xfrm>
          <a:off x="6818283" y="485421"/>
          <a:ext cx="1893376" cy="7573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«Сделай сам и расскажи, что сделал»</a:t>
          </a:r>
          <a:endParaRPr lang="ru-RU" sz="1500" kern="1200" dirty="0"/>
        </a:p>
      </dsp:txBody>
      <dsp:txXfrm>
        <a:off x="7196958" y="485421"/>
        <a:ext cx="1136026" cy="757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7EEB7-4A02-4220-8967-8707F2AC6728}">
      <dsp:nvSpPr>
        <dsp:cNvPr id="0" name=""/>
        <dsp:cNvSpPr/>
      </dsp:nvSpPr>
      <dsp:spPr>
        <a:xfrm>
          <a:off x="1327976" y="2198"/>
          <a:ext cx="1471528" cy="735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Стили наставничества</a:t>
          </a:r>
          <a:endParaRPr lang="ru-RU" sz="1600" kern="1200" dirty="0"/>
        </a:p>
      </dsp:txBody>
      <dsp:txXfrm>
        <a:off x="1349526" y="23748"/>
        <a:ext cx="1428428" cy="692664"/>
      </dsp:txXfrm>
    </dsp:sp>
    <dsp:sp modelId="{A898DA75-0769-4CCA-B2F1-BFF85B3E36B5}">
      <dsp:nvSpPr>
        <dsp:cNvPr id="0" name=""/>
        <dsp:cNvSpPr/>
      </dsp:nvSpPr>
      <dsp:spPr>
        <a:xfrm>
          <a:off x="1475129" y="737963"/>
          <a:ext cx="111468" cy="550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410"/>
              </a:lnTo>
              <a:lnTo>
                <a:pt x="111468" y="5504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1B061-27C8-433A-ADAF-675B2021C8EF}">
      <dsp:nvSpPr>
        <dsp:cNvPr id="0" name=""/>
        <dsp:cNvSpPr/>
      </dsp:nvSpPr>
      <dsp:spPr>
        <a:xfrm>
          <a:off x="1586597" y="920491"/>
          <a:ext cx="1177223" cy="735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Мастер объяснения</a:t>
          </a:r>
          <a:endParaRPr lang="ru-RU" sz="1600" kern="1200" dirty="0"/>
        </a:p>
      </dsp:txBody>
      <dsp:txXfrm>
        <a:off x="1608147" y="942041"/>
        <a:ext cx="1134123" cy="692664"/>
      </dsp:txXfrm>
    </dsp:sp>
    <dsp:sp modelId="{F5712518-E3D2-4CA6-BF24-79A67A7749AD}">
      <dsp:nvSpPr>
        <dsp:cNvPr id="0" name=""/>
        <dsp:cNvSpPr/>
      </dsp:nvSpPr>
      <dsp:spPr>
        <a:xfrm>
          <a:off x="1475129" y="737963"/>
          <a:ext cx="111468" cy="1470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0116"/>
              </a:lnTo>
              <a:lnTo>
                <a:pt x="111468" y="14701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6D888-5257-47F5-8103-61142A35FF9C}">
      <dsp:nvSpPr>
        <dsp:cNvPr id="0" name=""/>
        <dsp:cNvSpPr/>
      </dsp:nvSpPr>
      <dsp:spPr>
        <a:xfrm>
          <a:off x="1586597" y="1840197"/>
          <a:ext cx="1177223" cy="735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Мастер примера</a:t>
          </a:r>
          <a:endParaRPr lang="ru-RU" sz="1600" kern="1200" dirty="0"/>
        </a:p>
      </dsp:txBody>
      <dsp:txXfrm>
        <a:off x="1608147" y="1861747"/>
        <a:ext cx="1134123" cy="692664"/>
      </dsp:txXfrm>
    </dsp:sp>
    <dsp:sp modelId="{DB969B9C-BC65-467C-8E5B-34B39C93BD81}">
      <dsp:nvSpPr>
        <dsp:cNvPr id="0" name=""/>
        <dsp:cNvSpPr/>
      </dsp:nvSpPr>
      <dsp:spPr>
        <a:xfrm>
          <a:off x="1475129" y="737963"/>
          <a:ext cx="111468" cy="2389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821"/>
              </a:lnTo>
              <a:lnTo>
                <a:pt x="111468" y="2389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9E43B-CE73-47F5-8AB3-F0866D09F9EA}">
      <dsp:nvSpPr>
        <dsp:cNvPr id="0" name=""/>
        <dsp:cNvSpPr/>
      </dsp:nvSpPr>
      <dsp:spPr>
        <a:xfrm>
          <a:off x="1586597" y="2759902"/>
          <a:ext cx="1177223" cy="7357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Мастер практики</a:t>
          </a:r>
          <a:endParaRPr lang="ru-RU" sz="1600" kern="1200" dirty="0"/>
        </a:p>
      </dsp:txBody>
      <dsp:txXfrm>
        <a:off x="1608147" y="2781452"/>
        <a:ext cx="1134123" cy="6926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7EA24-32E9-4849-9220-2148F772FB01}">
      <dsp:nvSpPr>
        <dsp:cNvPr id="0" name=""/>
        <dsp:cNvSpPr/>
      </dsp:nvSpPr>
      <dsp:spPr>
        <a:xfrm rot="16200000">
          <a:off x="900509" y="-900509"/>
          <a:ext cx="2555874" cy="43568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обязательные</a:t>
          </a:r>
          <a:endParaRPr lang="ru-RU" sz="2700" kern="1200" dirty="0"/>
        </a:p>
      </dsp:txBody>
      <dsp:txXfrm rot="5400000">
        <a:off x="-1" y="1"/>
        <a:ext cx="4356894" cy="1916906"/>
      </dsp:txXfrm>
    </dsp:sp>
    <dsp:sp modelId="{6297E7F9-702F-4C50-B1E5-BCD59EE4CDEC}">
      <dsp:nvSpPr>
        <dsp:cNvPr id="0" name=""/>
        <dsp:cNvSpPr/>
      </dsp:nvSpPr>
      <dsp:spPr>
        <a:xfrm>
          <a:off x="4356894" y="0"/>
          <a:ext cx="4356894" cy="255587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необязательные</a:t>
          </a:r>
          <a:endParaRPr lang="ru-RU" sz="2700" kern="1200" dirty="0"/>
        </a:p>
      </dsp:txBody>
      <dsp:txXfrm>
        <a:off x="4356894" y="0"/>
        <a:ext cx="4356894" cy="1916906"/>
      </dsp:txXfrm>
    </dsp:sp>
    <dsp:sp modelId="{5C738710-BD1F-43A2-8129-27EF27C14658}">
      <dsp:nvSpPr>
        <dsp:cNvPr id="0" name=""/>
        <dsp:cNvSpPr/>
      </dsp:nvSpPr>
      <dsp:spPr>
        <a:xfrm rot="10800000">
          <a:off x="0" y="2555874"/>
          <a:ext cx="4356894" cy="255587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примеры</a:t>
          </a:r>
          <a:endParaRPr lang="ru-RU" sz="2700" kern="1200" dirty="0"/>
        </a:p>
      </dsp:txBody>
      <dsp:txXfrm rot="10800000">
        <a:off x="0" y="3194843"/>
        <a:ext cx="4356894" cy="1916906"/>
      </dsp:txXfrm>
    </dsp:sp>
    <dsp:sp modelId="{C6A3F0CD-AE62-4548-9818-B32AB62F2924}">
      <dsp:nvSpPr>
        <dsp:cNvPr id="0" name=""/>
        <dsp:cNvSpPr/>
      </dsp:nvSpPr>
      <dsp:spPr>
        <a:xfrm rot="5400000">
          <a:off x="5257403" y="1655365"/>
          <a:ext cx="2555874" cy="43568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антипримеры</a:t>
          </a:r>
          <a:endParaRPr lang="ru-RU" sz="2700" kern="1200" dirty="0"/>
        </a:p>
      </dsp:txBody>
      <dsp:txXfrm rot="-5400000">
        <a:off x="4356893" y="3194843"/>
        <a:ext cx="4356894" cy="1916906"/>
      </dsp:txXfrm>
    </dsp:sp>
    <dsp:sp modelId="{84AFF905-10FC-40A4-A98A-DAF1C3312F13}">
      <dsp:nvSpPr>
        <dsp:cNvPr id="0" name=""/>
        <dsp:cNvSpPr/>
      </dsp:nvSpPr>
      <dsp:spPr>
        <a:xfrm>
          <a:off x="3049825" y="1916906"/>
          <a:ext cx="2614136" cy="127793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наставничество</a:t>
          </a:r>
          <a:endParaRPr lang="ru-RU" sz="2700" kern="1200" dirty="0"/>
        </a:p>
      </dsp:txBody>
      <dsp:txXfrm>
        <a:off x="3112209" y="1979290"/>
        <a:ext cx="2489368" cy="11531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C511E4-BEC5-4A96-941B-64734A2BBC47}">
      <dsp:nvSpPr>
        <dsp:cNvPr id="0" name=""/>
        <dsp:cNvSpPr/>
      </dsp:nvSpPr>
      <dsp:spPr>
        <a:xfrm rot="16200000">
          <a:off x="900509" y="-900509"/>
          <a:ext cx="2555874" cy="43568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определение</a:t>
          </a:r>
          <a:endParaRPr lang="ru-RU" sz="3800" kern="1200" dirty="0"/>
        </a:p>
      </dsp:txBody>
      <dsp:txXfrm rot="5400000">
        <a:off x="-1" y="1"/>
        <a:ext cx="4356894" cy="1916906"/>
      </dsp:txXfrm>
    </dsp:sp>
    <dsp:sp modelId="{D5F7508A-8E5D-46D1-8FA3-AE7CFEF4BFBD}">
      <dsp:nvSpPr>
        <dsp:cNvPr id="0" name=""/>
        <dsp:cNvSpPr/>
      </dsp:nvSpPr>
      <dsp:spPr>
        <a:xfrm>
          <a:off x="4356894" y="0"/>
          <a:ext cx="4356894" cy="255587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характеристики</a:t>
          </a:r>
          <a:endParaRPr lang="ru-RU" sz="3800" kern="1200" dirty="0"/>
        </a:p>
      </dsp:txBody>
      <dsp:txXfrm>
        <a:off x="4356894" y="0"/>
        <a:ext cx="4356894" cy="1916906"/>
      </dsp:txXfrm>
    </dsp:sp>
    <dsp:sp modelId="{7B264DE2-53FB-4D66-B2CD-E6B5118FF350}">
      <dsp:nvSpPr>
        <dsp:cNvPr id="0" name=""/>
        <dsp:cNvSpPr/>
      </dsp:nvSpPr>
      <dsp:spPr>
        <a:xfrm rot="10800000">
          <a:off x="0" y="2555874"/>
          <a:ext cx="4356894" cy="255587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примеры</a:t>
          </a:r>
          <a:endParaRPr lang="ru-RU" sz="3800" kern="1200" dirty="0"/>
        </a:p>
      </dsp:txBody>
      <dsp:txXfrm rot="10800000">
        <a:off x="0" y="3194843"/>
        <a:ext cx="4356894" cy="1916906"/>
      </dsp:txXfrm>
    </dsp:sp>
    <dsp:sp modelId="{42E8A9E8-6FC4-4367-8C15-AC6E8E911FED}">
      <dsp:nvSpPr>
        <dsp:cNvPr id="0" name=""/>
        <dsp:cNvSpPr/>
      </dsp:nvSpPr>
      <dsp:spPr>
        <a:xfrm rot="5400000">
          <a:off x="5257403" y="1655365"/>
          <a:ext cx="2555874" cy="435689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антипримеры</a:t>
          </a:r>
          <a:endParaRPr lang="ru-RU" sz="3800" kern="1200" dirty="0"/>
        </a:p>
      </dsp:txBody>
      <dsp:txXfrm rot="-5400000">
        <a:off x="4356893" y="3194843"/>
        <a:ext cx="4356894" cy="1916906"/>
      </dsp:txXfrm>
    </dsp:sp>
    <dsp:sp modelId="{E5CC9965-A92E-46D1-9CEE-C432D8E6718F}">
      <dsp:nvSpPr>
        <dsp:cNvPr id="0" name=""/>
        <dsp:cNvSpPr/>
      </dsp:nvSpPr>
      <dsp:spPr>
        <a:xfrm>
          <a:off x="3049825" y="1916906"/>
          <a:ext cx="2614136" cy="127793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менторинг</a:t>
          </a:r>
          <a:endParaRPr lang="ru-RU" sz="3800" kern="1200" dirty="0"/>
        </a:p>
      </dsp:txBody>
      <dsp:txXfrm>
        <a:off x="3112209" y="1979290"/>
        <a:ext cx="2489368" cy="1153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18.06.2019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ulanova@iro.yar.ru" TargetMode="External"/><Relationship Id="rId2" Type="http://schemas.openxmlformats.org/officeDocument/2006/relationships/hyperlink" Target="mailto:rcnit@iro.yar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5401"/>
            <a:ext cx="8319868" cy="947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85184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Уланова Галина Александровна, проректор ГАУ ДПО ЯО «Институт развития образования»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Ярославль, 18 июня 2019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1988840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Наставничество и </a:t>
            </a:r>
            <a:r>
              <a:rPr lang="ru-RU" sz="4000" b="1" dirty="0" err="1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менторинг</a:t>
            </a:r>
            <a:r>
              <a:rPr lang="ru-RU" sz="4000" b="1" dirty="0" smtClean="0">
                <a:solidFill>
                  <a:srgbClr val="004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современных условиях</a:t>
            </a:r>
            <a:endParaRPr lang="ru-RU" sz="4000" b="1" dirty="0">
              <a:solidFill>
                <a:srgbClr val="0046D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Задание: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1125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Назовите функцию или несколько функций, которые </a:t>
            </a:r>
          </a:p>
          <a:p>
            <a:pPr marL="0" indent="0">
              <a:buNone/>
            </a:pPr>
            <a:r>
              <a:rPr lang="ru-RU" dirty="0"/>
              <a:t>–</a:t>
            </a:r>
            <a:r>
              <a:rPr lang="ru-RU" dirty="0" smtClean="0"/>
              <a:t> можно передать в системе наставничества, </a:t>
            </a:r>
          </a:p>
          <a:p>
            <a:pPr marL="0" indent="0">
              <a:buNone/>
            </a:pPr>
            <a:r>
              <a:rPr lang="ru-RU" dirty="0" smtClean="0"/>
              <a:t>– требуют </a:t>
            </a:r>
            <a:r>
              <a:rPr lang="ru-RU" dirty="0" err="1" smtClean="0"/>
              <a:t>менторинга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Порядок </a:t>
            </a:r>
            <a:r>
              <a:rPr lang="ru-RU" dirty="0"/>
              <a:t>работы:</a:t>
            </a:r>
          </a:p>
          <a:p>
            <a:pPr marL="0" indent="0">
              <a:buNone/>
            </a:pPr>
            <a:r>
              <a:rPr lang="ru-RU" dirty="0"/>
              <a:t>Самостоятельно – 1 мин.,</a:t>
            </a:r>
          </a:p>
          <a:p>
            <a:pPr marL="0" indent="0">
              <a:buNone/>
            </a:pPr>
            <a:r>
              <a:rPr lang="ru-RU" dirty="0"/>
              <a:t>В группе (карта согласия) – 4 мин.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/>
              <a:t>Задание: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980728"/>
            <a:ext cx="8215370" cy="51125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Перечислите:</a:t>
            </a:r>
          </a:p>
          <a:p>
            <a:pPr>
              <a:buFontTx/>
              <a:buChar char="-"/>
            </a:pPr>
            <a:r>
              <a:rPr lang="ru-RU" dirty="0" smtClean="0"/>
              <a:t>качества наставника и «подопечного» - 1 гр.</a:t>
            </a:r>
          </a:p>
          <a:p>
            <a:pPr>
              <a:buFontTx/>
              <a:buChar char="-"/>
            </a:pPr>
            <a:r>
              <a:rPr lang="ru-RU" dirty="0" smtClean="0"/>
              <a:t>качества ментора и </a:t>
            </a:r>
            <a:r>
              <a:rPr lang="ru-RU" dirty="0" err="1" smtClean="0"/>
              <a:t>менти</a:t>
            </a:r>
            <a:r>
              <a:rPr lang="ru-RU" dirty="0" smtClean="0"/>
              <a:t> – 2 гр.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Кто может быть наставником? – обе группы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/>
              <a:t>Кто может быть наставником?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/>
              <a:t>Ресурсный человек, которому есть чем поделиться (</a:t>
            </a:r>
            <a:r>
              <a:rPr lang="ru-RU" dirty="0" err="1"/>
              <a:t>проактивность</a:t>
            </a:r>
            <a:r>
              <a:rPr lang="ru-RU" dirty="0"/>
              <a:t> в мышлении и поведении</a:t>
            </a:r>
            <a:r>
              <a:rPr lang="ru-RU" dirty="0" smtClean="0"/>
              <a:t>)</a:t>
            </a:r>
          </a:p>
          <a:p>
            <a:r>
              <a:rPr lang="ru-RU" dirty="0"/>
              <a:t>Фокус на </a:t>
            </a:r>
            <a:r>
              <a:rPr lang="ru-RU" dirty="0" err="1"/>
              <a:t>САМОразвитие</a:t>
            </a:r>
            <a:r>
              <a:rPr lang="ru-RU" dirty="0"/>
              <a:t> подопечного (нет готовых решений, развивающие вопросы важнее готовых ответов и подсказок</a:t>
            </a:r>
            <a:r>
              <a:rPr lang="ru-RU" dirty="0" smtClean="0"/>
              <a:t>)</a:t>
            </a:r>
          </a:p>
          <a:p>
            <a:r>
              <a:rPr lang="ru-RU" dirty="0"/>
              <a:t>Желание обучаться и развиваться </a:t>
            </a:r>
            <a:r>
              <a:rPr lang="ru-RU" dirty="0" smtClean="0"/>
              <a:t>самому</a:t>
            </a:r>
          </a:p>
          <a:p>
            <a:r>
              <a:rPr lang="ru-RU" dirty="0"/>
              <a:t>Умение слушать и задавать вопросы, терпение и желание успеха своему подопечному</a:t>
            </a:r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Основные требования к </a:t>
            </a:r>
            <a:r>
              <a:rPr lang="ru-RU" sz="3600" dirty="0" err="1" smtClean="0"/>
              <a:t>менти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/>
              <a:t>Готовность принять то, что даёт </a:t>
            </a:r>
            <a:r>
              <a:rPr lang="ru-RU" dirty="0" smtClean="0"/>
              <a:t>ментор,</a:t>
            </a:r>
          </a:p>
          <a:p>
            <a:r>
              <a:rPr lang="ru-RU" dirty="0"/>
              <a:t>Пригодность к управленческой </a:t>
            </a:r>
            <a:r>
              <a:rPr lang="ru-RU" dirty="0" smtClean="0"/>
              <a:t>работе,</a:t>
            </a:r>
          </a:p>
          <a:p>
            <a:r>
              <a:rPr lang="ru-RU" dirty="0"/>
              <a:t>Наличие желания занять должность, для которой осуществляется </a:t>
            </a:r>
            <a:r>
              <a:rPr lang="ru-RU" dirty="0" smtClean="0"/>
              <a:t>подготовка,</a:t>
            </a:r>
          </a:p>
          <a:p>
            <a:r>
              <a:rPr lang="ru-RU" dirty="0"/>
              <a:t>Обучаемость</a:t>
            </a:r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" y="-18123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Формы взаимодействия ментора и «</a:t>
            </a:r>
            <a:r>
              <a:rPr lang="ru-RU" sz="3600" dirty="0" err="1"/>
              <a:t>менти</a:t>
            </a:r>
            <a:r>
              <a:rPr lang="ru-RU" sz="3600" dirty="0"/>
              <a:t>»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/>
              <a:t>Личные </a:t>
            </a:r>
            <a:r>
              <a:rPr lang="ru-RU" dirty="0" smtClean="0"/>
              <a:t>встречи</a:t>
            </a:r>
          </a:p>
          <a:p>
            <a:r>
              <a:rPr lang="ru-RU" dirty="0"/>
              <a:t>Совместная работа в </a:t>
            </a:r>
            <a:r>
              <a:rPr lang="ru-RU" dirty="0" smtClean="0"/>
              <a:t>проектах</a:t>
            </a:r>
          </a:p>
          <a:p>
            <a:r>
              <a:rPr lang="ru-RU" dirty="0"/>
              <a:t>Совместное выполнение рабочих </a:t>
            </a:r>
            <a:r>
              <a:rPr lang="ru-RU" dirty="0" smtClean="0"/>
              <a:t>заданий</a:t>
            </a:r>
          </a:p>
          <a:p>
            <a:r>
              <a:rPr lang="ru-RU" dirty="0"/>
              <a:t>Неформальное </a:t>
            </a:r>
            <a:r>
              <a:rPr lang="ru-RU" dirty="0" smtClean="0"/>
              <a:t>общение</a:t>
            </a:r>
          </a:p>
          <a:p>
            <a:pPr marL="0" indent="0">
              <a:buNone/>
            </a:pPr>
            <a:r>
              <a:rPr lang="ru-RU" b="1" dirty="0" smtClean="0"/>
              <a:t>Однако</a:t>
            </a:r>
          </a:p>
          <a:p>
            <a:pPr marL="0" indent="0">
              <a:buNone/>
            </a:pPr>
            <a:r>
              <a:rPr lang="ru-RU" b="1" i="1" dirty="0"/>
              <a:t>В </a:t>
            </a:r>
            <a:r>
              <a:rPr lang="ru-RU" b="1" i="1" dirty="0" err="1"/>
              <a:t>менторинге</a:t>
            </a:r>
            <a:r>
              <a:rPr lang="ru-RU" b="1" i="1" dirty="0"/>
              <a:t> нельзя однозначно сказать, что один обучает, а другой обучается</a:t>
            </a:r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</a:t>
            </a:r>
            <a:r>
              <a:rPr lang="ru-RU" sz="3600" dirty="0" err="1" smtClean="0"/>
              <a:t>менторинге</a:t>
            </a:r>
            <a:r>
              <a:rPr lang="ru-RU" sz="3600" dirty="0" smtClean="0"/>
              <a:t>, как и в наставничестве: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/>
              <a:t>Обучающий не обязательно старше обучающегося (важнее профессиональный опыт, желание и способность передать знания</a:t>
            </a:r>
            <a:r>
              <a:rPr lang="ru-RU" dirty="0" smtClean="0"/>
              <a:t>),</a:t>
            </a:r>
          </a:p>
          <a:p>
            <a:r>
              <a:rPr lang="ru-RU" dirty="0"/>
              <a:t>Можно готовить преемника как на свою, так и на другую </a:t>
            </a:r>
            <a:r>
              <a:rPr lang="ru-RU" dirty="0" smtClean="0"/>
              <a:t>должность,</a:t>
            </a:r>
          </a:p>
          <a:p>
            <a:r>
              <a:rPr lang="ru-RU" dirty="0"/>
              <a:t>Можно сопровождать не одного, а несколько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Выводы: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85794"/>
            <a:ext cx="8964488" cy="5500726"/>
          </a:xfrm>
        </p:spPr>
        <p:txBody>
          <a:bodyPr/>
          <a:lstStyle/>
          <a:p>
            <a:r>
              <a:rPr lang="ru-RU" dirty="0"/>
              <a:t>наставник учит </a:t>
            </a:r>
            <a:r>
              <a:rPr lang="ru-RU" b="1" dirty="0" smtClean="0"/>
              <a:t>профессии</a:t>
            </a:r>
            <a:r>
              <a:rPr lang="ru-RU" dirty="0" smtClean="0"/>
              <a:t>, </a:t>
            </a:r>
            <a:r>
              <a:rPr lang="ru-RU" dirty="0"/>
              <a:t>а ментор </a:t>
            </a:r>
            <a:r>
              <a:rPr lang="ru-RU" b="1" dirty="0" smtClean="0"/>
              <a:t>готовит руководителя</a:t>
            </a:r>
            <a:r>
              <a:rPr lang="ru-RU" dirty="0" smtClean="0"/>
              <a:t>, </a:t>
            </a:r>
            <a:r>
              <a:rPr lang="ru-RU" dirty="0"/>
              <a:t>причем конечные компетентности, приобретённые подопечным, не могут быть описаны или формализованы заранее: они рождаются в процессе сопровождения </a:t>
            </a:r>
            <a:r>
              <a:rPr lang="ru-RU" dirty="0" err="1"/>
              <a:t>менти</a:t>
            </a:r>
            <a:r>
              <a:rPr lang="ru-RU" dirty="0"/>
              <a:t> на пути к новой должности (статусу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менторинг</a:t>
            </a:r>
            <a:r>
              <a:rPr lang="ru-RU" dirty="0" smtClean="0"/>
              <a:t> – это не только метод подготовки персонала, но и </a:t>
            </a:r>
            <a:r>
              <a:rPr lang="ru-RU" b="1" dirty="0" smtClean="0"/>
              <a:t>социальная инновация для организации</a:t>
            </a:r>
            <a:r>
              <a:rPr lang="ru-RU" dirty="0" smtClean="0"/>
              <a:t>, которая решила внедрить этот метод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Выводы: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процессе </a:t>
            </a:r>
            <a:r>
              <a:rPr lang="ru-RU" dirty="0" err="1"/>
              <a:t>менторинга</a:t>
            </a:r>
            <a:r>
              <a:rPr lang="ru-RU" dirty="0"/>
              <a:t> может измениться и конечная </a:t>
            </a:r>
            <a:r>
              <a:rPr lang="ru-RU" dirty="0" smtClean="0"/>
              <a:t>цель;</a:t>
            </a:r>
          </a:p>
          <a:p>
            <a:r>
              <a:rPr lang="ru-RU" dirty="0"/>
              <a:t>Со временем в организации появляется </a:t>
            </a:r>
            <a:r>
              <a:rPr lang="ru-RU" b="1" dirty="0" smtClean="0"/>
              <a:t>ролевая модель внедрения </a:t>
            </a:r>
            <a:r>
              <a:rPr lang="ru-RU" b="1" dirty="0" err="1" smtClean="0"/>
              <a:t>менторинга</a:t>
            </a:r>
            <a:r>
              <a:rPr lang="ru-RU" dirty="0" smtClean="0"/>
              <a:t>, </a:t>
            </a:r>
            <a:r>
              <a:rPr lang="ru-RU" dirty="0"/>
              <a:t>то есть менторы начинают формировать и передавать культуру управления и профессионального поведения своим подопечным, </a:t>
            </a:r>
            <a:r>
              <a:rPr lang="ru-RU" dirty="0" smtClean="0"/>
              <a:t>причем культура </a:t>
            </a:r>
            <a:r>
              <a:rPr lang="ru-RU" dirty="0"/>
              <a:t>обретает устойчивые </a:t>
            </a:r>
            <a:r>
              <a:rPr lang="ru-RU" dirty="0" smtClean="0"/>
              <a:t>характеристики.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Выводы 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r>
              <a:rPr lang="ru-RU" dirty="0" err="1" smtClean="0"/>
              <a:t>Менторинг</a:t>
            </a:r>
            <a:r>
              <a:rPr lang="ru-RU" dirty="0" smtClean="0"/>
              <a:t> и наставничество можно рассматривать не столько как методы подготовки персонала в традиционном понимании, сколько как </a:t>
            </a:r>
            <a:r>
              <a:rPr lang="ru-RU" b="1" dirty="0" smtClean="0"/>
              <a:t>образ жизни части руководителей организации, </a:t>
            </a:r>
            <a:r>
              <a:rPr lang="ru-RU" dirty="0" smtClean="0"/>
              <a:t>ключевым отличием которых является способность к временным и профессиональным инвестициям в своих подопечных и способность получать от этого удовлетворение.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Задание: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713788" cy="511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830" y="1052736"/>
            <a:ext cx="9112170" cy="1368152"/>
          </a:xfrm>
        </p:spPr>
        <p:txBody>
          <a:bodyPr/>
          <a:lstStyle/>
          <a:p>
            <a:pPr algn="just"/>
            <a:r>
              <a:rPr lang="ru-RU" dirty="0" smtClean="0"/>
              <a:t>Паспорт регионального проекта «Учитель будущего» (утвержден протоколом заседания регионального комитета от 14.12.2018 №2018-2)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051720" y="3140968"/>
            <a:ext cx="4716146" cy="2461896"/>
            <a:chOff x="0" y="0"/>
            <a:chExt cx="4716714" cy="2462359"/>
          </a:xfrm>
        </p:grpSpPr>
        <p:sp>
          <p:nvSpPr>
            <p:cNvPr id="5" name="Пятно 1 4"/>
            <p:cNvSpPr/>
            <p:nvPr/>
          </p:nvSpPr>
          <p:spPr>
            <a:xfrm>
              <a:off x="357809" y="954156"/>
              <a:ext cx="1418590" cy="1132840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" name="6-конечная звезда 5"/>
            <p:cNvSpPr/>
            <p:nvPr/>
          </p:nvSpPr>
          <p:spPr>
            <a:xfrm>
              <a:off x="3180522" y="1001864"/>
              <a:ext cx="1536192" cy="1155801"/>
            </a:xfrm>
            <a:prstGeom prst="star6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H="1">
              <a:off x="2329733" y="787179"/>
              <a:ext cx="21946" cy="16751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2353587" y="143123"/>
              <a:ext cx="1953514" cy="7095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 flipV="1">
              <a:off x="0" y="31805"/>
              <a:ext cx="2347823" cy="8263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2019632" y="1669774"/>
              <a:ext cx="1016813" cy="219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олилиния 10"/>
            <p:cNvSpPr/>
            <p:nvPr/>
          </p:nvSpPr>
          <p:spPr>
            <a:xfrm>
              <a:off x="826936" y="0"/>
              <a:ext cx="2633472" cy="833933"/>
            </a:xfrm>
            <a:custGeom>
              <a:avLst/>
              <a:gdLst>
                <a:gd name="connsiteX0" fmla="*/ 0 w 2633472"/>
                <a:gd name="connsiteY0" fmla="*/ 665683 h 833933"/>
                <a:gd name="connsiteX1" fmla="*/ 14631 w 2633472"/>
                <a:gd name="connsiteY1" fmla="*/ 599846 h 833933"/>
                <a:gd name="connsiteX2" fmla="*/ 21946 w 2633472"/>
                <a:gd name="connsiteY2" fmla="*/ 577901 h 833933"/>
                <a:gd name="connsiteX3" fmla="*/ 43892 w 2633472"/>
                <a:gd name="connsiteY3" fmla="*/ 555955 h 833933"/>
                <a:gd name="connsiteX4" fmla="*/ 58522 w 2633472"/>
                <a:gd name="connsiteY4" fmla="*/ 526694 h 833933"/>
                <a:gd name="connsiteX5" fmla="*/ 65837 w 2633472"/>
                <a:gd name="connsiteY5" fmla="*/ 497433 h 833933"/>
                <a:gd name="connsiteX6" fmla="*/ 80468 w 2633472"/>
                <a:gd name="connsiteY6" fmla="*/ 482803 h 833933"/>
                <a:gd name="connsiteX7" fmla="*/ 87783 w 2633472"/>
                <a:gd name="connsiteY7" fmla="*/ 460857 h 833933"/>
                <a:gd name="connsiteX8" fmla="*/ 109728 w 2633472"/>
                <a:gd name="connsiteY8" fmla="*/ 424281 h 833933"/>
                <a:gd name="connsiteX9" fmla="*/ 124359 w 2633472"/>
                <a:gd name="connsiteY9" fmla="*/ 358445 h 833933"/>
                <a:gd name="connsiteX10" fmla="*/ 146304 w 2633472"/>
                <a:gd name="connsiteY10" fmla="*/ 292608 h 833933"/>
                <a:gd name="connsiteX11" fmla="*/ 153620 w 2633472"/>
                <a:gd name="connsiteY11" fmla="*/ 270662 h 833933"/>
                <a:gd name="connsiteX12" fmla="*/ 175565 w 2633472"/>
                <a:gd name="connsiteY12" fmla="*/ 212141 h 833933"/>
                <a:gd name="connsiteX13" fmla="*/ 204826 w 2633472"/>
                <a:gd name="connsiteY13" fmla="*/ 190195 h 833933"/>
                <a:gd name="connsiteX14" fmla="*/ 219456 w 2633472"/>
                <a:gd name="connsiteY14" fmla="*/ 160934 h 833933"/>
                <a:gd name="connsiteX15" fmla="*/ 256032 w 2633472"/>
                <a:gd name="connsiteY15" fmla="*/ 124358 h 833933"/>
                <a:gd name="connsiteX16" fmla="*/ 277978 w 2633472"/>
                <a:gd name="connsiteY16" fmla="*/ 87782 h 833933"/>
                <a:gd name="connsiteX17" fmla="*/ 292608 w 2633472"/>
                <a:gd name="connsiteY17" fmla="*/ 65837 h 833933"/>
                <a:gd name="connsiteX18" fmla="*/ 329184 w 2633472"/>
                <a:gd name="connsiteY18" fmla="*/ 36576 h 833933"/>
                <a:gd name="connsiteX19" fmla="*/ 672999 w 2633472"/>
                <a:gd name="connsiteY19" fmla="*/ 43891 h 833933"/>
                <a:gd name="connsiteX20" fmla="*/ 694944 w 2633472"/>
                <a:gd name="connsiteY20" fmla="*/ 51206 h 833933"/>
                <a:gd name="connsiteX21" fmla="*/ 775412 w 2633472"/>
                <a:gd name="connsiteY21" fmla="*/ 58521 h 833933"/>
                <a:gd name="connsiteX22" fmla="*/ 841248 w 2633472"/>
                <a:gd name="connsiteY22" fmla="*/ 65837 h 833933"/>
                <a:gd name="connsiteX23" fmla="*/ 914400 w 2633472"/>
                <a:gd name="connsiteY23" fmla="*/ 87782 h 833933"/>
                <a:gd name="connsiteX24" fmla="*/ 1089965 w 2633472"/>
                <a:gd name="connsiteY24" fmla="*/ 102413 h 833933"/>
                <a:gd name="connsiteX25" fmla="*/ 1331367 w 2633472"/>
                <a:gd name="connsiteY25" fmla="*/ 117043 h 833933"/>
                <a:gd name="connsiteX26" fmla="*/ 1499616 w 2633472"/>
                <a:gd name="connsiteY26" fmla="*/ 109728 h 833933"/>
                <a:gd name="connsiteX27" fmla="*/ 1638605 w 2633472"/>
                <a:gd name="connsiteY27" fmla="*/ 58521 h 833933"/>
                <a:gd name="connsiteX28" fmla="*/ 1799540 w 2633472"/>
                <a:gd name="connsiteY28" fmla="*/ 21945 h 833933"/>
                <a:gd name="connsiteX29" fmla="*/ 1850746 w 2633472"/>
                <a:gd name="connsiteY29" fmla="*/ 14630 h 833933"/>
                <a:gd name="connsiteX30" fmla="*/ 1938528 w 2633472"/>
                <a:gd name="connsiteY30" fmla="*/ 0 h 833933"/>
                <a:gd name="connsiteX31" fmla="*/ 1989735 w 2633472"/>
                <a:gd name="connsiteY31" fmla="*/ 14630 h 833933"/>
                <a:gd name="connsiteX32" fmla="*/ 2018996 w 2633472"/>
                <a:gd name="connsiteY32" fmla="*/ 43891 h 833933"/>
                <a:gd name="connsiteX33" fmla="*/ 2026311 w 2633472"/>
                <a:gd name="connsiteY33" fmla="*/ 65837 h 833933"/>
                <a:gd name="connsiteX34" fmla="*/ 2033626 w 2633472"/>
                <a:gd name="connsiteY34" fmla="*/ 95097 h 833933"/>
                <a:gd name="connsiteX35" fmla="*/ 2048256 w 2633472"/>
                <a:gd name="connsiteY35" fmla="*/ 109728 h 833933"/>
                <a:gd name="connsiteX36" fmla="*/ 2077517 w 2633472"/>
                <a:gd name="connsiteY36" fmla="*/ 153619 h 833933"/>
                <a:gd name="connsiteX37" fmla="*/ 2092148 w 2633472"/>
                <a:gd name="connsiteY37" fmla="*/ 175565 h 833933"/>
                <a:gd name="connsiteX38" fmla="*/ 2114093 w 2633472"/>
                <a:gd name="connsiteY38" fmla="*/ 197510 h 833933"/>
                <a:gd name="connsiteX39" fmla="*/ 2157984 w 2633472"/>
                <a:gd name="connsiteY39" fmla="*/ 270662 h 833933"/>
                <a:gd name="connsiteX40" fmla="*/ 2201876 w 2633472"/>
                <a:gd name="connsiteY40" fmla="*/ 307238 h 833933"/>
                <a:gd name="connsiteX41" fmla="*/ 2245767 w 2633472"/>
                <a:gd name="connsiteY41" fmla="*/ 365760 h 833933"/>
                <a:gd name="connsiteX42" fmla="*/ 2260397 w 2633472"/>
                <a:gd name="connsiteY42" fmla="*/ 387705 h 833933"/>
                <a:gd name="connsiteX43" fmla="*/ 2296973 w 2633472"/>
                <a:gd name="connsiteY43" fmla="*/ 424281 h 833933"/>
                <a:gd name="connsiteX44" fmla="*/ 2311604 w 2633472"/>
                <a:gd name="connsiteY44" fmla="*/ 438912 h 833933"/>
                <a:gd name="connsiteX45" fmla="*/ 2318919 w 2633472"/>
                <a:gd name="connsiteY45" fmla="*/ 460857 h 833933"/>
                <a:gd name="connsiteX46" fmla="*/ 2348180 w 2633472"/>
                <a:gd name="connsiteY46" fmla="*/ 490118 h 833933"/>
                <a:gd name="connsiteX47" fmla="*/ 2362810 w 2633472"/>
                <a:gd name="connsiteY47" fmla="*/ 504749 h 833933"/>
                <a:gd name="connsiteX48" fmla="*/ 2406701 w 2633472"/>
                <a:gd name="connsiteY48" fmla="*/ 534009 h 833933"/>
                <a:gd name="connsiteX49" fmla="*/ 2465223 w 2633472"/>
                <a:gd name="connsiteY49" fmla="*/ 585216 h 833933"/>
                <a:gd name="connsiteX50" fmla="*/ 2516429 w 2633472"/>
                <a:gd name="connsiteY50" fmla="*/ 658368 h 833933"/>
                <a:gd name="connsiteX51" fmla="*/ 2531060 w 2633472"/>
                <a:gd name="connsiteY51" fmla="*/ 680313 h 833933"/>
                <a:gd name="connsiteX52" fmla="*/ 2545690 w 2633472"/>
                <a:gd name="connsiteY52" fmla="*/ 694944 h 833933"/>
                <a:gd name="connsiteX53" fmla="*/ 2560320 w 2633472"/>
                <a:gd name="connsiteY53" fmla="*/ 716889 h 833933"/>
                <a:gd name="connsiteX54" fmla="*/ 2582266 w 2633472"/>
                <a:gd name="connsiteY54" fmla="*/ 760781 h 833933"/>
                <a:gd name="connsiteX55" fmla="*/ 2604212 w 2633472"/>
                <a:gd name="connsiteY55" fmla="*/ 775411 h 833933"/>
                <a:gd name="connsiteX56" fmla="*/ 2611527 w 2633472"/>
                <a:gd name="connsiteY56" fmla="*/ 797357 h 833933"/>
                <a:gd name="connsiteX57" fmla="*/ 2626157 w 2633472"/>
                <a:gd name="connsiteY57" fmla="*/ 819302 h 833933"/>
                <a:gd name="connsiteX58" fmla="*/ 2633472 w 2633472"/>
                <a:gd name="connsiteY58" fmla="*/ 833933 h 83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2633472" h="833933">
                  <a:moveTo>
                    <a:pt x="0" y="665683"/>
                  </a:moveTo>
                  <a:cubicBezTo>
                    <a:pt x="5027" y="640550"/>
                    <a:pt x="7746" y="623944"/>
                    <a:pt x="14631" y="599846"/>
                  </a:cubicBezTo>
                  <a:cubicBezTo>
                    <a:pt x="16749" y="592432"/>
                    <a:pt x="17669" y="584317"/>
                    <a:pt x="21946" y="577901"/>
                  </a:cubicBezTo>
                  <a:cubicBezTo>
                    <a:pt x="27685" y="569293"/>
                    <a:pt x="36577" y="563270"/>
                    <a:pt x="43892" y="555955"/>
                  </a:cubicBezTo>
                  <a:cubicBezTo>
                    <a:pt x="48769" y="546201"/>
                    <a:pt x="54693" y="536905"/>
                    <a:pt x="58522" y="526694"/>
                  </a:cubicBezTo>
                  <a:cubicBezTo>
                    <a:pt x="62052" y="517280"/>
                    <a:pt x="61341" y="506425"/>
                    <a:pt x="65837" y="497433"/>
                  </a:cubicBezTo>
                  <a:cubicBezTo>
                    <a:pt x="68921" y="491264"/>
                    <a:pt x="75591" y="487680"/>
                    <a:pt x="80468" y="482803"/>
                  </a:cubicBezTo>
                  <a:cubicBezTo>
                    <a:pt x="82906" y="475488"/>
                    <a:pt x="84335" y="467754"/>
                    <a:pt x="87783" y="460857"/>
                  </a:cubicBezTo>
                  <a:cubicBezTo>
                    <a:pt x="94141" y="448140"/>
                    <a:pt x="104946" y="437671"/>
                    <a:pt x="109728" y="424281"/>
                  </a:cubicBezTo>
                  <a:cubicBezTo>
                    <a:pt x="117289" y="403110"/>
                    <a:pt x="118567" y="380167"/>
                    <a:pt x="124359" y="358445"/>
                  </a:cubicBezTo>
                  <a:cubicBezTo>
                    <a:pt x="124361" y="358438"/>
                    <a:pt x="142645" y="303584"/>
                    <a:pt x="146304" y="292608"/>
                  </a:cubicBezTo>
                  <a:cubicBezTo>
                    <a:pt x="148743" y="285293"/>
                    <a:pt x="151750" y="278143"/>
                    <a:pt x="153620" y="270662"/>
                  </a:cubicBezTo>
                  <a:cubicBezTo>
                    <a:pt x="158393" y="251568"/>
                    <a:pt x="162064" y="227892"/>
                    <a:pt x="175565" y="212141"/>
                  </a:cubicBezTo>
                  <a:cubicBezTo>
                    <a:pt x="183500" y="202884"/>
                    <a:pt x="195072" y="197510"/>
                    <a:pt x="204826" y="190195"/>
                  </a:cubicBezTo>
                  <a:cubicBezTo>
                    <a:pt x="209703" y="180441"/>
                    <a:pt x="212761" y="169542"/>
                    <a:pt x="219456" y="160934"/>
                  </a:cubicBezTo>
                  <a:cubicBezTo>
                    <a:pt x="230042" y="147324"/>
                    <a:pt x="256032" y="124358"/>
                    <a:pt x="256032" y="124358"/>
                  </a:cubicBezTo>
                  <a:cubicBezTo>
                    <a:pt x="268737" y="86248"/>
                    <a:pt x="255027" y="116472"/>
                    <a:pt x="277978" y="87782"/>
                  </a:cubicBezTo>
                  <a:cubicBezTo>
                    <a:pt x="283470" y="80917"/>
                    <a:pt x="287116" y="72702"/>
                    <a:pt x="292608" y="65837"/>
                  </a:cubicBezTo>
                  <a:cubicBezTo>
                    <a:pt x="304521" y="50946"/>
                    <a:pt x="312889" y="47439"/>
                    <a:pt x="329184" y="36576"/>
                  </a:cubicBezTo>
                  <a:lnTo>
                    <a:pt x="672999" y="43891"/>
                  </a:lnTo>
                  <a:cubicBezTo>
                    <a:pt x="680704" y="44199"/>
                    <a:pt x="687311" y="50116"/>
                    <a:pt x="694944" y="51206"/>
                  </a:cubicBezTo>
                  <a:cubicBezTo>
                    <a:pt x="721607" y="55015"/>
                    <a:pt x="748612" y="55841"/>
                    <a:pt x="775412" y="58521"/>
                  </a:cubicBezTo>
                  <a:cubicBezTo>
                    <a:pt x="797383" y="60718"/>
                    <a:pt x="819303" y="63398"/>
                    <a:pt x="841248" y="65837"/>
                  </a:cubicBezTo>
                  <a:cubicBezTo>
                    <a:pt x="862885" y="73049"/>
                    <a:pt x="895261" y="84194"/>
                    <a:pt x="914400" y="87782"/>
                  </a:cubicBezTo>
                  <a:cubicBezTo>
                    <a:pt x="951308" y="94702"/>
                    <a:pt x="1066715" y="101004"/>
                    <a:pt x="1089965" y="102413"/>
                  </a:cubicBezTo>
                  <a:cubicBezTo>
                    <a:pt x="1398679" y="121124"/>
                    <a:pt x="1060666" y="98997"/>
                    <a:pt x="1331367" y="117043"/>
                  </a:cubicBezTo>
                  <a:cubicBezTo>
                    <a:pt x="1387450" y="114605"/>
                    <a:pt x="1444471" y="120232"/>
                    <a:pt x="1499616" y="109728"/>
                  </a:cubicBezTo>
                  <a:cubicBezTo>
                    <a:pt x="1548118" y="100489"/>
                    <a:pt x="1590027" y="67353"/>
                    <a:pt x="1638605" y="58521"/>
                  </a:cubicBezTo>
                  <a:cubicBezTo>
                    <a:pt x="1877280" y="15127"/>
                    <a:pt x="1559323" y="75327"/>
                    <a:pt x="1799540" y="21945"/>
                  </a:cubicBezTo>
                  <a:cubicBezTo>
                    <a:pt x="1816371" y="18205"/>
                    <a:pt x="1833739" y="17464"/>
                    <a:pt x="1850746" y="14630"/>
                  </a:cubicBezTo>
                  <a:cubicBezTo>
                    <a:pt x="1979105" y="-6763"/>
                    <a:pt x="1771180" y="23906"/>
                    <a:pt x="1938528" y="0"/>
                  </a:cubicBezTo>
                  <a:cubicBezTo>
                    <a:pt x="1941587" y="765"/>
                    <a:pt x="1984084" y="10594"/>
                    <a:pt x="1989735" y="14630"/>
                  </a:cubicBezTo>
                  <a:cubicBezTo>
                    <a:pt x="2000959" y="22647"/>
                    <a:pt x="2018996" y="43891"/>
                    <a:pt x="2018996" y="43891"/>
                  </a:cubicBezTo>
                  <a:cubicBezTo>
                    <a:pt x="2021434" y="51206"/>
                    <a:pt x="2024193" y="58423"/>
                    <a:pt x="2026311" y="65837"/>
                  </a:cubicBezTo>
                  <a:cubicBezTo>
                    <a:pt x="2029073" y="75504"/>
                    <a:pt x="2029130" y="86105"/>
                    <a:pt x="2033626" y="95097"/>
                  </a:cubicBezTo>
                  <a:cubicBezTo>
                    <a:pt x="2036710" y="101266"/>
                    <a:pt x="2044118" y="104210"/>
                    <a:pt x="2048256" y="109728"/>
                  </a:cubicBezTo>
                  <a:cubicBezTo>
                    <a:pt x="2058806" y="123795"/>
                    <a:pt x="2067763" y="138989"/>
                    <a:pt x="2077517" y="153619"/>
                  </a:cubicBezTo>
                  <a:cubicBezTo>
                    <a:pt x="2082394" y="160934"/>
                    <a:pt x="2085931" y="169348"/>
                    <a:pt x="2092148" y="175565"/>
                  </a:cubicBezTo>
                  <a:cubicBezTo>
                    <a:pt x="2099463" y="182880"/>
                    <a:pt x="2108080" y="189092"/>
                    <a:pt x="2114093" y="197510"/>
                  </a:cubicBezTo>
                  <a:cubicBezTo>
                    <a:pt x="2130106" y="219927"/>
                    <a:pt x="2133127" y="254090"/>
                    <a:pt x="2157984" y="270662"/>
                  </a:cubicBezTo>
                  <a:cubicBezTo>
                    <a:pt x="2188538" y="291032"/>
                    <a:pt x="2173713" y="279076"/>
                    <a:pt x="2201876" y="307238"/>
                  </a:cubicBezTo>
                  <a:cubicBezTo>
                    <a:pt x="2228520" y="360527"/>
                    <a:pt x="2201402" y="314000"/>
                    <a:pt x="2245767" y="365760"/>
                  </a:cubicBezTo>
                  <a:cubicBezTo>
                    <a:pt x="2251488" y="372435"/>
                    <a:pt x="2254608" y="381089"/>
                    <a:pt x="2260397" y="387705"/>
                  </a:cubicBezTo>
                  <a:cubicBezTo>
                    <a:pt x="2271751" y="400681"/>
                    <a:pt x="2284781" y="412089"/>
                    <a:pt x="2296973" y="424281"/>
                  </a:cubicBezTo>
                  <a:lnTo>
                    <a:pt x="2311604" y="438912"/>
                  </a:lnTo>
                  <a:cubicBezTo>
                    <a:pt x="2314042" y="446227"/>
                    <a:pt x="2314437" y="454583"/>
                    <a:pt x="2318919" y="460857"/>
                  </a:cubicBezTo>
                  <a:cubicBezTo>
                    <a:pt x="2326937" y="472081"/>
                    <a:pt x="2338426" y="480364"/>
                    <a:pt x="2348180" y="490118"/>
                  </a:cubicBezTo>
                  <a:cubicBezTo>
                    <a:pt x="2353057" y="494995"/>
                    <a:pt x="2357071" y="500923"/>
                    <a:pt x="2362810" y="504749"/>
                  </a:cubicBezTo>
                  <a:lnTo>
                    <a:pt x="2406701" y="534009"/>
                  </a:lnTo>
                  <a:cubicBezTo>
                    <a:pt x="2432081" y="550929"/>
                    <a:pt x="2443830" y="556691"/>
                    <a:pt x="2465223" y="585216"/>
                  </a:cubicBezTo>
                  <a:cubicBezTo>
                    <a:pt x="2497722" y="628550"/>
                    <a:pt x="2480399" y="604325"/>
                    <a:pt x="2516429" y="658368"/>
                  </a:cubicBezTo>
                  <a:cubicBezTo>
                    <a:pt x="2521306" y="665683"/>
                    <a:pt x="2524844" y="674096"/>
                    <a:pt x="2531060" y="680313"/>
                  </a:cubicBezTo>
                  <a:cubicBezTo>
                    <a:pt x="2535937" y="685190"/>
                    <a:pt x="2541382" y="689558"/>
                    <a:pt x="2545690" y="694944"/>
                  </a:cubicBezTo>
                  <a:cubicBezTo>
                    <a:pt x="2551182" y="701809"/>
                    <a:pt x="2556388" y="709026"/>
                    <a:pt x="2560320" y="716889"/>
                  </a:cubicBezTo>
                  <a:cubicBezTo>
                    <a:pt x="2572218" y="740684"/>
                    <a:pt x="2561305" y="739820"/>
                    <a:pt x="2582266" y="760781"/>
                  </a:cubicBezTo>
                  <a:cubicBezTo>
                    <a:pt x="2588483" y="766998"/>
                    <a:pt x="2596897" y="770534"/>
                    <a:pt x="2604212" y="775411"/>
                  </a:cubicBezTo>
                  <a:cubicBezTo>
                    <a:pt x="2606650" y="782726"/>
                    <a:pt x="2608079" y="790460"/>
                    <a:pt x="2611527" y="797357"/>
                  </a:cubicBezTo>
                  <a:cubicBezTo>
                    <a:pt x="2615459" y="805220"/>
                    <a:pt x="2621634" y="811763"/>
                    <a:pt x="2626157" y="819302"/>
                  </a:cubicBezTo>
                  <a:cubicBezTo>
                    <a:pt x="2628962" y="823978"/>
                    <a:pt x="2631034" y="829056"/>
                    <a:pt x="2633472" y="833933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24801" y="3638784"/>
            <a:ext cx="115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прошлое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380312" y="37890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будущее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2780928"/>
            <a:ext cx="135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настоящее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02671" y="45101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24128" y="4581128"/>
            <a:ext cx="63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ru-RU" baseline="-25000" dirty="0"/>
          </a:p>
        </p:txBody>
      </p:sp>
      <p:sp>
        <p:nvSpPr>
          <p:cNvPr id="17" name="Овал 16"/>
          <p:cNvSpPr/>
          <p:nvPr/>
        </p:nvSpPr>
        <p:spPr>
          <a:xfrm>
            <a:off x="3635896" y="2924944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>
            <a:off x="3526301" y="3204090"/>
            <a:ext cx="507221" cy="3547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682347" y="2570259"/>
            <a:ext cx="388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7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Задание: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713788" cy="511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3-2-1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 smtClean="0"/>
              <a:t>НАЗОВИТЕ:</a:t>
            </a:r>
          </a:p>
          <a:p>
            <a:pPr lvl="0"/>
            <a:r>
              <a:rPr lang="ru-RU" dirty="0" smtClean="0"/>
              <a:t>3 самых важных/интересных момента, которые понравились больше всего.</a:t>
            </a:r>
          </a:p>
          <a:p>
            <a:pPr lvl="0"/>
            <a:r>
              <a:rPr lang="ru-RU" dirty="0" smtClean="0"/>
              <a:t>2 элемента, которые вы планируете использовать в своей работе.</a:t>
            </a:r>
          </a:p>
          <a:p>
            <a:pPr lvl="0"/>
            <a:r>
              <a:rPr lang="ru-RU" dirty="0" smtClean="0"/>
              <a:t>1 момент, который побуждает (вызывает желание) задать вопрос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Использованные материалы: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 marL="0" indent="0">
              <a:buFontTx/>
              <a:buChar char="-"/>
            </a:pPr>
            <a:r>
              <a:rPr lang="ru-RU" dirty="0" smtClean="0"/>
              <a:t>Белковой Е.А., </a:t>
            </a:r>
            <a:r>
              <a:rPr lang="ru-RU" dirty="0" err="1" smtClean="0"/>
              <a:t>к.пс.н</a:t>
            </a:r>
            <a:r>
              <a:rPr lang="ru-RU" dirty="0" smtClean="0"/>
              <a:t>., доцента кафедры управления персоналом Академии Пастухова;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 сингапурские техники;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Яковлевой Т.Д., ст. преподавателя </a:t>
            </a:r>
            <a:r>
              <a:rPr lang="ru-RU" dirty="0" err="1" smtClean="0"/>
              <a:t>КОПиП</a:t>
            </a:r>
            <a:r>
              <a:rPr lang="ru-RU" dirty="0" smtClean="0"/>
              <a:t> ГАУ ДПО ЯО ИРО</a:t>
            </a:r>
          </a:p>
          <a:p>
            <a:pPr marL="0" indent="0">
              <a:buFontTx/>
              <a:buChar char="-"/>
            </a:pPr>
            <a:endParaRPr lang="ru-RU" dirty="0" smtClean="0"/>
          </a:p>
          <a:p>
            <a:pPr marL="0" indent="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39211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Благодарю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ru-RU" sz="2000" b="1" dirty="0"/>
              <a:t>Контактная информация:</a:t>
            </a:r>
          </a:p>
          <a:p>
            <a:pPr marL="0" indent="0" algn="ctr">
              <a:buNone/>
            </a:pPr>
            <a:r>
              <a:rPr lang="ru-RU" sz="2000" b="1" dirty="0"/>
              <a:t>Россия г. Ярославль, ул. Богдановича, 16 </a:t>
            </a:r>
          </a:p>
          <a:p>
            <a:pPr marL="0" indent="0" algn="ctr">
              <a:buNone/>
            </a:pPr>
            <a:r>
              <a:rPr lang="ru-RU" sz="2000" b="1" dirty="0"/>
              <a:t>Тел.: +7 (4852) </a:t>
            </a:r>
            <a:r>
              <a:rPr lang="ru-RU" sz="2000" b="1" dirty="0" smtClean="0"/>
              <a:t>23-06-53 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/>
              <a:t>Сайт: www.iro.yar.ru</a:t>
            </a:r>
          </a:p>
          <a:p>
            <a:pPr marL="0" indent="0" algn="ctr">
              <a:buNone/>
            </a:pPr>
            <a:r>
              <a:rPr lang="ru-RU" sz="2000" b="1" dirty="0" err="1"/>
              <a:t>E-mail</a:t>
            </a:r>
            <a:r>
              <a:rPr lang="ru-RU" sz="2000" b="1" dirty="0"/>
              <a:t>: </a:t>
            </a:r>
            <a:r>
              <a:rPr lang="ru-RU" sz="2000" b="1" dirty="0" smtClean="0">
                <a:hlinkClick r:id="rId2"/>
              </a:rPr>
              <a:t>rcnit@iro.yar.ru</a:t>
            </a:r>
            <a:endParaRPr lang="en-US" sz="2000" b="1" dirty="0" smtClean="0"/>
          </a:p>
          <a:p>
            <a:pPr marL="0" indent="0" algn="ctr">
              <a:buNone/>
            </a:pPr>
            <a:r>
              <a:rPr lang="en-US" sz="2000" b="1" dirty="0" smtClean="0">
                <a:hlinkClick r:id="rId3"/>
              </a:rPr>
              <a:t>ulanova@iro.yar.ru</a:t>
            </a:r>
            <a:endParaRPr lang="en-US" sz="2000" b="1" dirty="0" smtClean="0"/>
          </a:p>
          <a:p>
            <a:pPr marL="0" indent="0" algn="ctr">
              <a:buNone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Наставничество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Субъекты взаимодействия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2428868"/>
          <a:ext cx="785818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565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Задание: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r>
              <a:rPr lang="ru-RU" b="1" i="1" dirty="0" smtClean="0"/>
              <a:t>Как Вы понимаете, что такое наставничество?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Порядок работы:</a:t>
            </a:r>
          </a:p>
          <a:p>
            <a:pPr marL="0" indent="0">
              <a:buNone/>
            </a:pPr>
            <a:r>
              <a:rPr lang="ru-RU" dirty="0" smtClean="0"/>
              <a:t>Самостоятельно – 1 мин.,</a:t>
            </a:r>
          </a:p>
          <a:p>
            <a:pPr marL="0" indent="0">
              <a:buNone/>
            </a:pPr>
            <a:r>
              <a:rPr lang="ru-RU" dirty="0" smtClean="0"/>
              <a:t>В группе (карта согласия) – 4 мин.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40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Наставничество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85926"/>
            <a:ext cx="8640960" cy="45233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Форма</a:t>
            </a:r>
            <a:r>
              <a:rPr lang="ru-RU" sz="2400" dirty="0" smtClean="0"/>
              <a:t> воспитания и профессиональной подготовки </a:t>
            </a:r>
            <a:r>
              <a:rPr lang="ru-RU" sz="2400" b="1" dirty="0" smtClean="0">
                <a:solidFill>
                  <a:srgbClr val="0046D2"/>
                </a:solidFill>
              </a:rPr>
              <a:t>молодых рабочих </a:t>
            </a:r>
            <a:r>
              <a:rPr lang="ru-RU" sz="2400" dirty="0" smtClean="0"/>
              <a:t>и </a:t>
            </a:r>
            <a:r>
              <a:rPr lang="ru-RU" sz="2400" b="1" dirty="0" smtClean="0">
                <a:solidFill>
                  <a:srgbClr val="0046D2"/>
                </a:solidFill>
              </a:rPr>
              <a:t>специалистов</a:t>
            </a:r>
            <a:r>
              <a:rPr lang="ru-RU" sz="2400" dirty="0" smtClean="0"/>
              <a:t> опытными наставниками,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Процесс</a:t>
            </a:r>
            <a:r>
              <a:rPr lang="ru-RU" sz="2400" dirty="0" smtClean="0"/>
              <a:t> целенаправленного формирования личности,</a:t>
            </a:r>
          </a:p>
          <a:p>
            <a:pPr>
              <a:lnSpc>
                <a:spcPct val="150000"/>
              </a:lnSpc>
            </a:pPr>
            <a:r>
              <a:rPr lang="ru-RU" sz="2400" b="1" dirty="0"/>
              <a:t>планомерная работа </a:t>
            </a:r>
            <a:r>
              <a:rPr lang="ru-RU" sz="2400" dirty="0"/>
              <a:t>по передаче навыков от начальника к подчиненному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66840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Цели наставничества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64235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6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81167611"/>
              </p:ext>
            </p:extLst>
          </p:nvPr>
        </p:nvGraphicFramePr>
        <p:xfrm>
          <a:off x="323528" y="476672"/>
          <a:ext cx="4248472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043830"/>
              </p:ext>
            </p:extLst>
          </p:nvPr>
        </p:nvGraphicFramePr>
        <p:xfrm>
          <a:off x="215106" y="4687715"/>
          <a:ext cx="8713788" cy="1728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429309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990000"/>
                </a:solidFill>
              </a:rPr>
              <a:t>Этапы наставничества: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601863053"/>
              </p:ext>
            </p:extLst>
          </p:nvPr>
        </p:nvGraphicFramePr>
        <p:xfrm>
          <a:off x="5004048" y="332655"/>
          <a:ext cx="4056112" cy="3496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Отличие наставничества и </a:t>
            </a:r>
            <a:r>
              <a:rPr lang="ru-RU" sz="3600" dirty="0" err="1" smtClean="0"/>
              <a:t>менторинга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4608512"/>
          </a:xfrm>
        </p:spPr>
        <p:txBody>
          <a:bodyPr/>
          <a:lstStyle/>
          <a:p>
            <a:r>
              <a:rPr lang="ru-RU" dirty="0" smtClean="0"/>
              <a:t>Наставничество </a:t>
            </a:r>
            <a:r>
              <a:rPr lang="ru-RU" b="0" dirty="0" smtClean="0"/>
              <a:t>в большей степени применялось и применяется для подготовки рабочих кадров и специалистов предприятий. </a:t>
            </a:r>
          </a:p>
          <a:p>
            <a:r>
              <a:rPr lang="ru-RU" b="0" dirty="0" smtClean="0"/>
              <a:t>Система наставничества в том виде, как она существует, не может быть перенесена на управленческие кадры.</a:t>
            </a:r>
            <a:endParaRPr lang="ru-RU" b="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498975" cy="4968551"/>
          </a:xfrm>
        </p:spPr>
        <p:txBody>
          <a:bodyPr/>
          <a:lstStyle/>
          <a:p>
            <a:r>
              <a:rPr lang="ru-RU" dirty="0" smtClean="0"/>
              <a:t>Менторинг </a:t>
            </a:r>
            <a:r>
              <a:rPr lang="ru-RU" b="0" dirty="0" smtClean="0"/>
              <a:t>– это техника, которая позволяет передавать знания, умения и опыт в атмосфере поддержки, предполагая определенный вызов.</a:t>
            </a:r>
          </a:p>
          <a:p>
            <a:r>
              <a:rPr lang="ru-RU" b="0" dirty="0" smtClean="0"/>
              <a:t>Менторинг как метод подготовки персонала, также как и наставничество, направлен на подготовку сотрудника к занятию должности (прежде всего, руководящей</a:t>
            </a:r>
            <a:r>
              <a:rPr lang="ru-RU" b="0" dirty="0" smtClean="0"/>
              <a:t>) - </a:t>
            </a:r>
            <a:r>
              <a:rPr lang="ru-RU" b="0" i="1" dirty="0" smtClean="0"/>
              <a:t>сущность</a:t>
            </a:r>
            <a:endParaRPr lang="ru-RU" b="0" i="1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Отличие наставничества и </a:t>
            </a:r>
            <a:r>
              <a:rPr lang="ru-RU" sz="3600" dirty="0" err="1"/>
              <a:t>менторинга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79"/>
          </a:xfrm>
        </p:spPr>
        <p:txBody>
          <a:bodyPr/>
          <a:lstStyle/>
          <a:p>
            <a:r>
              <a:rPr lang="ru-RU" dirty="0" smtClean="0"/>
              <a:t>Методы работы (наставничество)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" y="2357429"/>
            <a:ext cx="4040188" cy="3768733"/>
          </a:xfrm>
        </p:spPr>
        <p:txBody>
          <a:bodyPr/>
          <a:lstStyle/>
          <a:p>
            <a:r>
              <a:rPr lang="ru-RU" dirty="0" smtClean="0"/>
              <a:t>Алгоритмизированы,</a:t>
            </a:r>
          </a:p>
          <a:p>
            <a:r>
              <a:rPr lang="ru-RU" dirty="0" smtClean="0"/>
              <a:t>Передача готовых способов профессионального поведения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679441"/>
          </a:xfrm>
        </p:spPr>
        <p:txBody>
          <a:bodyPr/>
          <a:lstStyle/>
          <a:p>
            <a:r>
              <a:rPr lang="ru-RU" dirty="0" smtClean="0"/>
              <a:t>Методы работы (</a:t>
            </a:r>
            <a:r>
              <a:rPr lang="ru-RU" dirty="0" err="1" smtClean="0"/>
              <a:t>менторинг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285993"/>
            <a:ext cx="4041775" cy="3840170"/>
          </a:xfrm>
        </p:spPr>
        <p:txBody>
          <a:bodyPr/>
          <a:lstStyle/>
          <a:p>
            <a:r>
              <a:rPr lang="ru-RU" dirty="0" smtClean="0"/>
              <a:t>Не могут быть алгоритмизированы,</a:t>
            </a:r>
          </a:p>
          <a:p>
            <a:r>
              <a:rPr lang="ru-RU" dirty="0" smtClean="0"/>
              <a:t>Обучение умению принимать управленческие решения в условиях конкретной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818</Words>
  <Application>Microsoft Office PowerPoint</Application>
  <PresentationFormat>Экран (4:3)</PresentationFormat>
  <Paragraphs>131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Тема Office</vt:lpstr>
      <vt:lpstr>Презентация PowerPoint</vt:lpstr>
      <vt:lpstr>Нормативные документы:</vt:lpstr>
      <vt:lpstr>Наставничество </vt:lpstr>
      <vt:lpstr>Задание:</vt:lpstr>
      <vt:lpstr>Наставничество</vt:lpstr>
      <vt:lpstr>Цели наставничества</vt:lpstr>
      <vt:lpstr>Презентация PowerPoint</vt:lpstr>
      <vt:lpstr>Отличие наставничества и менторинга</vt:lpstr>
      <vt:lpstr>Отличие наставничества и менторинга</vt:lpstr>
      <vt:lpstr>Задание:</vt:lpstr>
      <vt:lpstr>Задание:</vt:lpstr>
      <vt:lpstr>Кто может быть наставником?</vt:lpstr>
      <vt:lpstr>Основные требования к менти:</vt:lpstr>
      <vt:lpstr>Формы взаимодействия ментора и «менти» :</vt:lpstr>
      <vt:lpstr>В менторинге, как и в наставничестве:</vt:lpstr>
      <vt:lpstr>Выводы:</vt:lpstr>
      <vt:lpstr>Выводы:</vt:lpstr>
      <vt:lpstr>Выводы :</vt:lpstr>
      <vt:lpstr>Задание:</vt:lpstr>
      <vt:lpstr>Задание:</vt:lpstr>
      <vt:lpstr>3-2-1:</vt:lpstr>
      <vt:lpstr>Использованные материалы: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Галина Александровна Уланова</cp:lastModifiedBy>
  <cp:revision>407</cp:revision>
  <cp:lastPrinted>2019-06-18T10:11:14Z</cp:lastPrinted>
  <dcterms:created xsi:type="dcterms:W3CDTF">2015-05-19T06:32:44Z</dcterms:created>
  <dcterms:modified xsi:type="dcterms:W3CDTF">2019-06-18T10:44:07Z</dcterms:modified>
</cp:coreProperties>
</file>