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F8C736-1887-47D7-BC1E-E64CB03492F2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8CAF1B-53FA-41C9-A8B4-5A32A11BA7B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63688" y="1988840"/>
            <a:ext cx="6048672" cy="230425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подход при обучении грамоте старших дошкольников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1844824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Варианты дифференциации заданий: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по уровню сложности;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уровню творчества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1628800"/>
            <a:ext cx="7128792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Структура занятия: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Организационный момент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(включает в себя яркие моменты, способствующие заинтересовать детей и настроить на работу).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Изучение нового.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по словоизменению, словообразованию, …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с предложением.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Итог.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916832"/>
            <a:ext cx="65527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Дифференциация используется на разных этапах занятия: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закреплении  материала;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повторении;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реже при объяснении материала.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1556792"/>
            <a:ext cx="532859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Способы дифференциации: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уровню творчества;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уровню трудности;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объёму учебного материала;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степени самостоятельности;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характеру помощи воспитанникам.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052736"/>
            <a:ext cx="720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направление (работа с родителями):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Познакомить родителей с особенностями содержания программы по разделу «Обучение грамоте» и методикой проведения занятий.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познакомить с особенностями развития и уровнем освоения программного содержания детьми ( в индивидуальной форме);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Обучить родителей основным методам и приёмам работы при освоении конкретной темы (как работать со звуком, слогом, словом, предложением; как проводить звуковой анализ слов).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772816"/>
            <a:ext cx="669674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Система занятий способствует: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повышению мотивации учения детей;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созданию условий для дальнейшего развития каждого ребёнка;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повышению уровня освоения программы по подготовке к обучению грамоте.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4928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9712" y="1628800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1628800"/>
            <a:ext cx="62646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Дифференцированное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обучение – 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      разделение      учебных   планов,  программ   с   учётом склонностей  и  способностей    каждого     ребёнка.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2051720" y="2737177"/>
            <a:ext cx="6552728" cy="58477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28800"/>
            <a:ext cx="66247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дифференцированной  работы: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развивать   познавательные  и  творческие способности  детей  с  различным уровнем подготовки,    достичь   таких   результатов владения  языком,  которые  побудят  их  к самостоятельной            исследовательской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988840"/>
            <a:ext cx="62646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Реализация    дифференцированного подхода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   воспитании   и     обучении дошкольников       является    одним   из условий         обеспечения           равных           стартовых   возможностей    для   детей   дошкольного возраста   к   обучению   в   школе.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16832"/>
            <a:ext cx="626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1772816"/>
            <a:ext cx="64807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Сущность дифференцированного подхода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заключается в организации учебного процесса с учётом возрастных особенностей, в создании оптимальных условий для эффективной деятельности всех детей, в перестраивании содержания, методов, форм обучения, максимально учитывающих индивидуальные особенности дошкольников.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1782396"/>
            <a:ext cx="66247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Выявление   исходного   уровня   освоения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программы по разделу «Обучение грамоте» и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уровня   развития   внимания   и   мышления: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первичная      диагностика       освоения   образовательной    программы;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дополнительная    диагностика.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1412776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 обучения: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развитие слухового внимания и фонематического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восприятия;     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развитие звукобуквенного анализа слова;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формирование элементарных навыков чтения 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первоначальных навыков письма.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12776"/>
            <a:ext cx="6675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412776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Направления работы: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работа с детьми (включает в себя использование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приёмов и  методов  с  учётом  уровня развития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каждого  ребёнка  при  обучении  грамоте);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работа      с      родителями    (консультирование,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совместная     деятельность).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41277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916832"/>
            <a:ext cx="60486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1 направление (работа с детьми).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Методы и приёмы: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1. По источнику знаний.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По типу познавательной деятельности.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3. По дидактическим целям.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450</Words>
  <Application>Microsoft Office PowerPoint</Application>
  <PresentationFormat>Экран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Дифференцированный подход при обучении грамоте старших дошкольников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27</cp:revision>
  <dcterms:created xsi:type="dcterms:W3CDTF">2015-03-13T06:27:09Z</dcterms:created>
  <dcterms:modified xsi:type="dcterms:W3CDTF">2015-04-01T09:26:39Z</dcterms:modified>
</cp:coreProperties>
</file>