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6" r:id="rId2"/>
    <p:sldId id="270" r:id="rId3"/>
    <p:sldId id="271" r:id="rId4"/>
    <p:sldId id="272" r:id="rId5"/>
    <p:sldId id="273" r:id="rId6"/>
    <p:sldId id="275" r:id="rId7"/>
    <p:sldId id="259" r:id="rId8"/>
    <p:sldId id="258" r:id="rId9"/>
    <p:sldId id="261" r:id="rId10"/>
    <p:sldId id="262" r:id="rId11"/>
    <p:sldId id="276" r:id="rId12"/>
    <p:sldId id="260" r:id="rId13"/>
    <p:sldId id="283" r:id="rId14"/>
    <p:sldId id="284" r:id="rId15"/>
    <p:sldId id="285" r:id="rId16"/>
    <p:sldId id="277" r:id="rId17"/>
    <p:sldId id="278" r:id="rId18"/>
    <p:sldId id="279" r:id="rId19"/>
    <p:sldId id="281" r:id="rId20"/>
    <p:sldId id="282" r:id="rId21"/>
    <p:sldId id="268" r:id="rId22"/>
    <p:sldId id="269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98AB"/>
    <a:srgbClr val="FFCC66"/>
    <a:srgbClr val="FF9933"/>
    <a:srgbClr val="FF7C8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9C549-029C-4F13-9AC1-E51031502799}" type="doc">
      <dgm:prSet loTypeId="urn:microsoft.com/office/officeart/2005/8/layout/radial4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54FD2796-A787-4CB8-BBE4-A4453A45F604}">
      <dgm:prSet phldrT="[Текст]" custT="1"/>
      <dgm:spPr/>
      <dgm:t>
        <a:bodyPr/>
        <a:lstStyle/>
        <a:p>
          <a:r>
            <a:rPr lang="ru-RU" sz="36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Дети с ОВЗ</a:t>
          </a:r>
          <a:endParaRPr lang="ru-RU" sz="36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892F102-236B-4B3B-B153-445639ECF801}" type="parTrans" cxnId="{B4DA2A1D-52AF-406A-8665-56866C24EDE0}">
      <dgm:prSet/>
      <dgm:spPr/>
      <dgm:t>
        <a:bodyPr/>
        <a:lstStyle/>
        <a:p>
          <a:endParaRPr lang="ru-RU"/>
        </a:p>
      </dgm:t>
    </dgm:pt>
    <dgm:pt modelId="{7F50E5EA-A108-4F8A-9E4E-0B194B2C1D59}" type="sibTrans" cxnId="{B4DA2A1D-52AF-406A-8665-56866C24EDE0}">
      <dgm:prSet/>
      <dgm:spPr/>
      <dgm:t>
        <a:bodyPr/>
        <a:lstStyle/>
        <a:p>
          <a:endParaRPr lang="ru-RU"/>
        </a:p>
      </dgm:t>
    </dgm:pt>
    <dgm:pt modelId="{BE592826-8E15-4C61-848A-9C81D7BD6DBB}">
      <dgm:prSet phldrT="[Текст]" custT="1"/>
      <dgm:spPr/>
      <dgm:t>
        <a:bodyPr/>
        <a:lstStyle/>
        <a:p>
          <a:r>
            <a: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 воспитание в специальных коррекционных ДОУ</a:t>
          </a:r>
          <a:endParaRPr lang="ru-RU" sz="2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7341E5-DF1C-4C05-BFF1-310313D06DC2}" type="parTrans" cxnId="{F8CA4309-2216-4DD2-B0D5-4B986CE6FD46}">
      <dgm:prSet/>
      <dgm:spPr/>
      <dgm:t>
        <a:bodyPr/>
        <a:lstStyle/>
        <a:p>
          <a:endParaRPr lang="ru-RU"/>
        </a:p>
      </dgm:t>
    </dgm:pt>
    <dgm:pt modelId="{E039AD55-D57D-4BB1-A1A1-21BFE37E0C6E}" type="sibTrans" cxnId="{F8CA4309-2216-4DD2-B0D5-4B986CE6FD46}">
      <dgm:prSet/>
      <dgm:spPr/>
      <dgm:t>
        <a:bodyPr/>
        <a:lstStyle/>
        <a:p>
          <a:endParaRPr lang="ru-RU"/>
        </a:p>
      </dgm:t>
    </dgm:pt>
    <dgm:pt modelId="{EC42B601-9EDC-4B12-9344-5FC93DD70A1D}">
      <dgm:prSet phldrT="[Текст]" custT="1"/>
      <dgm:spPr/>
      <dgm:t>
        <a:bodyPr/>
        <a:lstStyle/>
        <a:p>
          <a:r>
            <a:rPr lang="ru-RU" sz="2800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 воспитание в ДОУ по адаптированной программе</a:t>
          </a:r>
          <a:endParaRPr lang="ru-RU" sz="2800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063C48A-ABFF-4D21-AA70-E2886E13273D}" type="parTrans" cxnId="{9225E01D-A1D4-4DE5-80C1-C83FF4362D04}">
      <dgm:prSet/>
      <dgm:spPr/>
      <dgm:t>
        <a:bodyPr/>
        <a:lstStyle/>
        <a:p>
          <a:endParaRPr lang="ru-RU"/>
        </a:p>
      </dgm:t>
    </dgm:pt>
    <dgm:pt modelId="{09BBA524-27F9-4D8B-93A3-041316F9282F}" type="sibTrans" cxnId="{9225E01D-A1D4-4DE5-80C1-C83FF4362D04}">
      <dgm:prSet/>
      <dgm:spPr/>
      <dgm:t>
        <a:bodyPr/>
        <a:lstStyle/>
        <a:p>
          <a:endParaRPr lang="ru-RU"/>
        </a:p>
      </dgm:t>
    </dgm:pt>
    <dgm:pt modelId="{5704B8D1-FA31-49DA-AA7B-30C0ABA83647}" type="pres">
      <dgm:prSet presAssocID="{EA79C549-029C-4F13-9AC1-E51031502799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9B539EA-9FEF-4A0F-A3C9-12BE76EACC51}" type="pres">
      <dgm:prSet presAssocID="{54FD2796-A787-4CB8-BBE4-A4453A45F604}" presName="centerShape" presStyleLbl="node0" presStyleIdx="0" presStyleCnt="1" custLinFactNeighborX="-2481" custLinFactNeighborY="7466"/>
      <dgm:spPr/>
      <dgm:t>
        <a:bodyPr/>
        <a:lstStyle/>
        <a:p>
          <a:endParaRPr lang="ru-RU"/>
        </a:p>
      </dgm:t>
    </dgm:pt>
    <dgm:pt modelId="{4D719D9A-C8B4-4928-A8B1-016291E023F8}" type="pres">
      <dgm:prSet presAssocID="{937341E5-DF1C-4C05-BFF1-310313D06DC2}" presName="parTrans" presStyleLbl="bgSibTrans2D1" presStyleIdx="0" presStyleCnt="2" custLinFactNeighborX="833" custLinFactNeighborY="20461"/>
      <dgm:spPr/>
      <dgm:t>
        <a:bodyPr/>
        <a:lstStyle/>
        <a:p>
          <a:endParaRPr lang="ru-RU"/>
        </a:p>
      </dgm:t>
    </dgm:pt>
    <dgm:pt modelId="{65E00152-9AE0-45E1-B800-46D5BE2EB79E}" type="pres">
      <dgm:prSet presAssocID="{BE592826-8E15-4C61-848A-9C81D7BD6DBB}" presName="node" presStyleLbl="node1" presStyleIdx="0" presStyleCnt="2" custScaleX="111991" custScaleY="160146" custRadScaleRad="111462" custRadScaleInc="77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DEDF1B-152C-4707-9122-C5539EFA51B7}" type="pres">
      <dgm:prSet presAssocID="{1063C48A-ABFF-4D21-AA70-E2886E13273D}" presName="parTrans" presStyleLbl="bgSibTrans2D1" presStyleIdx="1" presStyleCnt="2" custLinFactNeighborX="-1005" custLinFactNeighborY="29370"/>
      <dgm:spPr/>
      <dgm:t>
        <a:bodyPr/>
        <a:lstStyle/>
        <a:p>
          <a:endParaRPr lang="ru-RU"/>
        </a:p>
      </dgm:t>
    </dgm:pt>
    <dgm:pt modelId="{6CE05144-F048-4146-8308-B381DEE4B917}" type="pres">
      <dgm:prSet presAssocID="{EC42B601-9EDC-4B12-9344-5FC93DD70A1D}" presName="node" presStyleLbl="node1" presStyleIdx="1" presStyleCnt="2" custScaleX="122267" custScaleY="152858" custRadScaleRad="108993" custRadScaleInc="-87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F89B9D-F5AB-4BF6-8DAB-F2823BCE0264}" type="presOf" srcId="{BE592826-8E15-4C61-848A-9C81D7BD6DBB}" destId="{65E00152-9AE0-45E1-B800-46D5BE2EB79E}" srcOrd="0" destOrd="0" presId="urn:microsoft.com/office/officeart/2005/8/layout/radial4"/>
    <dgm:cxn modelId="{99CC470C-0A97-4AC1-A986-A27A00F710DA}" type="presOf" srcId="{EC42B601-9EDC-4B12-9344-5FC93DD70A1D}" destId="{6CE05144-F048-4146-8308-B381DEE4B917}" srcOrd="0" destOrd="0" presId="urn:microsoft.com/office/officeart/2005/8/layout/radial4"/>
    <dgm:cxn modelId="{F8CA4309-2216-4DD2-B0D5-4B986CE6FD46}" srcId="{54FD2796-A787-4CB8-BBE4-A4453A45F604}" destId="{BE592826-8E15-4C61-848A-9C81D7BD6DBB}" srcOrd="0" destOrd="0" parTransId="{937341E5-DF1C-4C05-BFF1-310313D06DC2}" sibTransId="{E039AD55-D57D-4BB1-A1A1-21BFE37E0C6E}"/>
    <dgm:cxn modelId="{B4DA2A1D-52AF-406A-8665-56866C24EDE0}" srcId="{EA79C549-029C-4F13-9AC1-E51031502799}" destId="{54FD2796-A787-4CB8-BBE4-A4453A45F604}" srcOrd="0" destOrd="0" parTransId="{6892F102-236B-4B3B-B153-445639ECF801}" sibTransId="{7F50E5EA-A108-4F8A-9E4E-0B194B2C1D59}"/>
    <dgm:cxn modelId="{9225E01D-A1D4-4DE5-80C1-C83FF4362D04}" srcId="{54FD2796-A787-4CB8-BBE4-A4453A45F604}" destId="{EC42B601-9EDC-4B12-9344-5FC93DD70A1D}" srcOrd="1" destOrd="0" parTransId="{1063C48A-ABFF-4D21-AA70-E2886E13273D}" sibTransId="{09BBA524-27F9-4D8B-93A3-041316F9282F}"/>
    <dgm:cxn modelId="{61CC491B-A5CF-46CE-937E-CE484F06D85F}" type="presOf" srcId="{54FD2796-A787-4CB8-BBE4-A4453A45F604}" destId="{79B539EA-9FEF-4A0F-A3C9-12BE76EACC51}" srcOrd="0" destOrd="0" presId="urn:microsoft.com/office/officeart/2005/8/layout/radial4"/>
    <dgm:cxn modelId="{24BD6D74-7BC3-4993-BA4C-32524D56A0F6}" type="presOf" srcId="{937341E5-DF1C-4C05-BFF1-310313D06DC2}" destId="{4D719D9A-C8B4-4928-A8B1-016291E023F8}" srcOrd="0" destOrd="0" presId="urn:microsoft.com/office/officeart/2005/8/layout/radial4"/>
    <dgm:cxn modelId="{2B5A8769-1CE1-4CC5-8BF7-852881D57AF2}" type="presOf" srcId="{1063C48A-ABFF-4D21-AA70-E2886E13273D}" destId="{BFDEDF1B-152C-4707-9122-C5539EFA51B7}" srcOrd="0" destOrd="0" presId="urn:microsoft.com/office/officeart/2005/8/layout/radial4"/>
    <dgm:cxn modelId="{002657B2-4EC1-45E4-9579-3FD57695B991}" type="presOf" srcId="{EA79C549-029C-4F13-9AC1-E51031502799}" destId="{5704B8D1-FA31-49DA-AA7B-30C0ABA83647}" srcOrd="0" destOrd="0" presId="urn:microsoft.com/office/officeart/2005/8/layout/radial4"/>
    <dgm:cxn modelId="{C2FE9D8F-0E1F-411E-91D1-17C0CE1373DF}" type="presParOf" srcId="{5704B8D1-FA31-49DA-AA7B-30C0ABA83647}" destId="{79B539EA-9FEF-4A0F-A3C9-12BE76EACC51}" srcOrd="0" destOrd="0" presId="urn:microsoft.com/office/officeart/2005/8/layout/radial4"/>
    <dgm:cxn modelId="{531A0AAD-2666-41BF-81BE-0A4CD9F6DD16}" type="presParOf" srcId="{5704B8D1-FA31-49DA-AA7B-30C0ABA83647}" destId="{4D719D9A-C8B4-4928-A8B1-016291E023F8}" srcOrd="1" destOrd="0" presId="urn:microsoft.com/office/officeart/2005/8/layout/radial4"/>
    <dgm:cxn modelId="{49B04A7D-58A2-4F53-B87B-848403266157}" type="presParOf" srcId="{5704B8D1-FA31-49DA-AA7B-30C0ABA83647}" destId="{65E00152-9AE0-45E1-B800-46D5BE2EB79E}" srcOrd="2" destOrd="0" presId="urn:microsoft.com/office/officeart/2005/8/layout/radial4"/>
    <dgm:cxn modelId="{81B677A2-2BDE-4842-AA46-5F7535BB557A}" type="presParOf" srcId="{5704B8D1-FA31-49DA-AA7B-30C0ABA83647}" destId="{BFDEDF1B-152C-4707-9122-C5539EFA51B7}" srcOrd="3" destOrd="0" presId="urn:microsoft.com/office/officeart/2005/8/layout/radial4"/>
    <dgm:cxn modelId="{5A74ED2B-6820-4BAB-ABBB-AFEB612C9C9B}" type="presParOf" srcId="{5704B8D1-FA31-49DA-AA7B-30C0ABA83647}" destId="{6CE05144-F048-4146-8308-B381DEE4B917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09B1F4-C795-4E3B-8146-881501727833}" type="doc">
      <dgm:prSet loTypeId="urn:microsoft.com/office/officeart/2005/8/layout/chevron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4B6D45A-BA92-4EBB-ABB4-08AA1319DEED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344082-860F-441B-8848-A94C4227CFB3}" type="parTrans" cxnId="{B6326F14-50F3-4E57-BCFC-A2296770817B}">
      <dgm:prSet/>
      <dgm:spPr/>
      <dgm:t>
        <a:bodyPr/>
        <a:lstStyle/>
        <a:p>
          <a:endParaRPr lang="ru-RU"/>
        </a:p>
      </dgm:t>
    </dgm:pt>
    <dgm:pt modelId="{5570C099-7832-4D09-B48C-0F54BC14CE25}" type="sibTrans" cxnId="{B6326F14-50F3-4E57-BCFC-A2296770817B}">
      <dgm:prSet/>
      <dgm:spPr/>
      <dgm:t>
        <a:bodyPr/>
        <a:lstStyle/>
        <a:p>
          <a:endParaRPr lang="ru-RU"/>
        </a:p>
      </dgm:t>
    </dgm:pt>
    <dgm:pt modelId="{B4F5F1B7-873B-4368-A73F-DC40FC575DAC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Недостаточность материально-технического оснащения для создания </a:t>
          </a:r>
          <a:r>
            <a:rPr lang="ru-RU" sz="24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безбарьерной</a:t>
          </a:r>
          <a:r>
            <a: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среды</a:t>
          </a:r>
          <a:endParaRPr lang="ru-RU" sz="24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988A40-41F3-467B-B737-955C1B3A8985}" type="parTrans" cxnId="{70A9E63B-E506-494D-8B00-D709774409D3}">
      <dgm:prSet/>
      <dgm:spPr/>
      <dgm:t>
        <a:bodyPr/>
        <a:lstStyle/>
        <a:p>
          <a:endParaRPr lang="ru-RU"/>
        </a:p>
      </dgm:t>
    </dgm:pt>
    <dgm:pt modelId="{11662550-BAB0-4AA8-B99C-D218A25549DE}" type="sibTrans" cxnId="{70A9E63B-E506-494D-8B00-D709774409D3}">
      <dgm:prSet/>
      <dgm:spPr/>
      <dgm:t>
        <a:bodyPr/>
        <a:lstStyle/>
        <a:p>
          <a:endParaRPr lang="ru-RU"/>
        </a:p>
      </dgm:t>
    </dgm:pt>
    <dgm:pt modelId="{5860C236-4A47-4343-BB00-566D4C7FD165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5D141ED-6435-4907-B363-DA156046A641}" type="parTrans" cxnId="{75C48631-703C-4106-8D40-DBCCEF30FAB8}">
      <dgm:prSet/>
      <dgm:spPr/>
      <dgm:t>
        <a:bodyPr/>
        <a:lstStyle/>
        <a:p>
          <a:endParaRPr lang="ru-RU"/>
        </a:p>
      </dgm:t>
    </dgm:pt>
    <dgm:pt modelId="{EC8295D9-F90D-41AE-AA82-BE07D2F5BF08}" type="sibTrans" cxnId="{75C48631-703C-4106-8D40-DBCCEF30FAB8}">
      <dgm:prSet/>
      <dgm:spPr/>
      <dgm:t>
        <a:bodyPr/>
        <a:lstStyle/>
        <a:p>
          <a:endParaRPr lang="ru-RU"/>
        </a:p>
      </dgm:t>
    </dgm:pt>
    <dgm:pt modelId="{A524E10D-70C6-43ED-B2C0-174768BD83F1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готовых адаптированных программ для детей с ОВЗ</a:t>
          </a:r>
          <a:endParaRPr lang="ru-RU" sz="24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EFD6E4-2E12-43F9-9073-7DFD1720C7A4}" type="parTrans" cxnId="{AC3AB2AA-24DC-4C6A-9744-6FE7BFBD24E0}">
      <dgm:prSet/>
      <dgm:spPr/>
      <dgm:t>
        <a:bodyPr/>
        <a:lstStyle/>
        <a:p>
          <a:endParaRPr lang="ru-RU"/>
        </a:p>
      </dgm:t>
    </dgm:pt>
    <dgm:pt modelId="{4D5E811B-EE27-43C2-BB02-C12DF251DBF5}" type="sibTrans" cxnId="{AC3AB2AA-24DC-4C6A-9744-6FE7BFBD24E0}">
      <dgm:prSet/>
      <dgm:spPr/>
      <dgm:t>
        <a:bodyPr/>
        <a:lstStyle/>
        <a:p>
          <a:endParaRPr lang="ru-RU"/>
        </a:p>
      </dgm:t>
    </dgm:pt>
    <dgm:pt modelId="{F200C4DF-5064-498A-8A86-BD36129E1BCF}">
      <dgm:prSet phldrT="[Текст]"/>
      <dgm:spPr/>
      <dgm:t>
        <a:bodyPr/>
        <a:lstStyle/>
        <a:p>
          <a:r>
            <a:rPr lang="ru-RU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772C09-7B0C-4554-B886-43A7FE65F5B2}" type="parTrans" cxnId="{FE0AE888-6BE6-43AF-A623-C7E67C20E37D}">
      <dgm:prSet/>
      <dgm:spPr/>
      <dgm:t>
        <a:bodyPr/>
        <a:lstStyle/>
        <a:p>
          <a:endParaRPr lang="ru-RU"/>
        </a:p>
      </dgm:t>
    </dgm:pt>
    <dgm:pt modelId="{40C19407-E30B-494F-BADE-D9D2273D9B2C}" type="sibTrans" cxnId="{FE0AE888-6BE6-43AF-A623-C7E67C20E37D}">
      <dgm:prSet/>
      <dgm:spPr/>
      <dgm:t>
        <a:bodyPr/>
        <a:lstStyle/>
        <a:p>
          <a:endParaRPr lang="ru-RU"/>
        </a:p>
      </dgm:t>
    </dgm:pt>
    <dgm:pt modelId="{FE4C023A-8CE1-4D24-8C56-5C3B3720F298}">
      <dgm:prSet phldrT="[Текст]" custT="1"/>
      <dgm:spPr>
        <a:solidFill>
          <a:schemeClr val="accent2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</a:rPr>
            <a:t>Психологическая неготовность педагогов</a:t>
          </a:r>
          <a:endParaRPr lang="ru-RU" sz="2400" dirty="0">
            <a:solidFill>
              <a:srgbClr val="002060"/>
            </a:solidFill>
          </a:endParaRPr>
        </a:p>
      </dgm:t>
    </dgm:pt>
    <dgm:pt modelId="{BC285AC6-AD33-4FDE-9954-C44D7E24F74B}" type="parTrans" cxnId="{07C9AC92-17DE-4A73-8D0B-C4F03B3C26C0}">
      <dgm:prSet/>
      <dgm:spPr/>
      <dgm:t>
        <a:bodyPr/>
        <a:lstStyle/>
        <a:p>
          <a:endParaRPr lang="ru-RU"/>
        </a:p>
      </dgm:t>
    </dgm:pt>
    <dgm:pt modelId="{A169DE2A-4549-49B4-8AB6-B294735AE59E}" type="sibTrans" cxnId="{07C9AC92-17DE-4A73-8D0B-C4F03B3C26C0}">
      <dgm:prSet/>
      <dgm:spPr/>
      <dgm:t>
        <a:bodyPr/>
        <a:lstStyle/>
        <a:p>
          <a:endParaRPr lang="ru-RU"/>
        </a:p>
      </dgm:t>
    </dgm:pt>
    <dgm:pt modelId="{44145C9F-8F36-41BA-B394-E48BE1FC7CAD}" type="pres">
      <dgm:prSet presAssocID="{1809B1F4-C795-4E3B-8146-88150172783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8A706D0-0647-42B8-A9F4-AF5B0EEB58D7}" type="pres">
      <dgm:prSet presAssocID="{D4B6D45A-BA92-4EBB-ABB4-08AA1319DEED}" presName="composite" presStyleCnt="0"/>
      <dgm:spPr/>
    </dgm:pt>
    <dgm:pt modelId="{81CB15F3-CC35-418D-8BE4-18D44776BC19}" type="pres">
      <dgm:prSet presAssocID="{D4B6D45A-BA92-4EBB-ABB4-08AA1319DEE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ED257B-546B-42D5-960A-341ED0F3638C}" type="pres">
      <dgm:prSet presAssocID="{D4B6D45A-BA92-4EBB-ABB4-08AA1319DEE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F84AB4-2E9E-49DC-83A7-D9FFD35138FA}" type="pres">
      <dgm:prSet presAssocID="{5570C099-7832-4D09-B48C-0F54BC14CE25}" presName="sp" presStyleCnt="0"/>
      <dgm:spPr/>
    </dgm:pt>
    <dgm:pt modelId="{99284930-4E84-47E4-8A8A-F92A8E84C495}" type="pres">
      <dgm:prSet presAssocID="{5860C236-4A47-4343-BB00-566D4C7FD165}" presName="composite" presStyleCnt="0"/>
      <dgm:spPr/>
    </dgm:pt>
    <dgm:pt modelId="{36BCC64F-65DC-4EDD-8718-E82DDBE6E712}" type="pres">
      <dgm:prSet presAssocID="{5860C236-4A47-4343-BB00-566D4C7FD16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B3698F-45D6-49E3-AB67-A51BD53EFA71}" type="pres">
      <dgm:prSet presAssocID="{5860C236-4A47-4343-BB00-566D4C7FD16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3B9E08-5EBB-4AB4-85F7-28256E4B945F}" type="pres">
      <dgm:prSet presAssocID="{EC8295D9-F90D-41AE-AA82-BE07D2F5BF08}" presName="sp" presStyleCnt="0"/>
      <dgm:spPr/>
    </dgm:pt>
    <dgm:pt modelId="{D2C0C612-3FD6-46B8-8E9B-8DBE1F233894}" type="pres">
      <dgm:prSet presAssocID="{F200C4DF-5064-498A-8A86-BD36129E1BCF}" presName="composite" presStyleCnt="0"/>
      <dgm:spPr/>
    </dgm:pt>
    <dgm:pt modelId="{0D48A5D4-32E1-4D40-8EF9-F2A378BB5770}" type="pres">
      <dgm:prSet presAssocID="{F200C4DF-5064-498A-8A86-BD36129E1BC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D13279-87F7-46C8-A55B-1FEF181F21E4}" type="pres">
      <dgm:prSet presAssocID="{F200C4DF-5064-498A-8A86-BD36129E1BC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6009C65-C2AE-43FA-AB68-BCEB5FD77E70}" type="presOf" srcId="{B4F5F1B7-873B-4368-A73F-DC40FC575DAC}" destId="{11ED257B-546B-42D5-960A-341ED0F3638C}" srcOrd="0" destOrd="0" presId="urn:microsoft.com/office/officeart/2005/8/layout/chevron2"/>
    <dgm:cxn modelId="{70A9E63B-E506-494D-8B00-D709774409D3}" srcId="{D4B6D45A-BA92-4EBB-ABB4-08AA1319DEED}" destId="{B4F5F1B7-873B-4368-A73F-DC40FC575DAC}" srcOrd="0" destOrd="0" parTransId="{D0988A40-41F3-467B-B737-955C1B3A8985}" sibTransId="{11662550-BAB0-4AA8-B99C-D218A25549DE}"/>
    <dgm:cxn modelId="{AC3AB2AA-24DC-4C6A-9744-6FE7BFBD24E0}" srcId="{5860C236-4A47-4343-BB00-566D4C7FD165}" destId="{A524E10D-70C6-43ED-B2C0-174768BD83F1}" srcOrd="0" destOrd="0" parTransId="{3DEFD6E4-2E12-43F9-9073-7DFD1720C7A4}" sibTransId="{4D5E811B-EE27-43C2-BB02-C12DF251DBF5}"/>
    <dgm:cxn modelId="{FE0AE888-6BE6-43AF-A623-C7E67C20E37D}" srcId="{1809B1F4-C795-4E3B-8146-881501727833}" destId="{F200C4DF-5064-498A-8A86-BD36129E1BCF}" srcOrd="2" destOrd="0" parTransId="{51772C09-7B0C-4554-B886-43A7FE65F5B2}" sibTransId="{40C19407-E30B-494F-BADE-D9D2273D9B2C}"/>
    <dgm:cxn modelId="{11D10167-5E5D-4FD7-83ED-D3B86665F09E}" type="presOf" srcId="{FE4C023A-8CE1-4D24-8C56-5C3B3720F298}" destId="{09D13279-87F7-46C8-A55B-1FEF181F21E4}" srcOrd="0" destOrd="0" presId="urn:microsoft.com/office/officeart/2005/8/layout/chevron2"/>
    <dgm:cxn modelId="{0FF93F49-E2C9-424A-9C95-64658A9FB8DA}" type="presOf" srcId="{F200C4DF-5064-498A-8A86-BD36129E1BCF}" destId="{0D48A5D4-32E1-4D40-8EF9-F2A378BB5770}" srcOrd="0" destOrd="0" presId="urn:microsoft.com/office/officeart/2005/8/layout/chevron2"/>
    <dgm:cxn modelId="{B6326F14-50F3-4E57-BCFC-A2296770817B}" srcId="{1809B1F4-C795-4E3B-8146-881501727833}" destId="{D4B6D45A-BA92-4EBB-ABB4-08AA1319DEED}" srcOrd="0" destOrd="0" parTransId="{EA344082-860F-441B-8848-A94C4227CFB3}" sibTransId="{5570C099-7832-4D09-B48C-0F54BC14CE25}"/>
    <dgm:cxn modelId="{B8275A3C-243C-4578-B905-B95E4A9AD903}" type="presOf" srcId="{1809B1F4-C795-4E3B-8146-881501727833}" destId="{44145C9F-8F36-41BA-B394-E48BE1FC7CAD}" srcOrd="0" destOrd="0" presId="urn:microsoft.com/office/officeart/2005/8/layout/chevron2"/>
    <dgm:cxn modelId="{75C48631-703C-4106-8D40-DBCCEF30FAB8}" srcId="{1809B1F4-C795-4E3B-8146-881501727833}" destId="{5860C236-4A47-4343-BB00-566D4C7FD165}" srcOrd="1" destOrd="0" parTransId="{F5D141ED-6435-4907-B363-DA156046A641}" sibTransId="{EC8295D9-F90D-41AE-AA82-BE07D2F5BF08}"/>
    <dgm:cxn modelId="{07C9AC92-17DE-4A73-8D0B-C4F03B3C26C0}" srcId="{F200C4DF-5064-498A-8A86-BD36129E1BCF}" destId="{FE4C023A-8CE1-4D24-8C56-5C3B3720F298}" srcOrd="0" destOrd="0" parTransId="{BC285AC6-AD33-4FDE-9954-C44D7E24F74B}" sibTransId="{A169DE2A-4549-49B4-8AB6-B294735AE59E}"/>
    <dgm:cxn modelId="{E89B7CF1-9CD1-4531-B2AB-327CA22D1F54}" type="presOf" srcId="{D4B6D45A-BA92-4EBB-ABB4-08AA1319DEED}" destId="{81CB15F3-CC35-418D-8BE4-18D44776BC19}" srcOrd="0" destOrd="0" presId="urn:microsoft.com/office/officeart/2005/8/layout/chevron2"/>
    <dgm:cxn modelId="{2873FE56-9AE8-467D-B37F-6B48CE2054F1}" type="presOf" srcId="{A524E10D-70C6-43ED-B2C0-174768BD83F1}" destId="{19B3698F-45D6-49E3-AB67-A51BD53EFA71}" srcOrd="0" destOrd="0" presId="urn:microsoft.com/office/officeart/2005/8/layout/chevron2"/>
    <dgm:cxn modelId="{4B233F44-C6A6-4131-AFE0-04A0A880188C}" type="presOf" srcId="{5860C236-4A47-4343-BB00-566D4C7FD165}" destId="{36BCC64F-65DC-4EDD-8718-E82DDBE6E712}" srcOrd="0" destOrd="0" presId="urn:microsoft.com/office/officeart/2005/8/layout/chevron2"/>
    <dgm:cxn modelId="{2921641D-2AB9-4157-9FFF-F1AD6669A031}" type="presParOf" srcId="{44145C9F-8F36-41BA-B394-E48BE1FC7CAD}" destId="{38A706D0-0647-42B8-A9F4-AF5B0EEB58D7}" srcOrd="0" destOrd="0" presId="urn:microsoft.com/office/officeart/2005/8/layout/chevron2"/>
    <dgm:cxn modelId="{FE2A30B5-0B9C-4661-81BD-72550FC72A59}" type="presParOf" srcId="{38A706D0-0647-42B8-A9F4-AF5B0EEB58D7}" destId="{81CB15F3-CC35-418D-8BE4-18D44776BC19}" srcOrd="0" destOrd="0" presId="urn:microsoft.com/office/officeart/2005/8/layout/chevron2"/>
    <dgm:cxn modelId="{DCF9CB34-F176-47C0-B54B-645EE600DF02}" type="presParOf" srcId="{38A706D0-0647-42B8-A9F4-AF5B0EEB58D7}" destId="{11ED257B-546B-42D5-960A-341ED0F3638C}" srcOrd="1" destOrd="0" presId="urn:microsoft.com/office/officeart/2005/8/layout/chevron2"/>
    <dgm:cxn modelId="{401DA144-6A05-40E0-9BF9-583D24E1B3E5}" type="presParOf" srcId="{44145C9F-8F36-41BA-B394-E48BE1FC7CAD}" destId="{ABF84AB4-2E9E-49DC-83A7-D9FFD35138FA}" srcOrd="1" destOrd="0" presId="urn:microsoft.com/office/officeart/2005/8/layout/chevron2"/>
    <dgm:cxn modelId="{0BAB8BBA-12E2-414C-B7EB-16B1489184E9}" type="presParOf" srcId="{44145C9F-8F36-41BA-B394-E48BE1FC7CAD}" destId="{99284930-4E84-47E4-8A8A-F92A8E84C495}" srcOrd="2" destOrd="0" presId="urn:microsoft.com/office/officeart/2005/8/layout/chevron2"/>
    <dgm:cxn modelId="{978ABA8E-F778-4091-93D1-C292FF453C9A}" type="presParOf" srcId="{99284930-4E84-47E4-8A8A-F92A8E84C495}" destId="{36BCC64F-65DC-4EDD-8718-E82DDBE6E712}" srcOrd="0" destOrd="0" presId="urn:microsoft.com/office/officeart/2005/8/layout/chevron2"/>
    <dgm:cxn modelId="{0D5DCD81-D076-4F19-B936-DB6FD6746DCC}" type="presParOf" srcId="{99284930-4E84-47E4-8A8A-F92A8E84C495}" destId="{19B3698F-45D6-49E3-AB67-A51BD53EFA71}" srcOrd="1" destOrd="0" presId="urn:microsoft.com/office/officeart/2005/8/layout/chevron2"/>
    <dgm:cxn modelId="{D7FEE1D5-F0BD-459E-8222-1447AE140AAC}" type="presParOf" srcId="{44145C9F-8F36-41BA-B394-E48BE1FC7CAD}" destId="{723B9E08-5EBB-4AB4-85F7-28256E4B945F}" srcOrd="3" destOrd="0" presId="urn:microsoft.com/office/officeart/2005/8/layout/chevron2"/>
    <dgm:cxn modelId="{7C3892FC-C8F8-436A-82BE-196107F0978E}" type="presParOf" srcId="{44145C9F-8F36-41BA-B394-E48BE1FC7CAD}" destId="{D2C0C612-3FD6-46B8-8E9B-8DBE1F233894}" srcOrd="4" destOrd="0" presId="urn:microsoft.com/office/officeart/2005/8/layout/chevron2"/>
    <dgm:cxn modelId="{3302DBD6-E266-487A-87F8-BC89902B86C0}" type="presParOf" srcId="{D2C0C612-3FD6-46B8-8E9B-8DBE1F233894}" destId="{0D48A5D4-32E1-4D40-8EF9-F2A378BB5770}" srcOrd="0" destOrd="0" presId="urn:microsoft.com/office/officeart/2005/8/layout/chevron2"/>
    <dgm:cxn modelId="{2D4146D0-E875-4ABF-BBFB-8DBD89FBE69F}" type="presParOf" srcId="{D2C0C612-3FD6-46B8-8E9B-8DBE1F233894}" destId="{09D13279-87F7-46C8-A55B-1FEF181F21E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390D43-901B-4E4A-A54C-2825C78F027A}" type="doc">
      <dgm:prSet loTypeId="urn:microsoft.com/office/officeart/2005/8/layout/equation2" loCatId="relationship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7800DF8-E6C6-4EEF-AD5B-D331B5D15418}">
      <dgm:prSet phldrT="[Текст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800" b="1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Выявление потребностей, особенностей развития ребенка с ОВЗ</a:t>
          </a:r>
          <a:endParaRPr lang="ru-RU" sz="1800" i="1" dirty="0">
            <a:solidFill>
              <a:schemeClr val="tx1">
                <a:lumMod val="95000"/>
              </a:schemeClr>
            </a:solidFill>
          </a:endParaRPr>
        </a:p>
      </dgm:t>
    </dgm:pt>
    <dgm:pt modelId="{BF986F42-EAE9-4914-AE0C-6D22A8687252}" type="parTrans" cxnId="{39DF0188-738D-42D4-BF84-9BF42B46231D}">
      <dgm:prSet/>
      <dgm:spPr/>
      <dgm:t>
        <a:bodyPr/>
        <a:lstStyle/>
        <a:p>
          <a:endParaRPr lang="ru-RU"/>
        </a:p>
      </dgm:t>
    </dgm:pt>
    <dgm:pt modelId="{136EE4DA-4854-416E-A682-6D4265D70B26}" type="sibTrans" cxnId="{39DF0188-738D-42D4-BF84-9BF42B46231D}">
      <dgm:prSet/>
      <dgm:spPr/>
      <dgm:t>
        <a:bodyPr/>
        <a:lstStyle/>
        <a:p>
          <a:endParaRPr lang="ru-RU"/>
        </a:p>
      </dgm:t>
    </dgm:pt>
    <dgm:pt modelId="{17061060-C608-4773-B5F4-BA5DEDA03564}">
      <dgm:prSet phldrT="[Текст]" custT="1">
        <dgm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800" b="1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Совместная разработка индивидуально-ориентированных маршрутов обучения и воспитания </a:t>
          </a:r>
          <a:endParaRPr lang="ru-RU" sz="1800" b="1" i="1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CEBD086-878A-44F8-ADAF-67A0FB899DE5}" type="parTrans" cxnId="{4C20457A-5155-49D6-809A-C7B13B57D431}">
      <dgm:prSet/>
      <dgm:spPr/>
      <dgm:t>
        <a:bodyPr/>
        <a:lstStyle/>
        <a:p>
          <a:endParaRPr lang="ru-RU"/>
        </a:p>
      </dgm:t>
    </dgm:pt>
    <dgm:pt modelId="{78E981B1-C407-4DBC-B35E-F118C7D4552C}" type="sibTrans" cxnId="{4C20457A-5155-49D6-809A-C7B13B57D431}">
      <dgm:prSet/>
      <dgm:spPr/>
      <dgm:t>
        <a:bodyPr/>
        <a:lstStyle/>
        <a:p>
          <a:endParaRPr lang="ru-RU"/>
        </a:p>
      </dgm:t>
    </dgm:pt>
    <dgm:pt modelId="{41D3AE53-9C82-4EB7-93F7-A106840789AB}">
      <dgm:prSet phldrT="[Текст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800" b="1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ПМП консилиум ДОУ</a:t>
          </a:r>
          <a:endParaRPr lang="ru-RU" sz="1800" b="1" i="1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gm:t>
    </dgm:pt>
    <dgm:pt modelId="{E288CCD5-0157-48B7-B7F0-DF87227F7A4B}" type="parTrans" cxnId="{D9265D17-60A6-4C1F-A164-2B1C94CDDA97}">
      <dgm:prSet/>
      <dgm:spPr/>
      <dgm:t>
        <a:bodyPr/>
        <a:lstStyle/>
        <a:p>
          <a:endParaRPr lang="ru-RU"/>
        </a:p>
      </dgm:t>
    </dgm:pt>
    <dgm:pt modelId="{855C85B9-2855-4834-9122-CFC89798BA93}" type="sibTrans" cxnId="{D9265D17-60A6-4C1F-A164-2B1C94CDDA97}">
      <dgm:prSet/>
      <dgm:spPr/>
      <dgm:t>
        <a:bodyPr/>
        <a:lstStyle/>
        <a:p>
          <a:endParaRPr lang="ru-RU"/>
        </a:p>
      </dgm:t>
    </dgm:pt>
    <dgm:pt modelId="{01EB3A42-884F-4C34-BDCB-E8F50CB0A836}" type="pres">
      <dgm:prSet presAssocID="{91390D43-901B-4E4A-A54C-2825C78F027A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099629-18A6-4E69-92DB-9A4BE33C617F}" type="pres">
      <dgm:prSet presAssocID="{91390D43-901B-4E4A-A54C-2825C78F027A}" presName="vNodes" presStyleCnt="0"/>
      <dgm:spPr/>
    </dgm:pt>
    <dgm:pt modelId="{EEA169E8-6811-4E11-A1FA-A042631ACF15}" type="pres">
      <dgm:prSet presAssocID="{A7800DF8-E6C6-4EEF-AD5B-D331B5D15418}" presName="node" presStyleLbl="node1" presStyleIdx="0" presStyleCnt="3" custScaleX="310090" custScaleY="1948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81F74A-800C-43BE-83DA-E0CE83FFBC44}" type="pres">
      <dgm:prSet presAssocID="{136EE4DA-4854-416E-A682-6D4265D70B26}" presName="spacerT" presStyleCnt="0"/>
      <dgm:spPr/>
    </dgm:pt>
    <dgm:pt modelId="{7AF4096F-6DAC-46A7-802E-829506D3595C}" type="pres">
      <dgm:prSet presAssocID="{136EE4DA-4854-416E-A682-6D4265D70B26}" presName="sibTrans" presStyleLbl="sibTrans2D1" presStyleIdx="0" presStyleCnt="2"/>
      <dgm:spPr/>
      <dgm:t>
        <a:bodyPr/>
        <a:lstStyle/>
        <a:p>
          <a:endParaRPr lang="ru-RU"/>
        </a:p>
      </dgm:t>
    </dgm:pt>
    <dgm:pt modelId="{4184796A-F6FC-40B3-B100-479553C6B978}" type="pres">
      <dgm:prSet presAssocID="{136EE4DA-4854-416E-A682-6D4265D70B26}" presName="spacerB" presStyleCnt="0"/>
      <dgm:spPr/>
    </dgm:pt>
    <dgm:pt modelId="{2569DED3-8AE5-4062-89D9-29DC8479EC23}" type="pres">
      <dgm:prSet presAssocID="{17061060-C608-4773-B5F4-BA5DEDA03564}" presName="node" presStyleLbl="node1" presStyleIdx="1" presStyleCnt="3" custScaleX="325225" custScaleY="20068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BCA2DC-E50C-481D-AC94-447D08E3EB17}" type="pres">
      <dgm:prSet presAssocID="{91390D43-901B-4E4A-A54C-2825C78F027A}" presName="sibTransLast" presStyleLbl="sibTrans2D1" presStyleIdx="1" presStyleCnt="2" custScaleX="120420"/>
      <dgm:spPr/>
      <dgm:t>
        <a:bodyPr/>
        <a:lstStyle/>
        <a:p>
          <a:endParaRPr lang="ru-RU"/>
        </a:p>
      </dgm:t>
    </dgm:pt>
    <dgm:pt modelId="{2868AE57-7163-4A4C-A540-131F5F5531D5}" type="pres">
      <dgm:prSet presAssocID="{91390D43-901B-4E4A-A54C-2825C78F027A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370DE59-32C4-4F95-B3C1-0C506808F7F6}" type="pres">
      <dgm:prSet presAssocID="{91390D43-901B-4E4A-A54C-2825C78F027A}" presName="lastNode" presStyleLbl="node1" presStyleIdx="2" presStyleCnt="3" custScaleX="140358" custLinFactNeighborX="99760" custLinFactNeighborY="-29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20457A-5155-49D6-809A-C7B13B57D431}" srcId="{91390D43-901B-4E4A-A54C-2825C78F027A}" destId="{17061060-C608-4773-B5F4-BA5DEDA03564}" srcOrd="1" destOrd="0" parTransId="{1CEBD086-878A-44F8-ADAF-67A0FB899DE5}" sibTransId="{78E981B1-C407-4DBC-B35E-F118C7D4552C}"/>
    <dgm:cxn modelId="{B65811F9-C0C6-437B-A408-65956FBEB608}" type="presOf" srcId="{91390D43-901B-4E4A-A54C-2825C78F027A}" destId="{01EB3A42-884F-4C34-BDCB-E8F50CB0A836}" srcOrd="0" destOrd="0" presId="urn:microsoft.com/office/officeart/2005/8/layout/equation2"/>
    <dgm:cxn modelId="{A6D92CB1-459C-460B-9D9C-57A6790FEC57}" type="presOf" srcId="{78E981B1-C407-4DBC-B35E-F118C7D4552C}" destId="{E8BCA2DC-E50C-481D-AC94-447D08E3EB17}" srcOrd="0" destOrd="0" presId="urn:microsoft.com/office/officeart/2005/8/layout/equation2"/>
    <dgm:cxn modelId="{39DF0188-738D-42D4-BF84-9BF42B46231D}" srcId="{91390D43-901B-4E4A-A54C-2825C78F027A}" destId="{A7800DF8-E6C6-4EEF-AD5B-D331B5D15418}" srcOrd="0" destOrd="0" parTransId="{BF986F42-EAE9-4914-AE0C-6D22A8687252}" sibTransId="{136EE4DA-4854-416E-A682-6D4265D70B26}"/>
    <dgm:cxn modelId="{3AA152DC-8F72-420F-A88C-801260810366}" type="presOf" srcId="{136EE4DA-4854-416E-A682-6D4265D70B26}" destId="{7AF4096F-6DAC-46A7-802E-829506D3595C}" srcOrd="0" destOrd="0" presId="urn:microsoft.com/office/officeart/2005/8/layout/equation2"/>
    <dgm:cxn modelId="{DB4AB7F4-2BD4-45F1-8A9A-57EBBE770C21}" type="presOf" srcId="{A7800DF8-E6C6-4EEF-AD5B-D331B5D15418}" destId="{EEA169E8-6811-4E11-A1FA-A042631ACF15}" srcOrd="0" destOrd="0" presId="urn:microsoft.com/office/officeart/2005/8/layout/equation2"/>
    <dgm:cxn modelId="{3D9B22FB-3BA5-4C96-8B3C-9F12FDF519E5}" type="presOf" srcId="{78E981B1-C407-4DBC-B35E-F118C7D4552C}" destId="{2868AE57-7163-4A4C-A540-131F5F5531D5}" srcOrd="1" destOrd="0" presId="urn:microsoft.com/office/officeart/2005/8/layout/equation2"/>
    <dgm:cxn modelId="{61F493E9-6D97-4017-BA6A-1028E25C23CC}" type="presOf" srcId="{41D3AE53-9C82-4EB7-93F7-A106840789AB}" destId="{E370DE59-32C4-4F95-B3C1-0C506808F7F6}" srcOrd="0" destOrd="0" presId="urn:microsoft.com/office/officeart/2005/8/layout/equation2"/>
    <dgm:cxn modelId="{551BD85F-FF08-4386-AF94-5E11D0E3C029}" type="presOf" srcId="{17061060-C608-4773-B5F4-BA5DEDA03564}" destId="{2569DED3-8AE5-4062-89D9-29DC8479EC23}" srcOrd="0" destOrd="0" presId="urn:microsoft.com/office/officeart/2005/8/layout/equation2"/>
    <dgm:cxn modelId="{D9265D17-60A6-4C1F-A164-2B1C94CDDA97}" srcId="{91390D43-901B-4E4A-A54C-2825C78F027A}" destId="{41D3AE53-9C82-4EB7-93F7-A106840789AB}" srcOrd="2" destOrd="0" parTransId="{E288CCD5-0157-48B7-B7F0-DF87227F7A4B}" sibTransId="{855C85B9-2855-4834-9122-CFC89798BA93}"/>
    <dgm:cxn modelId="{8A47C56B-5715-47EA-B4A8-17AED5A89515}" type="presParOf" srcId="{01EB3A42-884F-4C34-BDCB-E8F50CB0A836}" destId="{31099629-18A6-4E69-92DB-9A4BE33C617F}" srcOrd="0" destOrd="0" presId="urn:microsoft.com/office/officeart/2005/8/layout/equation2"/>
    <dgm:cxn modelId="{689D8B58-220D-4F4A-83E9-5A275AF8E128}" type="presParOf" srcId="{31099629-18A6-4E69-92DB-9A4BE33C617F}" destId="{EEA169E8-6811-4E11-A1FA-A042631ACF15}" srcOrd="0" destOrd="0" presId="urn:microsoft.com/office/officeart/2005/8/layout/equation2"/>
    <dgm:cxn modelId="{901C02C2-7399-4B54-B806-9C1962624B76}" type="presParOf" srcId="{31099629-18A6-4E69-92DB-9A4BE33C617F}" destId="{FA81F74A-800C-43BE-83DA-E0CE83FFBC44}" srcOrd="1" destOrd="0" presId="urn:microsoft.com/office/officeart/2005/8/layout/equation2"/>
    <dgm:cxn modelId="{11FDE1DE-989E-4707-8676-316EE49DAF1A}" type="presParOf" srcId="{31099629-18A6-4E69-92DB-9A4BE33C617F}" destId="{7AF4096F-6DAC-46A7-802E-829506D3595C}" srcOrd="2" destOrd="0" presId="urn:microsoft.com/office/officeart/2005/8/layout/equation2"/>
    <dgm:cxn modelId="{7F33BE5E-00F8-4B75-9FAE-AFAB9DC27D41}" type="presParOf" srcId="{31099629-18A6-4E69-92DB-9A4BE33C617F}" destId="{4184796A-F6FC-40B3-B100-479553C6B978}" srcOrd="3" destOrd="0" presId="urn:microsoft.com/office/officeart/2005/8/layout/equation2"/>
    <dgm:cxn modelId="{3CE7D2F7-9F8C-4C12-B49B-D20D035F3246}" type="presParOf" srcId="{31099629-18A6-4E69-92DB-9A4BE33C617F}" destId="{2569DED3-8AE5-4062-89D9-29DC8479EC23}" srcOrd="4" destOrd="0" presId="urn:microsoft.com/office/officeart/2005/8/layout/equation2"/>
    <dgm:cxn modelId="{CAE2E5AD-8CC4-4EED-A292-4200966083C6}" type="presParOf" srcId="{01EB3A42-884F-4C34-BDCB-E8F50CB0A836}" destId="{E8BCA2DC-E50C-481D-AC94-447D08E3EB17}" srcOrd="1" destOrd="0" presId="urn:microsoft.com/office/officeart/2005/8/layout/equation2"/>
    <dgm:cxn modelId="{8D24ADDC-D901-4F8E-99E6-BFCD64BA73CD}" type="presParOf" srcId="{E8BCA2DC-E50C-481D-AC94-447D08E3EB17}" destId="{2868AE57-7163-4A4C-A540-131F5F5531D5}" srcOrd="0" destOrd="0" presId="urn:microsoft.com/office/officeart/2005/8/layout/equation2"/>
    <dgm:cxn modelId="{AB42E956-12AA-48F1-885D-D0BCAD18C406}" type="presParOf" srcId="{01EB3A42-884F-4C34-BDCB-E8F50CB0A836}" destId="{E370DE59-32C4-4F95-B3C1-0C506808F7F6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58CBBE2-CEA1-418A-B3B0-0E6BD82B211E}" type="doc">
      <dgm:prSet loTypeId="urn:microsoft.com/office/officeart/2005/8/layout/hProcess9" loCatId="process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8458D89E-82BC-46C0-8F2C-9DE099DDC463}">
      <dgm:prSet phldrT="[Текст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400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создание необходимых предпосылок для развития внутренней активности ребенка с задержкой психического развития;</a:t>
          </a:r>
          <a:endParaRPr lang="ru-RU" sz="1400" i="1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87E4BE-11C8-4AC8-B944-E0EE2D4CDB0B}" type="parTrans" cxnId="{DF36CBF1-5B26-453F-8EA6-4CC0CA9FAF2A}">
      <dgm:prSet/>
      <dgm:spPr/>
      <dgm:t>
        <a:bodyPr/>
        <a:lstStyle/>
        <a:p>
          <a:endParaRPr lang="ru-RU"/>
        </a:p>
      </dgm:t>
    </dgm:pt>
    <dgm:pt modelId="{998558FC-2574-493E-B3F2-5B33DB355B7A}" type="sibTrans" cxnId="{DF36CBF1-5B26-453F-8EA6-4CC0CA9FAF2A}">
      <dgm:prSet/>
      <dgm:spPr/>
      <dgm:t>
        <a:bodyPr/>
        <a:lstStyle/>
        <a:p>
          <a:endParaRPr lang="ru-RU"/>
        </a:p>
      </dgm:t>
    </dgm:pt>
    <dgm:pt modelId="{34EC34FC-C9B8-4C76-A0CD-B09398270F35}">
      <dgm:prSet phldrT="[Текст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sz="1400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предоставление каждому ребенку с ОВЗ возможность самоутвердиться в наиболее значимых для него сферах жизнедеятельности, в максимальной степени раскрывающих его индивидуальные качества и способности</a:t>
          </a:r>
          <a:endParaRPr lang="ru-RU" sz="1400" i="1" dirty="0">
            <a:solidFill>
              <a:schemeClr val="tx1">
                <a:lumMod val="95000"/>
              </a:schemeClr>
            </a:solidFill>
          </a:endParaRPr>
        </a:p>
      </dgm:t>
    </dgm:pt>
    <dgm:pt modelId="{EFEA38A2-BFB3-4012-8BB3-8B9C81AC9F1B}" type="parTrans" cxnId="{7F95450E-9500-4053-A280-39740DE9CA63}">
      <dgm:prSet/>
      <dgm:spPr/>
      <dgm:t>
        <a:bodyPr/>
        <a:lstStyle/>
        <a:p>
          <a:endParaRPr lang="ru-RU"/>
        </a:p>
      </dgm:t>
    </dgm:pt>
    <dgm:pt modelId="{511642AF-36C1-47C6-A3AF-F79B145E4AAD}" type="sibTrans" cxnId="{7F95450E-9500-4053-A280-39740DE9CA63}">
      <dgm:prSet/>
      <dgm:spPr/>
      <dgm:t>
        <a:bodyPr/>
        <a:lstStyle/>
        <a:p>
          <a:endParaRPr lang="ru-RU"/>
        </a:p>
      </dgm:t>
    </dgm:pt>
    <dgm:pt modelId="{2ECC881A-F479-4C80-B612-7E1C055FA5CD}">
      <dgm:prSet phldrT="[Текст]">
        <dgm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введение стиля взаимоотношений, обеспечивающего уважение к личности каждого ребенка с ОВЗ; </a:t>
          </a:r>
          <a:endParaRPr lang="ru-RU" i="1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7B1ABEB-8303-4D81-B333-3BC4756C3E3F}" type="parTrans" cxnId="{DF2F3AD2-A4DD-4DD0-95A4-828A80E7A96C}">
      <dgm:prSet/>
      <dgm:spPr/>
      <dgm:t>
        <a:bodyPr/>
        <a:lstStyle/>
        <a:p>
          <a:endParaRPr lang="ru-RU"/>
        </a:p>
      </dgm:t>
    </dgm:pt>
    <dgm:pt modelId="{BDFABDC2-734D-45C0-9C40-E4D3990C014B}" type="sibTrans" cxnId="{DF2F3AD2-A4DD-4DD0-95A4-828A80E7A96C}">
      <dgm:prSet/>
      <dgm:spPr/>
      <dgm:t>
        <a:bodyPr/>
        <a:lstStyle/>
        <a:p>
          <a:endParaRPr lang="ru-RU"/>
        </a:p>
      </dgm:t>
    </dgm:pt>
    <dgm:pt modelId="{845F4B4C-0D20-4608-A422-9D755232A2AA}">
      <dgm:prSet>
        <dgm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pPr algn="l"/>
          <a:r>
            <a:rPr lang="ru-RU" i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максимально полное раскрытие личности каждого ребенка, проявления и развития его индивидуальности</a:t>
          </a:r>
          <a:r>
            <a:rPr lang="ru-RU" i="1" dirty="0" smtClean="0">
              <a:solidFill>
                <a:schemeClr val="tx1">
                  <a:lumMod val="95000"/>
                </a:schemeClr>
              </a:solidFill>
              <a:effectLst/>
            </a:rPr>
            <a:t>; </a:t>
          </a:r>
          <a:endParaRPr lang="ru-RU" i="1" dirty="0">
            <a:solidFill>
              <a:schemeClr val="tx1">
                <a:lumMod val="95000"/>
              </a:schemeClr>
            </a:solidFill>
            <a:effectLst/>
          </a:endParaRPr>
        </a:p>
      </dgm:t>
    </dgm:pt>
    <dgm:pt modelId="{AAA73E8C-8C29-46CE-96FC-1CC751FE0492}" type="parTrans" cxnId="{F1F968FE-FC31-45BD-8E61-E05BAD913DE6}">
      <dgm:prSet/>
      <dgm:spPr/>
      <dgm:t>
        <a:bodyPr/>
        <a:lstStyle/>
        <a:p>
          <a:endParaRPr lang="ru-RU"/>
        </a:p>
      </dgm:t>
    </dgm:pt>
    <dgm:pt modelId="{F6EAB06F-4877-4BBE-A21E-3B9F8B0296F6}" type="sibTrans" cxnId="{F1F968FE-FC31-45BD-8E61-E05BAD913DE6}">
      <dgm:prSet/>
      <dgm:spPr/>
      <dgm:t>
        <a:bodyPr/>
        <a:lstStyle/>
        <a:p>
          <a:endParaRPr lang="ru-RU"/>
        </a:p>
      </dgm:t>
    </dgm:pt>
    <dgm:pt modelId="{063E42D2-7D4B-4EC1-AF50-AF023FCF0350}" type="pres">
      <dgm:prSet presAssocID="{958CBBE2-CEA1-418A-B3B0-0E6BD82B211E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33B1AB-2DAD-4A3A-ABEB-B4810248E327}" type="pres">
      <dgm:prSet presAssocID="{958CBBE2-CEA1-418A-B3B0-0E6BD82B211E}" presName="arrow" presStyleLbl="bgShp" presStyleIdx="0" presStyleCnt="1" custScaleX="117647"/>
      <dgm:spPr/>
    </dgm:pt>
    <dgm:pt modelId="{6787EC01-FAF6-498A-878F-3A35F0BB9B05}" type="pres">
      <dgm:prSet presAssocID="{958CBBE2-CEA1-418A-B3B0-0E6BD82B211E}" presName="linearProcess" presStyleCnt="0"/>
      <dgm:spPr/>
    </dgm:pt>
    <dgm:pt modelId="{E6AAD420-A5BD-43C7-B49F-0854C4613245}" type="pres">
      <dgm:prSet presAssocID="{8458D89E-82BC-46C0-8F2C-9DE099DDC463}" presName="textNode" presStyleLbl="node1" presStyleIdx="0" presStyleCnt="4" custScaleY="104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CF352-B9B3-4FAB-95BE-7EF12820DDFF}" type="pres">
      <dgm:prSet presAssocID="{998558FC-2574-493E-B3F2-5B33DB355B7A}" presName="sibTrans" presStyleCnt="0"/>
      <dgm:spPr/>
    </dgm:pt>
    <dgm:pt modelId="{C5BE9EEF-F025-4E30-996A-022A797EA9C8}" type="pres">
      <dgm:prSet presAssocID="{34EC34FC-C9B8-4C76-A0CD-B09398270F35}" presName="textNode" presStyleLbl="node1" presStyleIdx="1" presStyleCnt="4" custScaleY="1048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06DE26-1C9A-47E5-AC6C-BB021B995E5A}" type="pres">
      <dgm:prSet presAssocID="{511642AF-36C1-47C6-A3AF-F79B145E4AAD}" presName="sibTrans" presStyleCnt="0"/>
      <dgm:spPr/>
    </dgm:pt>
    <dgm:pt modelId="{70C92EB6-973A-407C-A78B-A7A2792BF367}" type="pres">
      <dgm:prSet presAssocID="{2ECC881A-F479-4C80-B612-7E1C055FA5CD}" presName="textNode" presStyleLbl="node1" presStyleIdx="2" presStyleCnt="4" custScaleY="110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DE72EC-FB97-4ACC-827E-3C42365E3960}" type="pres">
      <dgm:prSet presAssocID="{BDFABDC2-734D-45C0-9C40-E4D3990C014B}" presName="sibTrans" presStyleCnt="0"/>
      <dgm:spPr/>
    </dgm:pt>
    <dgm:pt modelId="{5022A046-AE9A-42C9-B4C8-212E579623C3}" type="pres">
      <dgm:prSet presAssocID="{845F4B4C-0D20-4608-A422-9D755232A2AA}" presName="textNode" presStyleLbl="node1" presStyleIdx="3" presStyleCnt="4" custScaleY="1102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F95450E-9500-4053-A280-39740DE9CA63}" srcId="{958CBBE2-CEA1-418A-B3B0-0E6BD82B211E}" destId="{34EC34FC-C9B8-4C76-A0CD-B09398270F35}" srcOrd="1" destOrd="0" parTransId="{EFEA38A2-BFB3-4012-8BB3-8B9C81AC9F1B}" sibTransId="{511642AF-36C1-47C6-A3AF-F79B145E4AAD}"/>
    <dgm:cxn modelId="{1F311EAF-6675-4DA2-BB38-CE7BF8802289}" type="presOf" srcId="{958CBBE2-CEA1-418A-B3B0-0E6BD82B211E}" destId="{063E42D2-7D4B-4EC1-AF50-AF023FCF0350}" srcOrd="0" destOrd="0" presId="urn:microsoft.com/office/officeart/2005/8/layout/hProcess9"/>
    <dgm:cxn modelId="{EE561214-AE5A-4713-8EFD-BAAF3283DFCC}" type="presOf" srcId="{8458D89E-82BC-46C0-8F2C-9DE099DDC463}" destId="{E6AAD420-A5BD-43C7-B49F-0854C4613245}" srcOrd="0" destOrd="0" presId="urn:microsoft.com/office/officeart/2005/8/layout/hProcess9"/>
    <dgm:cxn modelId="{32B80366-08AD-4363-8661-15D77708BDD3}" type="presOf" srcId="{845F4B4C-0D20-4608-A422-9D755232A2AA}" destId="{5022A046-AE9A-42C9-B4C8-212E579623C3}" srcOrd="0" destOrd="0" presId="urn:microsoft.com/office/officeart/2005/8/layout/hProcess9"/>
    <dgm:cxn modelId="{B714811F-46EF-4BB3-A926-293DF98AF67C}" type="presOf" srcId="{34EC34FC-C9B8-4C76-A0CD-B09398270F35}" destId="{C5BE9EEF-F025-4E30-996A-022A797EA9C8}" srcOrd="0" destOrd="0" presId="urn:microsoft.com/office/officeart/2005/8/layout/hProcess9"/>
    <dgm:cxn modelId="{952BBB9A-D84C-4D3D-91B3-E2FEB5927112}" type="presOf" srcId="{2ECC881A-F479-4C80-B612-7E1C055FA5CD}" destId="{70C92EB6-973A-407C-A78B-A7A2792BF367}" srcOrd="0" destOrd="0" presId="urn:microsoft.com/office/officeart/2005/8/layout/hProcess9"/>
    <dgm:cxn modelId="{DF2F3AD2-A4DD-4DD0-95A4-828A80E7A96C}" srcId="{958CBBE2-CEA1-418A-B3B0-0E6BD82B211E}" destId="{2ECC881A-F479-4C80-B612-7E1C055FA5CD}" srcOrd="2" destOrd="0" parTransId="{D7B1ABEB-8303-4D81-B333-3BC4756C3E3F}" sibTransId="{BDFABDC2-734D-45C0-9C40-E4D3990C014B}"/>
    <dgm:cxn modelId="{DF36CBF1-5B26-453F-8EA6-4CC0CA9FAF2A}" srcId="{958CBBE2-CEA1-418A-B3B0-0E6BD82B211E}" destId="{8458D89E-82BC-46C0-8F2C-9DE099DDC463}" srcOrd="0" destOrd="0" parTransId="{A887E4BE-11C8-4AC8-B944-E0EE2D4CDB0B}" sibTransId="{998558FC-2574-493E-B3F2-5B33DB355B7A}"/>
    <dgm:cxn modelId="{F1F968FE-FC31-45BD-8E61-E05BAD913DE6}" srcId="{958CBBE2-CEA1-418A-B3B0-0E6BD82B211E}" destId="{845F4B4C-0D20-4608-A422-9D755232A2AA}" srcOrd="3" destOrd="0" parTransId="{AAA73E8C-8C29-46CE-96FC-1CC751FE0492}" sibTransId="{F6EAB06F-4877-4BBE-A21E-3B9F8B0296F6}"/>
    <dgm:cxn modelId="{7974082C-634C-4B26-9D2E-C0D2D60DA891}" type="presParOf" srcId="{063E42D2-7D4B-4EC1-AF50-AF023FCF0350}" destId="{AD33B1AB-2DAD-4A3A-ABEB-B4810248E327}" srcOrd="0" destOrd="0" presId="urn:microsoft.com/office/officeart/2005/8/layout/hProcess9"/>
    <dgm:cxn modelId="{E7B65C72-3BBF-43E6-9819-6EABBCC20678}" type="presParOf" srcId="{063E42D2-7D4B-4EC1-AF50-AF023FCF0350}" destId="{6787EC01-FAF6-498A-878F-3A35F0BB9B05}" srcOrd="1" destOrd="0" presId="urn:microsoft.com/office/officeart/2005/8/layout/hProcess9"/>
    <dgm:cxn modelId="{99681CC5-5A6E-4816-B3F4-8626C066D341}" type="presParOf" srcId="{6787EC01-FAF6-498A-878F-3A35F0BB9B05}" destId="{E6AAD420-A5BD-43C7-B49F-0854C4613245}" srcOrd="0" destOrd="0" presId="urn:microsoft.com/office/officeart/2005/8/layout/hProcess9"/>
    <dgm:cxn modelId="{A3B977FB-CA76-4C57-BB55-52B2284ABB86}" type="presParOf" srcId="{6787EC01-FAF6-498A-878F-3A35F0BB9B05}" destId="{AB1CF352-B9B3-4FAB-95BE-7EF12820DDFF}" srcOrd="1" destOrd="0" presId="urn:microsoft.com/office/officeart/2005/8/layout/hProcess9"/>
    <dgm:cxn modelId="{8846BB31-DDF4-4CC0-B98C-F339908475B0}" type="presParOf" srcId="{6787EC01-FAF6-498A-878F-3A35F0BB9B05}" destId="{C5BE9EEF-F025-4E30-996A-022A797EA9C8}" srcOrd="2" destOrd="0" presId="urn:microsoft.com/office/officeart/2005/8/layout/hProcess9"/>
    <dgm:cxn modelId="{47193C83-9C3A-4EDE-880B-7192656C339A}" type="presParOf" srcId="{6787EC01-FAF6-498A-878F-3A35F0BB9B05}" destId="{FA06DE26-1C9A-47E5-AC6C-BB021B995E5A}" srcOrd="3" destOrd="0" presId="urn:microsoft.com/office/officeart/2005/8/layout/hProcess9"/>
    <dgm:cxn modelId="{60F2E4E9-9192-46F0-8E0D-BB3DA22E79A7}" type="presParOf" srcId="{6787EC01-FAF6-498A-878F-3A35F0BB9B05}" destId="{70C92EB6-973A-407C-A78B-A7A2792BF367}" srcOrd="4" destOrd="0" presId="urn:microsoft.com/office/officeart/2005/8/layout/hProcess9"/>
    <dgm:cxn modelId="{B0FC373B-2B39-448D-A372-C375FE0690A8}" type="presParOf" srcId="{6787EC01-FAF6-498A-878F-3A35F0BB9B05}" destId="{F3DE72EC-FB97-4ACC-827E-3C42365E3960}" srcOrd="5" destOrd="0" presId="urn:microsoft.com/office/officeart/2005/8/layout/hProcess9"/>
    <dgm:cxn modelId="{B1865E16-B082-4914-8F4F-96445EF61B7A}" type="presParOf" srcId="{6787EC01-FAF6-498A-878F-3A35F0BB9B05}" destId="{5022A046-AE9A-42C9-B4C8-212E579623C3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7A947B-F881-4BBF-8136-EC11526798BF}" type="doc">
      <dgm:prSet loTypeId="urn:microsoft.com/office/officeart/2005/8/layout/radial4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94F8A166-75C0-46BB-95DC-F8A078DF07F1}">
      <dgm:prSet phldrT="[Текст]"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 с педагогами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78C8F-3203-4270-B50E-FB5EF848A3C4}" type="parTrans" cxnId="{B07CD431-4D58-441F-8ABA-567C9705CA86}">
      <dgm:prSet/>
      <dgm:spPr/>
      <dgm:t>
        <a:bodyPr/>
        <a:lstStyle/>
        <a:p>
          <a:endParaRPr lang="ru-RU"/>
        </a:p>
      </dgm:t>
    </dgm:pt>
    <dgm:pt modelId="{8408127C-4B1C-454A-AEA6-9BADFA5858B1}" type="sibTrans" cxnId="{B07CD431-4D58-441F-8ABA-567C9705CA86}">
      <dgm:prSet/>
      <dgm:spPr/>
      <dgm:t>
        <a:bodyPr/>
        <a:lstStyle/>
        <a:p>
          <a:endParaRPr lang="ru-RU"/>
        </a:p>
      </dgm:t>
    </dgm:pt>
    <dgm:pt modelId="{946DEE73-ECAB-433D-9362-129FF1DF0BC5}">
      <dgm:prSet/>
      <dgm:spPr/>
      <dgm:t>
        <a:bodyPr/>
        <a:lstStyle/>
        <a:p>
          <a:pPr algn="ctr"/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Разъяснение воспитателям  индивидуально-ориентированных маршрутов обучения и воспитания каждого ребенка.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D06B3596-2CC6-4592-AF34-EC4A6D7E0D47}" type="parTrans" cxnId="{7EC2797B-4DF6-4C07-84DC-7E1EF66D2806}">
      <dgm:prSet/>
      <dgm:spPr/>
      <dgm:t>
        <a:bodyPr/>
        <a:lstStyle/>
        <a:p>
          <a:endParaRPr lang="ru-RU"/>
        </a:p>
      </dgm:t>
    </dgm:pt>
    <dgm:pt modelId="{B296B4C0-FBC4-4117-9948-E4DC14E1321C}" type="sibTrans" cxnId="{7EC2797B-4DF6-4C07-84DC-7E1EF66D2806}">
      <dgm:prSet/>
      <dgm:spPr/>
      <dgm:t>
        <a:bodyPr/>
        <a:lstStyle/>
        <a:p>
          <a:endParaRPr lang="ru-RU"/>
        </a:p>
      </dgm:t>
    </dgm:pt>
    <dgm:pt modelId="{38DC0217-87DD-4E9E-831A-494018939E10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Совместный подбор </a:t>
          </a:r>
          <a:r>
            <a:rPr lang="ru-RU" b="1" i="1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разноуровневого</a:t>
          </a:r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материала с учетом ресурсов,  дефицитов и индивидуальных особенностей детей с ОВЗ. 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592CDE6-CE14-47A5-A76E-98C4990C0EBB}" type="parTrans" cxnId="{26EA1AF7-F045-44F4-B863-2A668666C3AE}">
      <dgm:prSet/>
      <dgm:spPr/>
      <dgm:t>
        <a:bodyPr/>
        <a:lstStyle/>
        <a:p>
          <a:endParaRPr lang="ru-RU"/>
        </a:p>
      </dgm:t>
    </dgm:pt>
    <dgm:pt modelId="{390C100C-C438-4904-8473-68FA48433DD0}" type="sibTrans" cxnId="{26EA1AF7-F045-44F4-B863-2A668666C3AE}">
      <dgm:prSet/>
      <dgm:spPr/>
      <dgm:t>
        <a:bodyPr/>
        <a:lstStyle/>
        <a:p>
          <a:endParaRPr lang="ru-RU"/>
        </a:p>
      </dgm:t>
    </dgm:pt>
    <dgm:pt modelId="{E6629F2E-81A6-4CE2-B8D7-63FC5561470B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Организация мастер-классов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13B7590-3DAC-44AE-B3ED-2B176AE284EE}" type="parTrans" cxnId="{09FE8670-2805-48CD-9698-1CAD9190A7CE}">
      <dgm:prSet/>
      <dgm:spPr/>
      <dgm:t>
        <a:bodyPr/>
        <a:lstStyle/>
        <a:p>
          <a:endParaRPr lang="ru-RU"/>
        </a:p>
      </dgm:t>
    </dgm:pt>
    <dgm:pt modelId="{48C29746-573F-44D2-A6C2-EE03DF75AFD8}" type="sibTrans" cxnId="{09FE8670-2805-48CD-9698-1CAD9190A7CE}">
      <dgm:prSet/>
      <dgm:spPr/>
      <dgm:t>
        <a:bodyPr/>
        <a:lstStyle/>
        <a:p>
          <a:endParaRPr lang="ru-RU"/>
        </a:p>
      </dgm:t>
    </dgm:pt>
    <dgm:pt modelId="{55B7F26A-9CA1-47F5-82F6-F0A49C023359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Интегрированные занятия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DE895C-C11A-436D-AC60-4BCA37A90CE9}" type="parTrans" cxnId="{D5F7CB4F-26EE-4ED9-81E9-C9EA6D4DD9C7}">
      <dgm:prSet/>
      <dgm:spPr/>
      <dgm:t>
        <a:bodyPr/>
        <a:lstStyle/>
        <a:p>
          <a:endParaRPr lang="ru-RU"/>
        </a:p>
      </dgm:t>
    </dgm:pt>
    <dgm:pt modelId="{65E20F0D-87EF-4AFD-8C5A-FB61310DC1BB}" type="sibTrans" cxnId="{D5F7CB4F-26EE-4ED9-81E9-C9EA6D4DD9C7}">
      <dgm:prSet/>
      <dgm:spPr/>
      <dgm:t>
        <a:bodyPr/>
        <a:lstStyle/>
        <a:p>
          <a:endParaRPr lang="ru-RU"/>
        </a:p>
      </dgm:t>
    </dgm:pt>
    <dgm:pt modelId="{C67FC28D-A5DE-4EC0-AA92-79C25B3BF81C}" type="pres">
      <dgm:prSet presAssocID="{157A947B-F881-4BBF-8136-EC11526798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8563666-C177-4E10-BC21-9C734D88AD17}" type="pres">
      <dgm:prSet presAssocID="{94F8A166-75C0-46BB-95DC-F8A078DF07F1}" presName="centerShape" presStyleLbl="node0" presStyleIdx="0" presStyleCnt="1"/>
      <dgm:spPr/>
      <dgm:t>
        <a:bodyPr/>
        <a:lstStyle/>
        <a:p>
          <a:endParaRPr lang="ru-RU"/>
        </a:p>
      </dgm:t>
    </dgm:pt>
    <dgm:pt modelId="{8A91EC67-B70D-4D4C-B69B-21416E8D329A}" type="pres">
      <dgm:prSet presAssocID="{0592CDE6-CE14-47A5-A76E-98C4990C0EBB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C2A36D9F-F406-49C6-BB6F-FE6CC63DF85B}" type="pres">
      <dgm:prSet presAssocID="{38DC0217-87DD-4E9E-831A-494018939E1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92A65F-358D-4358-9F0E-1A4DF37DD9A9}" type="pres">
      <dgm:prSet presAssocID="{D06B3596-2CC6-4592-AF34-EC4A6D7E0D47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46B82658-9FF8-4C61-A974-0E729EDFAD3A}" type="pres">
      <dgm:prSet presAssocID="{946DEE73-ECAB-433D-9362-129FF1DF0BC5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7EE929-2617-42EB-BD0C-16D86F35D744}" type="pres">
      <dgm:prSet presAssocID="{813B7590-3DAC-44AE-B3ED-2B176AE284EE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BAD0343C-CCFB-4B81-BAA0-75A7F3A8233D}" type="pres">
      <dgm:prSet presAssocID="{E6629F2E-81A6-4CE2-B8D7-63FC5561470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8A66192-5F2E-4551-AA57-2FCA357ED788}" type="pres">
      <dgm:prSet presAssocID="{5EDE895C-C11A-436D-AC60-4BCA37A90CE9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6E41E9E4-DA36-4600-9C0A-97E6BEA6F4BD}" type="pres">
      <dgm:prSet presAssocID="{55B7F26A-9CA1-47F5-82F6-F0A49C023359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E6ED154-1E9D-4DC7-A21B-C1D4DDC5D55F}" type="presOf" srcId="{55B7F26A-9CA1-47F5-82F6-F0A49C023359}" destId="{6E41E9E4-DA36-4600-9C0A-97E6BEA6F4BD}" srcOrd="0" destOrd="0" presId="urn:microsoft.com/office/officeart/2005/8/layout/radial4"/>
    <dgm:cxn modelId="{A2DCA913-B498-419A-974E-12BA2C7832ED}" type="presOf" srcId="{946DEE73-ECAB-433D-9362-129FF1DF0BC5}" destId="{46B82658-9FF8-4C61-A974-0E729EDFAD3A}" srcOrd="0" destOrd="0" presId="urn:microsoft.com/office/officeart/2005/8/layout/radial4"/>
    <dgm:cxn modelId="{882FFDEB-F649-476B-8D91-161CEA944CF6}" type="presOf" srcId="{157A947B-F881-4BBF-8136-EC11526798BF}" destId="{C67FC28D-A5DE-4EC0-AA92-79C25B3BF81C}" srcOrd="0" destOrd="0" presId="urn:microsoft.com/office/officeart/2005/8/layout/radial4"/>
    <dgm:cxn modelId="{2469E712-639F-4D5F-A952-08864D1DF8C2}" type="presOf" srcId="{38DC0217-87DD-4E9E-831A-494018939E10}" destId="{C2A36D9F-F406-49C6-BB6F-FE6CC63DF85B}" srcOrd="0" destOrd="0" presId="urn:microsoft.com/office/officeart/2005/8/layout/radial4"/>
    <dgm:cxn modelId="{09FE8670-2805-48CD-9698-1CAD9190A7CE}" srcId="{94F8A166-75C0-46BB-95DC-F8A078DF07F1}" destId="{E6629F2E-81A6-4CE2-B8D7-63FC5561470B}" srcOrd="2" destOrd="0" parTransId="{813B7590-3DAC-44AE-B3ED-2B176AE284EE}" sibTransId="{48C29746-573F-44D2-A6C2-EE03DF75AFD8}"/>
    <dgm:cxn modelId="{26EA1AF7-F045-44F4-B863-2A668666C3AE}" srcId="{94F8A166-75C0-46BB-95DC-F8A078DF07F1}" destId="{38DC0217-87DD-4E9E-831A-494018939E10}" srcOrd="0" destOrd="0" parTransId="{0592CDE6-CE14-47A5-A76E-98C4990C0EBB}" sibTransId="{390C100C-C438-4904-8473-68FA48433DD0}"/>
    <dgm:cxn modelId="{5273791F-5FFE-4F59-98C7-7692B6CA3C49}" type="presOf" srcId="{E6629F2E-81A6-4CE2-B8D7-63FC5561470B}" destId="{BAD0343C-CCFB-4B81-BAA0-75A7F3A8233D}" srcOrd="0" destOrd="0" presId="urn:microsoft.com/office/officeart/2005/8/layout/radial4"/>
    <dgm:cxn modelId="{F30086E0-B81A-4209-85F1-6FC8FACBF525}" type="presOf" srcId="{813B7590-3DAC-44AE-B3ED-2B176AE284EE}" destId="{CF7EE929-2617-42EB-BD0C-16D86F35D744}" srcOrd="0" destOrd="0" presId="urn:microsoft.com/office/officeart/2005/8/layout/radial4"/>
    <dgm:cxn modelId="{6C0B779F-B174-4365-A746-180744F21426}" type="presOf" srcId="{0592CDE6-CE14-47A5-A76E-98C4990C0EBB}" destId="{8A91EC67-B70D-4D4C-B69B-21416E8D329A}" srcOrd="0" destOrd="0" presId="urn:microsoft.com/office/officeart/2005/8/layout/radial4"/>
    <dgm:cxn modelId="{D5F7CB4F-26EE-4ED9-81E9-C9EA6D4DD9C7}" srcId="{94F8A166-75C0-46BB-95DC-F8A078DF07F1}" destId="{55B7F26A-9CA1-47F5-82F6-F0A49C023359}" srcOrd="3" destOrd="0" parTransId="{5EDE895C-C11A-436D-AC60-4BCA37A90CE9}" sibTransId="{65E20F0D-87EF-4AFD-8C5A-FB61310DC1BB}"/>
    <dgm:cxn modelId="{4D4528BA-ADC6-453D-953C-062A2FBC929B}" type="presOf" srcId="{5EDE895C-C11A-436D-AC60-4BCA37A90CE9}" destId="{98A66192-5F2E-4551-AA57-2FCA357ED788}" srcOrd="0" destOrd="0" presId="urn:microsoft.com/office/officeart/2005/8/layout/radial4"/>
    <dgm:cxn modelId="{DDEC8A00-AC45-46B3-B84A-6DE5DCA2918C}" type="presOf" srcId="{94F8A166-75C0-46BB-95DC-F8A078DF07F1}" destId="{08563666-C177-4E10-BC21-9C734D88AD17}" srcOrd="0" destOrd="0" presId="urn:microsoft.com/office/officeart/2005/8/layout/radial4"/>
    <dgm:cxn modelId="{2DDA5E39-20B7-4E22-B666-EC2911C8CB03}" type="presOf" srcId="{D06B3596-2CC6-4592-AF34-EC4A6D7E0D47}" destId="{D992A65F-358D-4358-9F0E-1A4DF37DD9A9}" srcOrd="0" destOrd="0" presId="urn:microsoft.com/office/officeart/2005/8/layout/radial4"/>
    <dgm:cxn modelId="{B07CD431-4D58-441F-8ABA-567C9705CA86}" srcId="{157A947B-F881-4BBF-8136-EC11526798BF}" destId="{94F8A166-75C0-46BB-95DC-F8A078DF07F1}" srcOrd="0" destOrd="0" parTransId="{3D578C8F-3203-4270-B50E-FB5EF848A3C4}" sibTransId="{8408127C-4B1C-454A-AEA6-9BADFA5858B1}"/>
    <dgm:cxn modelId="{7EC2797B-4DF6-4C07-84DC-7E1EF66D2806}" srcId="{94F8A166-75C0-46BB-95DC-F8A078DF07F1}" destId="{946DEE73-ECAB-433D-9362-129FF1DF0BC5}" srcOrd="1" destOrd="0" parTransId="{D06B3596-2CC6-4592-AF34-EC4A6D7E0D47}" sibTransId="{B296B4C0-FBC4-4117-9948-E4DC14E1321C}"/>
    <dgm:cxn modelId="{E0D07820-7E52-4C2C-B05F-AF137D20675C}" type="presParOf" srcId="{C67FC28D-A5DE-4EC0-AA92-79C25B3BF81C}" destId="{08563666-C177-4E10-BC21-9C734D88AD17}" srcOrd="0" destOrd="0" presId="urn:microsoft.com/office/officeart/2005/8/layout/radial4"/>
    <dgm:cxn modelId="{6E1893CE-5621-4430-B812-213B8D499095}" type="presParOf" srcId="{C67FC28D-A5DE-4EC0-AA92-79C25B3BF81C}" destId="{8A91EC67-B70D-4D4C-B69B-21416E8D329A}" srcOrd="1" destOrd="0" presId="urn:microsoft.com/office/officeart/2005/8/layout/radial4"/>
    <dgm:cxn modelId="{C1CAA11A-AECF-4C1C-AF37-33DBA3BB9042}" type="presParOf" srcId="{C67FC28D-A5DE-4EC0-AA92-79C25B3BF81C}" destId="{C2A36D9F-F406-49C6-BB6F-FE6CC63DF85B}" srcOrd="2" destOrd="0" presId="urn:microsoft.com/office/officeart/2005/8/layout/radial4"/>
    <dgm:cxn modelId="{096ABA9A-C1FC-44A1-9D8F-FD103A5367C9}" type="presParOf" srcId="{C67FC28D-A5DE-4EC0-AA92-79C25B3BF81C}" destId="{D992A65F-358D-4358-9F0E-1A4DF37DD9A9}" srcOrd="3" destOrd="0" presId="urn:microsoft.com/office/officeart/2005/8/layout/radial4"/>
    <dgm:cxn modelId="{5D4FF844-7C3C-471F-BB39-A22996824BDD}" type="presParOf" srcId="{C67FC28D-A5DE-4EC0-AA92-79C25B3BF81C}" destId="{46B82658-9FF8-4C61-A974-0E729EDFAD3A}" srcOrd="4" destOrd="0" presId="urn:microsoft.com/office/officeart/2005/8/layout/radial4"/>
    <dgm:cxn modelId="{918CD0A7-970A-4174-8D72-B0C814976FE0}" type="presParOf" srcId="{C67FC28D-A5DE-4EC0-AA92-79C25B3BF81C}" destId="{CF7EE929-2617-42EB-BD0C-16D86F35D744}" srcOrd="5" destOrd="0" presId="urn:microsoft.com/office/officeart/2005/8/layout/radial4"/>
    <dgm:cxn modelId="{24AD41A4-FC4E-4C6A-A669-3866550E6F20}" type="presParOf" srcId="{C67FC28D-A5DE-4EC0-AA92-79C25B3BF81C}" destId="{BAD0343C-CCFB-4B81-BAA0-75A7F3A8233D}" srcOrd="6" destOrd="0" presId="urn:microsoft.com/office/officeart/2005/8/layout/radial4"/>
    <dgm:cxn modelId="{93BB7C3E-8D51-45E4-80EF-DEBE4882A5D2}" type="presParOf" srcId="{C67FC28D-A5DE-4EC0-AA92-79C25B3BF81C}" destId="{98A66192-5F2E-4551-AA57-2FCA357ED788}" srcOrd="7" destOrd="0" presId="urn:microsoft.com/office/officeart/2005/8/layout/radial4"/>
    <dgm:cxn modelId="{B16B618B-C347-4645-8C9C-C0FE3B8A966B}" type="presParOf" srcId="{C67FC28D-A5DE-4EC0-AA92-79C25B3BF81C}" destId="{6E41E9E4-DA36-4600-9C0A-97E6BEA6F4BD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78F577-3A5F-4646-9DE0-AFFEBA14F747}" type="doc">
      <dgm:prSet loTypeId="urn:microsoft.com/office/officeart/2005/8/layout/equation2" loCatId="process" qsTypeId="urn:microsoft.com/office/officeart/2005/8/quickstyle/simple1" qsCatId="simple" csTypeId="urn:microsoft.com/office/officeart/2005/8/colors/colorful3" csCatId="colorful" phldr="1"/>
      <dgm:spPr/>
    </dgm:pt>
    <dgm:pt modelId="{F912AF37-E7A9-483E-8466-86B18CC6A64D}">
      <dgm:prSet custT="1"/>
      <dgm:spPr/>
      <dgm:t>
        <a:bodyPr/>
        <a:lstStyle/>
        <a:p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Неприязнь, агрессия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3920D77-5D4E-49CD-AC21-41159F2FFEFC}" type="parTrans" cxnId="{480EAC60-00F4-4AD4-AD18-0D5C455A90BB}">
      <dgm:prSet/>
      <dgm:spPr/>
      <dgm:t>
        <a:bodyPr/>
        <a:lstStyle/>
        <a:p>
          <a:endParaRPr lang="ru-RU"/>
        </a:p>
      </dgm:t>
    </dgm:pt>
    <dgm:pt modelId="{892CC244-D913-41B6-83E5-CFBD9CE020F4}" type="sibTrans" cxnId="{480EAC60-00F4-4AD4-AD18-0D5C455A90BB}">
      <dgm:prSet/>
      <dgm:spPr/>
      <dgm:t>
        <a:bodyPr/>
        <a:lstStyle/>
        <a:p>
          <a:endParaRPr lang="ru-RU"/>
        </a:p>
      </dgm:t>
    </dgm:pt>
    <dgm:pt modelId="{0AA3482D-51B9-42A2-83D5-85E76266BBD5}">
      <dgm:prSet custT="1"/>
      <dgm:spPr/>
      <dgm:t>
        <a:bodyPr/>
        <a:lstStyle/>
        <a:p>
          <a:r>
            <a:rPr lang="ru-RU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опыта общения нормально-развивающихся детей с детьми с ОВЗ</a:t>
          </a:r>
          <a:endParaRPr lang="ru-RU" sz="2000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81712D-8939-492E-80B7-0AD2E249F5C6}" type="parTrans" cxnId="{6B91D4D3-0518-4906-9546-3CBA2ABFD349}">
      <dgm:prSet/>
      <dgm:spPr/>
      <dgm:t>
        <a:bodyPr/>
        <a:lstStyle/>
        <a:p>
          <a:endParaRPr lang="ru-RU"/>
        </a:p>
      </dgm:t>
    </dgm:pt>
    <dgm:pt modelId="{70A4A6B3-CA03-40FC-A001-5DFC1D9EB379}" type="sibTrans" cxnId="{6B91D4D3-0518-4906-9546-3CBA2ABFD349}">
      <dgm:prSet/>
      <dgm:spPr/>
      <dgm:t>
        <a:bodyPr/>
        <a:lstStyle/>
        <a:p>
          <a:endParaRPr lang="ru-RU" dirty="0"/>
        </a:p>
      </dgm:t>
    </dgm:pt>
    <dgm:pt modelId="{E2257207-765E-4E14-9DFB-0A0B42899754}">
      <dgm:prSet/>
      <dgm:spPr/>
      <dgm:t>
        <a:bodyPr/>
        <a:lstStyle/>
        <a:p>
          <a:r>
            <a:rPr lang="ru-RU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Тренинги, направленные на обучение педагогов способам формирования толерантного отношения, умению сглаживать конфликтные ситуации между детьми</a:t>
          </a:r>
          <a:endParaRPr lang="ru-RU" b="1" i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322D6D2-AAAC-4F7A-AC46-40D243489EC2}" type="parTrans" cxnId="{161AAD40-D48E-4E02-A41B-ED29F796951A}">
      <dgm:prSet/>
      <dgm:spPr/>
      <dgm:t>
        <a:bodyPr/>
        <a:lstStyle/>
        <a:p>
          <a:endParaRPr lang="ru-RU"/>
        </a:p>
      </dgm:t>
    </dgm:pt>
    <dgm:pt modelId="{FC60B6B3-7645-49A4-8771-DB5DEE17EA79}" type="sibTrans" cxnId="{161AAD40-D48E-4E02-A41B-ED29F796951A}">
      <dgm:prSet/>
      <dgm:spPr/>
      <dgm:t>
        <a:bodyPr/>
        <a:lstStyle/>
        <a:p>
          <a:endParaRPr lang="ru-RU"/>
        </a:p>
      </dgm:t>
    </dgm:pt>
    <dgm:pt modelId="{B524E14E-F925-479B-B141-9D7E95790753}" type="pres">
      <dgm:prSet presAssocID="{4278F577-3A5F-4646-9DE0-AFFEBA14F747}" presName="Name0" presStyleCnt="0">
        <dgm:presLayoutVars>
          <dgm:dir/>
          <dgm:resizeHandles val="exact"/>
        </dgm:presLayoutVars>
      </dgm:prSet>
      <dgm:spPr/>
    </dgm:pt>
    <dgm:pt modelId="{1FE9DAD1-C1EB-4544-81E4-6B2710EAD45F}" type="pres">
      <dgm:prSet presAssocID="{4278F577-3A5F-4646-9DE0-AFFEBA14F747}" presName="vNodes" presStyleCnt="0"/>
      <dgm:spPr/>
    </dgm:pt>
    <dgm:pt modelId="{D8CB226F-CCF6-4CBB-B972-E05EFAF355C2}" type="pres">
      <dgm:prSet presAssocID="{0AA3482D-51B9-42A2-83D5-85E76266BBD5}" presName="node" presStyleLbl="node1" presStyleIdx="0" presStyleCnt="3" custScaleX="143959" custScaleY="1419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ADF9811-CB99-44E2-876F-4BE0671C88CC}" type="pres">
      <dgm:prSet presAssocID="{70A4A6B3-CA03-40FC-A001-5DFC1D9EB379}" presName="spacerT" presStyleCnt="0"/>
      <dgm:spPr/>
    </dgm:pt>
    <dgm:pt modelId="{FEEEBA01-5077-47F8-BF39-12DD98A0E92D}" type="pres">
      <dgm:prSet presAssocID="{70A4A6B3-CA03-40FC-A001-5DFC1D9EB379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D3865C8-FA04-44F0-8DE2-75911FB51A9C}" type="pres">
      <dgm:prSet presAssocID="{70A4A6B3-CA03-40FC-A001-5DFC1D9EB379}" presName="spacerB" presStyleCnt="0"/>
      <dgm:spPr/>
    </dgm:pt>
    <dgm:pt modelId="{A2E7241E-424C-46E7-8FD1-AD5A5E81E4FB}" type="pres">
      <dgm:prSet presAssocID="{F912AF37-E7A9-483E-8466-86B18CC6A64D}" presName="node" presStyleLbl="node1" presStyleIdx="1" presStyleCnt="3" custScaleX="140216" custScaleY="1343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0304B5-FAF6-4805-8AA7-38DBC6970723}" type="pres">
      <dgm:prSet presAssocID="{4278F577-3A5F-4646-9DE0-AFFEBA14F747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6FFBD4D0-58BE-493C-A194-7DB488388FD5}" type="pres">
      <dgm:prSet presAssocID="{4278F577-3A5F-4646-9DE0-AFFEBA14F747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E7C6EF69-9232-43D4-9291-58AE07F73B11}" type="pres">
      <dgm:prSet presAssocID="{4278F577-3A5F-4646-9DE0-AFFEBA14F747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DED0FFA-03F2-404B-B545-E21C243DD227}" type="presOf" srcId="{4278F577-3A5F-4646-9DE0-AFFEBA14F747}" destId="{B524E14E-F925-479B-B141-9D7E95790753}" srcOrd="0" destOrd="0" presId="urn:microsoft.com/office/officeart/2005/8/layout/equation2"/>
    <dgm:cxn modelId="{6B91D4D3-0518-4906-9546-3CBA2ABFD349}" srcId="{4278F577-3A5F-4646-9DE0-AFFEBA14F747}" destId="{0AA3482D-51B9-42A2-83D5-85E76266BBD5}" srcOrd="0" destOrd="0" parTransId="{EF81712D-8939-492E-80B7-0AD2E249F5C6}" sibTransId="{70A4A6B3-CA03-40FC-A001-5DFC1D9EB379}"/>
    <dgm:cxn modelId="{23104196-83E6-4417-902B-1D330227CBBB}" type="presOf" srcId="{70A4A6B3-CA03-40FC-A001-5DFC1D9EB379}" destId="{FEEEBA01-5077-47F8-BF39-12DD98A0E92D}" srcOrd="0" destOrd="0" presId="urn:microsoft.com/office/officeart/2005/8/layout/equation2"/>
    <dgm:cxn modelId="{5D436471-F374-4F42-A0F0-9566127F63C4}" type="presOf" srcId="{892CC244-D913-41B6-83E5-CFBD9CE020F4}" destId="{6FFBD4D0-58BE-493C-A194-7DB488388FD5}" srcOrd="1" destOrd="0" presId="urn:microsoft.com/office/officeart/2005/8/layout/equation2"/>
    <dgm:cxn modelId="{161AAD40-D48E-4E02-A41B-ED29F796951A}" srcId="{4278F577-3A5F-4646-9DE0-AFFEBA14F747}" destId="{E2257207-765E-4E14-9DFB-0A0B42899754}" srcOrd="2" destOrd="0" parTransId="{9322D6D2-AAAC-4F7A-AC46-40D243489EC2}" sibTransId="{FC60B6B3-7645-49A4-8771-DB5DEE17EA79}"/>
    <dgm:cxn modelId="{1226C669-0438-4CF5-89CC-415C192097A8}" type="presOf" srcId="{0AA3482D-51B9-42A2-83D5-85E76266BBD5}" destId="{D8CB226F-CCF6-4CBB-B972-E05EFAF355C2}" srcOrd="0" destOrd="0" presId="urn:microsoft.com/office/officeart/2005/8/layout/equation2"/>
    <dgm:cxn modelId="{ADB4272A-75AD-4821-AF64-8C4528006C6A}" type="presOf" srcId="{E2257207-765E-4E14-9DFB-0A0B42899754}" destId="{E7C6EF69-9232-43D4-9291-58AE07F73B11}" srcOrd="0" destOrd="0" presId="urn:microsoft.com/office/officeart/2005/8/layout/equation2"/>
    <dgm:cxn modelId="{480EAC60-00F4-4AD4-AD18-0D5C455A90BB}" srcId="{4278F577-3A5F-4646-9DE0-AFFEBA14F747}" destId="{F912AF37-E7A9-483E-8466-86B18CC6A64D}" srcOrd="1" destOrd="0" parTransId="{43920D77-5D4E-49CD-AC21-41159F2FFEFC}" sibTransId="{892CC244-D913-41B6-83E5-CFBD9CE020F4}"/>
    <dgm:cxn modelId="{B3CE55E5-4FD7-4941-8809-F939B033ED14}" type="presOf" srcId="{892CC244-D913-41B6-83E5-CFBD9CE020F4}" destId="{2A0304B5-FAF6-4805-8AA7-38DBC6970723}" srcOrd="0" destOrd="0" presId="urn:microsoft.com/office/officeart/2005/8/layout/equation2"/>
    <dgm:cxn modelId="{B2935E49-584C-4D6F-BED1-FC76F5B13C9A}" type="presOf" srcId="{F912AF37-E7A9-483E-8466-86B18CC6A64D}" destId="{A2E7241E-424C-46E7-8FD1-AD5A5E81E4FB}" srcOrd="0" destOrd="0" presId="urn:microsoft.com/office/officeart/2005/8/layout/equation2"/>
    <dgm:cxn modelId="{DC9283F6-FD88-43E7-9136-3BC569C48A80}" type="presParOf" srcId="{B524E14E-F925-479B-B141-9D7E95790753}" destId="{1FE9DAD1-C1EB-4544-81E4-6B2710EAD45F}" srcOrd="0" destOrd="0" presId="urn:microsoft.com/office/officeart/2005/8/layout/equation2"/>
    <dgm:cxn modelId="{6DC0CAA6-74CB-4D6B-B607-7DF4E82F19AC}" type="presParOf" srcId="{1FE9DAD1-C1EB-4544-81E4-6B2710EAD45F}" destId="{D8CB226F-CCF6-4CBB-B972-E05EFAF355C2}" srcOrd="0" destOrd="0" presId="urn:microsoft.com/office/officeart/2005/8/layout/equation2"/>
    <dgm:cxn modelId="{BCDEEBC3-DD9A-4A55-908A-F38BBB919E45}" type="presParOf" srcId="{1FE9DAD1-C1EB-4544-81E4-6B2710EAD45F}" destId="{0ADF9811-CB99-44E2-876F-4BE0671C88CC}" srcOrd="1" destOrd="0" presId="urn:microsoft.com/office/officeart/2005/8/layout/equation2"/>
    <dgm:cxn modelId="{ADDBD9D8-7375-4327-81C5-220F609BA388}" type="presParOf" srcId="{1FE9DAD1-C1EB-4544-81E4-6B2710EAD45F}" destId="{FEEEBA01-5077-47F8-BF39-12DD98A0E92D}" srcOrd="2" destOrd="0" presId="urn:microsoft.com/office/officeart/2005/8/layout/equation2"/>
    <dgm:cxn modelId="{F7B39B84-4B41-4CE9-8F8D-88BF2A585A5B}" type="presParOf" srcId="{1FE9DAD1-C1EB-4544-81E4-6B2710EAD45F}" destId="{2D3865C8-FA04-44F0-8DE2-75911FB51A9C}" srcOrd="3" destOrd="0" presId="urn:microsoft.com/office/officeart/2005/8/layout/equation2"/>
    <dgm:cxn modelId="{5D8B6E81-7FBB-4673-9F55-261E076E4DF0}" type="presParOf" srcId="{1FE9DAD1-C1EB-4544-81E4-6B2710EAD45F}" destId="{A2E7241E-424C-46E7-8FD1-AD5A5E81E4FB}" srcOrd="4" destOrd="0" presId="urn:microsoft.com/office/officeart/2005/8/layout/equation2"/>
    <dgm:cxn modelId="{C7DF76A8-F808-4ED0-8F37-D3B93E3C77F0}" type="presParOf" srcId="{B524E14E-F925-479B-B141-9D7E95790753}" destId="{2A0304B5-FAF6-4805-8AA7-38DBC6970723}" srcOrd="1" destOrd="0" presId="urn:microsoft.com/office/officeart/2005/8/layout/equation2"/>
    <dgm:cxn modelId="{23F42FF3-60AE-488E-858C-F06A136C8862}" type="presParOf" srcId="{2A0304B5-FAF6-4805-8AA7-38DBC6970723}" destId="{6FFBD4D0-58BE-493C-A194-7DB488388FD5}" srcOrd="0" destOrd="0" presId="urn:microsoft.com/office/officeart/2005/8/layout/equation2"/>
    <dgm:cxn modelId="{F379AE38-C570-4631-A690-3FBFB2A63851}" type="presParOf" srcId="{B524E14E-F925-479B-B141-9D7E95790753}" destId="{E7C6EF69-9232-43D4-9291-58AE07F73B11}" srcOrd="2" destOrd="0" presId="urn:microsoft.com/office/officeart/2005/8/layout/equati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DD5A80C-8F70-482E-A57F-C12EE3668716}" type="doc">
      <dgm:prSet loTypeId="urn:microsoft.com/office/officeart/2005/8/layout/process2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2D04240-2712-4B1A-B25E-20B8ADAEA623}">
      <dgm:prSet phldrT="[Текст]"/>
      <dgm:spPr/>
      <dgm:t>
        <a:bodyPr/>
        <a:lstStyle/>
        <a:p>
          <a:r>
            <a:rPr lang="ru-RU" dirty="0" smtClean="0"/>
            <a:t>Выявление проблемы</a:t>
          </a:r>
          <a:endParaRPr lang="ru-RU" dirty="0"/>
        </a:p>
      </dgm:t>
    </dgm:pt>
    <dgm:pt modelId="{1F35340D-C79F-4807-96E4-7749EC042232}" type="parTrans" cxnId="{416D367D-D81F-4090-AFBC-42F8D216F7AF}">
      <dgm:prSet/>
      <dgm:spPr/>
      <dgm:t>
        <a:bodyPr/>
        <a:lstStyle/>
        <a:p>
          <a:endParaRPr lang="ru-RU"/>
        </a:p>
      </dgm:t>
    </dgm:pt>
    <dgm:pt modelId="{ED341B0D-D48A-46F6-9495-ACE499CE82F4}" type="sibTrans" cxnId="{416D367D-D81F-4090-AFBC-42F8D216F7AF}">
      <dgm:prSet/>
      <dgm:spPr/>
      <dgm:t>
        <a:bodyPr/>
        <a:lstStyle/>
        <a:p>
          <a:endParaRPr lang="ru-RU"/>
        </a:p>
      </dgm:t>
    </dgm:pt>
    <dgm:pt modelId="{13C8CB54-C797-427D-893D-66FD68462E43}">
      <dgm:prSet phldrT="[Текст]"/>
      <dgm:spPr/>
      <dgm:t>
        <a:bodyPr/>
        <a:lstStyle/>
        <a:p>
          <a:r>
            <a:rPr lang="ru-RU" dirty="0" smtClean="0"/>
            <a:t>анкетирование</a:t>
          </a:r>
          <a:endParaRPr lang="ru-RU" dirty="0"/>
        </a:p>
      </dgm:t>
    </dgm:pt>
    <dgm:pt modelId="{5296859A-83BC-4E51-B03D-75AD8310B2A7}" type="parTrans" cxnId="{7ECE4F1F-55BF-46E7-9111-C0CF074106DF}">
      <dgm:prSet/>
      <dgm:spPr/>
      <dgm:t>
        <a:bodyPr/>
        <a:lstStyle/>
        <a:p>
          <a:endParaRPr lang="ru-RU"/>
        </a:p>
      </dgm:t>
    </dgm:pt>
    <dgm:pt modelId="{E49BEBA1-D514-4BE4-A398-D954E3F6ACD3}" type="sibTrans" cxnId="{7ECE4F1F-55BF-46E7-9111-C0CF074106DF}">
      <dgm:prSet/>
      <dgm:spPr/>
      <dgm:t>
        <a:bodyPr/>
        <a:lstStyle/>
        <a:p>
          <a:endParaRPr lang="ru-RU"/>
        </a:p>
      </dgm:t>
    </dgm:pt>
    <dgm:pt modelId="{2A30692E-3341-4D2F-BA8D-957AEACAAEB8}">
      <dgm:prSet phldrT="[Текст]"/>
      <dgm:spPr/>
      <dgm:t>
        <a:bodyPr/>
        <a:lstStyle/>
        <a:p>
          <a:r>
            <a:rPr lang="ru-RU" dirty="0" smtClean="0"/>
            <a:t>наблюдение</a:t>
          </a:r>
          <a:endParaRPr lang="ru-RU" dirty="0"/>
        </a:p>
      </dgm:t>
    </dgm:pt>
    <dgm:pt modelId="{7EFBD2C3-DED3-47DE-93C4-413DE78426B2}" type="parTrans" cxnId="{E7F68157-FE4C-4607-AEA8-86D81F270746}">
      <dgm:prSet/>
      <dgm:spPr/>
      <dgm:t>
        <a:bodyPr/>
        <a:lstStyle/>
        <a:p>
          <a:endParaRPr lang="ru-RU"/>
        </a:p>
      </dgm:t>
    </dgm:pt>
    <dgm:pt modelId="{2EADA039-25C2-4A4F-ADD3-F0D77F04A3F4}" type="sibTrans" cxnId="{E7F68157-FE4C-4607-AEA8-86D81F270746}">
      <dgm:prSet/>
      <dgm:spPr/>
      <dgm:t>
        <a:bodyPr/>
        <a:lstStyle/>
        <a:p>
          <a:endParaRPr lang="ru-RU"/>
        </a:p>
      </dgm:t>
    </dgm:pt>
    <dgm:pt modelId="{131F2F56-0AF2-45A3-ADD0-BAFDA81EB323}">
      <dgm:prSet phldrT="[Текст]"/>
      <dgm:spPr/>
      <dgm:t>
        <a:bodyPr/>
        <a:lstStyle/>
        <a:p>
          <a:r>
            <a:rPr lang="ru-RU" dirty="0" smtClean="0"/>
            <a:t>Система тренингов</a:t>
          </a:r>
          <a:endParaRPr lang="ru-RU" dirty="0"/>
        </a:p>
      </dgm:t>
    </dgm:pt>
    <dgm:pt modelId="{80135377-CDA7-47E7-AF9F-6AE9E7A4A17B}" type="parTrans" cxnId="{B2ED5339-CB3F-48A5-B508-CF211E7977B3}">
      <dgm:prSet/>
      <dgm:spPr/>
      <dgm:t>
        <a:bodyPr/>
        <a:lstStyle/>
        <a:p>
          <a:endParaRPr lang="ru-RU"/>
        </a:p>
      </dgm:t>
    </dgm:pt>
    <dgm:pt modelId="{8CD07011-DAA9-42A2-97B1-C602E5409E20}" type="sibTrans" cxnId="{B2ED5339-CB3F-48A5-B508-CF211E7977B3}">
      <dgm:prSet/>
      <dgm:spPr/>
      <dgm:t>
        <a:bodyPr/>
        <a:lstStyle/>
        <a:p>
          <a:endParaRPr lang="ru-RU"/>
        </a:p>
      </dgm:t>
    </dgm:pt>
    <dgm:pt modelId="{D4846797-6479-46E3-81E7-E21F2C6CDDD5}" type="pres">
      <dgm:prSet presAssocID="{6DD5A80C-8F70-482E-A57F-C12EE3668716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0633F4A-F80F-4D85-B9FC-D75440869744}" type="pres">
      <dgm:prSet presAssocID="{B2D04240-2712-4B1A-B25E-20B8ADAEA623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6DD158-5114-4713-BD18-8176A9350BD0}" type="pres">
      <dgm:prSet presAssocID="{ED341B0D-D48A-46F6-9495-ACE499CE82F4}" presName="sibTrans" presStyleLbl="sibTrans2D1" presStyleIdx="0" presStyleCnt="3" custScaleX="82448" custScaleY="104635"/>
      <dgm:spPr/>
      <dgm:t>
        <a:bodyPr/>
        <a:lstStyle/>
        <a:p>
          <a:endParaRPr lang="ru-RU"/>
        </a:p>
      </dgm:t>
    </dgm:pt>
    <dgm:pt modelId="{60A5990C-8893-4800-AD75-18A614705862}" type="pres">
      <dgm:prSet presAssocID="{ED341B0D-D48A-46F6-9495-ACE499CE82F4}" presName="connectorText" presStyleLbl="sibTrans2D1" presStyleIdx="0" presStyleCnt="3"/>
      <dgm:spPr/>
      <dgm:t>
        <a:bodyPr/>
        <a:lstStyle/>
        <a:p>
          <a:endParaRPr lang="ru-RU"/>
        </a:p>
      </dgm:t>
    </dgm:pt>
    <dgm:pt modelId="{7711E09B-AF90-43D3-8F47-1622A2D74445}" type="pres">
      <dgm:prSet presAssocID="{13C8CB54-C797-427D-893D-66FD68462E43}" presName="node" presStyleLbl="node1" presStyleIdx="1" presStyleCnt="4" custLinFactNeighborX="-96054" custLinFactNeighborY="244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99411D-B09D-44D1-AEA5-1312AF0624BC}" type="pres">
      <dgm:prSet presAssocID="{E49BEBA1-D514-4BE4-A398-D954E3F6ACD3}" presName="sibTrans" presStyleLbl="sibTrans2D1" presStyleIdx="1" presStyleCnt="3" custAng="3300961" custScaleX="96772" custScaleY="118760" custLinFactY="100000" custLinFactNeighborX="-72756" custLinFactNeighborY="190156"/>
      <dgm:spPr/>
      <dgm:t>
        <a:bodyPr/>
        <a:lstStyle/>
        <a:p>
          <a:endParaRPr lang="ru-RU"/>
        </a:p>
      </dgm:t>
    </dgm:pt>
    <dgm:pt modelId="{E4C7CDD5-CEB9-41BD-997D-9E9345CC8769}" type="pres">
      <dgm:prSet presAssocID="{E49BEBA1-D514-4BE4-A398-D954E3F6ACD3}" presName="connectorText" presStyleLbl="sibTrans2D1" presStyleIdx="1" presStyleCnt="3"/>
      <dgm:spPr/>
      <dgm:t>
        <a:bodyPr/>
        <a:lstStyle/>
        <a:p>
          <a:endParaRPr lang="ru-RU"/>
        </a:p>
      </dgm:t>
    </dgm:pt>
    <dgm:pt modelId="{00F21288-BD87-43D8-98F6-7E3DD9577FE6}" type="pres">
      <dgm:prSet presAssocID="{2A30692E-3341-4D2F-BA8D-957AEACAAEB8}" presName="node" presStyleLbl="node1" presStyleIdx="2" presStyleCnt="4" custLinFactY="-95375" custLinFactNeighborX="78065" custLinFactNeighborY="-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13EC5B-4730-40DC-AC56-C28D33A1898F}" type="pres">
      <dgm:prSet presAssocID="{2EADA039-25C2-4A4F-ADD3-F0D77F04A3F4}" presName="sibTrans" presStyleLbl="sibTrans2D1" presStyleIdx="2" presStyleCnt="3" custAng="164605" custScaleX="67281" custScaleY="108670" custLinFactNeighborX="9585" custLinFactNeighborY="-11381"/>
      <dgm:spPr/>
      <dgm:t>
        <a:bodyPr/>
        <a:lstStyle/>
        <a:p>
          <a:endParaRPr lang="ru-RU"/>
        </a:p>
      </dgm:t>
    </dgm:pt>
    <dgm:pt modelId="{0480A0D1-744B-4DFC-8A45-33950CD0A825}" type="pres">
      <dgm:prSet presAssocID="{2EADA039-25C2-4A4F-ADD3-F0D77F04A3F4}" presName="connectorText" presStyleLbl="sibTrans2D1" presStyleIdx="2" presStyleCnt="3"/>
      <dgm:spPr/>
      <dgm:t>
        <a:bodyPr/>
        <a:lstStyle/>
        <a:p>
          <a:endParaRPr lang="ru-RU"/>
        </a:p>
      </dgm:t>
    </dgm:pt>
    <dgm:pt modelId="{3917D53F-F878-44C8-8278-7BAA5E6EC5B7}" type="pres">
      <dgm:prSet presAssocID="{131F2F56-0AF2-45A3-ADD0-BAFDA81EB323}" presName="node" presStyleLbl="node1" presStyleIdx="3" presStyleCnt="4" custLinFactNeighborX="170" custLinFactNeighborY="-468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2ED5339-CB3F-48A5-B508-CF211E7977B3}" srcId="{6DD5A80C-8F70-482E-A57F-C12EE3668716}" destId="{131F2F56-0AF2-45A3-ADD0-BAFDA81EB323}" srcOrd="3" destOrd="0" parTransId="{80135377-CDA7-47E7-AF9F-6AE9E7A4A17B}" sibTransId="{8CD07011-DAA9-42A2-97B1-C602E5409E20}"/>
    <dgm:cxn modelId="{E7F68157-FE4C-4607-AEA8-86D81F270746}" srcId="{6DD5A80C-8F70-482E-A57F-C12EE3668716}" destId="{2A30692E-3341-4D2F-BA8D-957AEACAAEB8}" srcOrd="2" destOrd="0" parTransId="{7EFBD2C3-DED3-47DE-93C4-413DE78426B2}" sibTransId="{2EADA039-25C2-4A4F-ADD3-F0D77F04A3F4}"/>
    <dgm:cxn modelId="{44E8F2B6-7445-4D84-87FE-6FAB5743E8E2}" type="presOf" srcId="{2EADA039-25C2-4A4F-ADD3-F0D77F04A3F4}" destId="{0480A0D1-744B-4DFC-8A45-33950CD0A825}" srcOrd="1" destOrd="0" presId="urn:microsoft.com/office/officeart/2005/8/layout/process2"/>
    <dgm:cxn modelId="{7ECE4F1F-55BF-46E7-9111-C0CF074106DF}" srcId="{6DD5A80C-8F70-482E-A57F-C12EE3668716}" destId="{13C8CB54-C797-427D-893D-66FD68462E43}" srcOrd="1" destOrd="0" parTransId="{5296859A-83BC-4E51-B03D-75AD8310B2A7}" sibTransId="{E49BEBA1-D514-4BE4-A398-D954E3F6ACD3}"/>
    <dgm:cxn modelId="{F8879752-75C7-424D-AC78-5385631637D9}" type="presOf" srcId="{13C8CB54-C797-427D-893D-66FD68462E43}" destId="{7711E09B-AF90-43D3-8F47-1622A2D74445}" srcOrd="0" destOrd="0" presId="urn:microsoft.com/office/officeart/2005/8/layout/process2"/>
    <dgm:cxn modelId="{285F9219-D26C-49E8-9BB4-D42664C1E82A}" type="presOf" srcId="{6DD5A80C-8F70-482E-A57F-C12EE3668716}" destId="{D4846797-6479-46E3-81E7-E21F2C6CDDD5}" srcOrd="0" destOrd="0" presId="urn:microsoft.com/office/officeart/2005/8/layout/process2"/>
    <dgm:cxn modelId="{9E818461-9215-495F-AC35-E4AA9B1BF6CA}" type="presOf" srcId="{2EADA039-25C2-4A4F-ADD3-F0D77F04A3F4}" destId="{E813EC5B-4730-40DC-AC56-C28D33A1898F}" srcOrd="0" destOrd="0" presId="urn:microsoft.com/office/officeart/2005/8/layout/process2"/>
    <dgm:cxn modelId="{416D367D-D81F-4090-AFBC-42F8D216F7AF}" srcId="{6DD5A80C-8F70-482E-A57F-C12EE3668716}" destId="{B2D04240-2712-4B1A-B25E-20B8ADAEA623}" srcOrd="0" destOrd="0" parTransId="{1F35340D-C79F-4807-96E4-7749EC042232}" sibTransId="{ED341B0D-D48A-46F6-9495-ACE499CE82F4}"/>
    <dgm:cxn modelId="{584C6F5B-57F1-487B-9F8E-83ABF61A9E5E}" type="presOf" srcId="{ED341B0D-D48A-46F6-9495-ACE499CE82F4}" destId="{D96DD158-5114-4713-BD18-8176A9350BD0}" srcOrd="0" destOrd="0" presId="urn:microsoft.com/office/officeart/2005/8/layout/process2"/>
    <dgm:cxn modelId="{6077A373-DAAE-4C5B-B4BA-CD4E5575D0AB}" type="presOf" srcId="{131F2F56-0AF2-45A3-ADD0-BAFDA81EB323}" destId="{3917D53F-F878-44C8-8278-7BAA5E6EC5B7}" srcOrd="0" destOrd="0" presId="urn:microsoft.com/office/officeart/2005/8/layout/process2"/>
    <dgm:cxn modelId="{82F83E5A-EEC9-4263-954F-33FB58895C04}" type="presOf" srcId="{B2D04240-2712-4B1A-B25E-20B8ADAEA623}" destId="{10633F4A-F80F-4D85-B9FC-D75440869744}" srcOrd="0" destOrd="0" presId="urn:microsoft.com/office/officeart/2005/8/layout/process2"/>
    <dgm:cxn modelId="{7D40C747-2067-44B8-A5FD-9EB2F7741571}" type="presOf" srcId="{E49BEBA1-D514-4BE4-A398-D954E3F6ACD3}" destId="{9399411D-B09D-44D1-AEA5-1312AF0624BC}" srcOrd="0" destOrd="0" presId="urn:microsoft.com/office/officeart/2005/8/layout/process2"/>
    <dgm:cxn modelId="{F57573AC-7E4A-477C-AC26-EB8278E7FD37}" type="presOf" srcId="{2A30692E-3341-4D2F-BA8D-957AEACAAEB8}" destId="{00F21288-BD87-43D8-98F6-7E3DD9577FE6}" srcOrd="0" destOrd="0" presId="urn:microsoft.com/office/officeart/2005/8/layout/process2"/>
    <dgm:cxn modelId="{5A4972F9-8E2C-4D6C-A1CC-18F9F29B6CDA}" type="presOf" srcId="{ED341B0D-D48A-46F6-9495-ACE499CE82F4}" destId="{60A5990C-8893-4800-AD75-18A614705862}" srcOrd="1" destOrd="0" presId="urn:microsoft.com/office/officeart/2005/8/layout/process2"/>
    <dgm:cxn modelId="{BEFF9738-DAD4-4A2C-957A-3916F3F99EA3}" type="presOf" srcId="{E49BEBA1-D514-4BE4-A398-D954E3F6ACD3}" destId="{E4C7CDD5-CEB9-41BD-997D-9E9345CC8769}" srcOrd="1" destOrd="0" presId="urn:microsoft.com/office/officeart/2005/8/layout/process2"/>
    <dgm:cxn modelId="{C0AEE5D2-F411-4ABA-AE9C-16C2804398E3}" type="presParOf" srcId="{D4846797-6479-46E3-81E7-E21F2C6CDDD5}" destId="{10633F4A-F80F-4D85-B9FC-D75440869744}" srcOrd="0" destOrd="0" presId="urn:microsoft.com/office/officeart/2005/8/layout/process2"/>
    <dgm:cxn modelId="{780B117E-E4F5-488C-93BF-972DC27F2B59}" type="presParOf" srcId="{D4846797-6479-46E3-81E7-E21F2C6CDDD5}" destId="{D96DD158-5114-4713-BD18-8176A9350BD0}" srcOrd="1" destOrd="0" presId="urn:microsoft.com/office/officeart/2005/8/layout/process2"/>
    <dgm:cxn modelId="{5AEC833C-3D7D-43FA-9804-C508F515F6AE}" type="presParOf" srcId="{D96DD158-5114-4713-BD18-8176A9350BD0}" destId="{60A5990C-8893-4800-AD75-18A614705862}" srcOrd="0" destOrd="0" presId="urn:microsoft.com/office/officeart/2005/8/layout/process2"/>
    <dgm:cxn modelId="{51530D78-2F5B-4508-ADB9-B823E8B137C1}" type="presParOf" srcId="{D4846797-6479-46E3-81E7-E21F2C6CDDD5}" destId="{7711E09B-AF90-43D3-8F47-1622A2D74445}" srcOrd="2" destOrd="0" presId="urn:microsoft.com/office/officeart/2005/8/layout/process2"/>
    <dgm:cxn modelId="{CA20790B-CA57-4DA1-B2EB-FFA407A6B92B}" type="presParOf" srcId="{D4846797-6479-46E3-81E7-E21F2C6CDDD5}" destId="{9399411D-B09D-44D1-AEA5-1312AF0624BC}" srcOrd="3" destOrd="0" presId="urn:microsoft.com/office/officeart/2005/8/layout/process2"/>
    <dgm:cxn modelId="{C263E90C-F133-4D74-B49E-B71FFBE9D20A}" type="presParOf" srcId="{9399411D-B09D-44D1-AEA5-1312AF0624BC}" destId="{E4C7CDD5-CEB9-41BD-997D-9E9345CC8769}" srcOrd="0" destOrd="0" presId="urn:microsoft.com/office/officeart/2005/8/layout/process2"/>
    <dgm:cxn modelId="{031413D5-7DA7-41C0-B02E-70090AC2DA9F}" type="presParOf" srcId="{D4846797-6479-46E3-81E7-E21F2C6CDDD5}" destId="{00F21288-BD87-43D8-98F6-7E3DD9577FE6}" srcOrd="4" destOrd="0" presId="urn:microsoft.com/office/officeart/2005/8/layout/process2"/>
    <dgm:cxn modelId="{ABBB53F7-84E4-47CF-8897-4D37DD1DD962}" type="presParOf" srcId="{D4846797-6479-46E3-81E7-E21F2C6CDDD5}" destId="{E813EC5B-4730-40DC-AC56-C28D33A1898F}" srcOrd="5" destOrd="0" presId="urn:microsoft.com/office/officeart/2005/8/layout/process2"/>
    <dgm:cxn modelId="{BD551C5A-92B7-44AB-BC4E-5511BC87293A}" type="presParOf" srcId="{E813EC5B-4730-40DC-AC56-C28D33A1898F}" destId="{0480A0D1-744B-4DFC-8A45-33950CD0A825}" srcOrd="0" destOrd="0" presId="urn:microsoft.com/office/officeart/2005/8/layout/process2"/>
    <dgm:cxn modelId="{7B111019-B206-430E-824D-DCDBD33E9E70}" type="presParOf" srcId="{D4846797-6479-46E3-81E7-E21F2C6CDDD5}" destId="{3917D53F-F878-44C8-8278-7BAA5E6EC5B7}" srcOrd="6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9B539EA-9FEF-4A0F-A3C9-12BE76EACC51}">
      <dsp:nvSpPr>
        <dsp:cNvPr id="0" name=""/>
        <dsp:cNvSpPr/>
      </dsp:nvSpPr>
      <dsp:spPr>
        <a:xfrm>
          <a:off x="2578326" y="3398618"/>
          <a:ext cx="2597467" cy="2597467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Дети с ОВЗ</a:t>
          </a:r>
          <a:endParaRPr lang="ru-RU" sz="36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78326" y="3398618"/>
        <a:ext cx="2597467" cy="2597467"/>
      </dsp:txXfrm>
    </dsp:sp>
    <dsp:sp modelId="{4D719D9A-C8B4-4928-A8B1-016291E023F8}">
      <dsp:nvSpPr>
        <dsp:cNvPr id="0" name=""/>
        <dsp:cNvSpPr/>
      </dsp:nvSpPr>
      <dsp:spPr>
        <a:xfrm rot="13743395">
          <a:off x="734981" y="2371122"/>
          <a:ext cx="2671826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5E00152-9AE0-45E1-B800-46D5BE2EB79E}">
      <dsp:nvSpPr>
        <dsp:cNvPr id="0" name=""/>
        <dsp:cNvSpPr/>
      </dsp:nvSpPr>
      <dsp:spPr>
        <a:xfrm>
          <a:off x="-208545" y="0"/>
          <a:ext cx="2763483" cy="31614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3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3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3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 воспитание в специальных коррекционных ДОУ</a:t>
          </a:r>
          <a:endParaRPr lang="ru-RU" sz="2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-208545" y="0"/>
        <a:ext cx="2763483" cy="3161402"/>
      </dsp:txXfrm>
    </dsp:sp>
    <dsp:sp modelId="{BFDEDF1B-152C-4707-9122-C5539EFA51B7}">
      <dsp:nvSpPr>
        <dsp:cNvPr id="0" name=""/>
        <dsp:cNvSpPr/>
      </dsp:nvSpPr>
      <dsp:spPr>
        <a:xfrm rot="18815303">
          <a:off x="4414776" y="2448600"/>
          <a:ext cx="2857560" cy="740278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60000"/>
              </a:schemeClr>
            </a:gs>
            <a:gs pos="33000">
              <a:schemeClr val="accent3">
                <a:hueOff val="11250264"/>
                <a:satOff val="-16880"/>
                <a:lumOff val="-2745"/>
                <a:alphaOff val="0"/>
                <a:tint val="86500"/>
              </a:schemeClr>
            </a:gs>
            <a:gs pos="46750">
              <a:schemeClr val="accent3">
                <a:hueOff val="11250264"/>
                <a:satOff val="-16880"/>
                <a:lumOff val="-2745"/>
                <a:alphaOff val="0"/>
                <a:tint val="71000"/>
                <a:satMod val="112000"/>
              </a:schemeClr>
            </a:gs>
            <a:gs pos="53000">
              <a:schemeClr val="accent3">
                <a:hueOff val="11250264"/>
                <a:satOff val="-16880"/>
                <a:lumOff val="-2745"/>
                <a:alphaOff val="0"/>
                <a:tint val="71000"/>
                <a:satMod val="112000"/>
              </a:schemeClr>
            </a:gs>
            <a:gs pos="68000">
              <a:schemeClr val="accent3">
                <a:hueOff val="11250264"/>
                <a:satOff val="-16880"/>
                <a:lumOff val="-2745"/>
                <a:alphaOff val="0"/>
                <a:tint val="86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CE05144-F048-4146-8308-B381DEE4B917}">
      <dsp:nvSpPr>
        <dsp:cNvPr id="0" name=""/>
        <dsp:cNvSpPr/>
      </dsp:nvSpPr>
      <dsp:spPr>
        <a:xfrm>
          <a:off x="5348853" y="57671"/>
          <a:ext cx="3017053" cy="301753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60000"/>
              </a:schemeClr>
            </a:gs>
            <a:gs pos="33000">
              <a:schemeClr val="accent3">
                <a:hueOff val="11250264"/>
                <a:satOff val="-16880"/>
                <a:lumOff val="-2745"/>
                <a:alphaOff val="0"/>
                <a:tint val="86500"/>
              </a:schemeClr>
            </a:gs>
            <a:gs pos="46750">
              <a:schemeClr val="accent3">
                <a:hueOff val="11250264"/>
                <a:satOff val="-16880"/>
                <a:lumOff val="-2745"/>
                <a:alphaOff val="0"/>
                <a:tint val="71000"/>
                <a:satMod val="112000"/>
              </a:schemeClr>
            </a:gs>
            <a:gs pos="53000">
              <a:schemeClr val="accent3">
                <a:hueOff val="11250264"/>
                <a:satOff val="-16880"/>
                <a:lumOff val="-2745"/>
                <a:alphaOff val="0"/>
                <a:tint val="71000"/>
                <a:satMod val="112000"/>
              </a:schemeClr>
            </a:gs>
            <a:gs pos="68000">
              <a:schemeClr val="accent3">
                <a:hueOff val="11250264"/>
                <a:satOff val="-16880"/>
                <a:lumOff val="-2745"/>
                <a:alphaOff val="0"/>
                <a:tint val="86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Обучение и воспитание в ДОУ по адаптированной программе</a:t>
          </a:r>
          <a:endParaRPr lang="ru-RU" sz="2800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348853" y="57671"/>
        <a:ext cx="3017053" cy="301753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1CB15F3-CC35-418D-8BE4-18D44776BC19}">
      <dsp:nvSpPr>
        <dsp:cNvPr id="0" name=""/>
        <dsp:cNvSpPr/>
      </dsp:nvSpPr>
      <dsp:spPr>
        <a:xfrm rot="5400000">
          <a:off x="-317732" y="317979"/>
          <a:ext cx="2118214" cy="1482750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2"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2"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2"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endParaRPr lang="ru-RU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317732" y="317979"/>
        <a:ext cx="2118214" cy="1482750"/>
      </dsp:txXfrm>
    </dsp:sp>
    <dsp:sp modelId="{11ED257B-546B-42D5-960A-341ED0F3638C}">
      <dsp:nvSpPr>
        <dsp:cNvPr id="0" name=""/>
        <dsp:cNvSpPr/>
      </dsp:nvSpPr>
      <dsp:spPr>
        <a:xfrm rot="5400000">
          <a:off x="4265423" y="-2782425"/>
          <a:ext cx="1376839" cy="6942185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Недостаточность материально-технического оснащения для создания </a:t>
          </a:r>
          <a:r>
            <a:rPr lang="ru-RU" sz="2400" kern="1200" dirty="0" err="1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безбарьерной</a:t>
          </a:r>
          <a:r>
            <a:rPr lang="ru-RU" sz="24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среды</a:t>
          </a:r>
          <a:endParaRPr lang="ru-RU" sz="24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265423" y="-2782425"/>
        <a:ext cx="1376839" cy="6942185"/>
      </dsp:txXfrm>
    </dsp:sp>
    <dsp:sp modelId="{36BCC64F-65DC-4EDD-8718-E82DDBE6E712}">
      <dsp:nvSpPr>
        <dsp:cNvPr id="0" name=""/>
        <dsp:cNvSpPr/>
      </dsp:nvSpPr>
      <dsp:spPr>
        <a:xfrm rot="5400000">
          <a:off x="-317732" y="2246299"/>
          <a:ext cx="2118214" cy="1482750"/>
        </a:xfrm>
        <a:prstGeom prst="chevron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shade val="60000"/>
              </a:schemeClr>
            </a:gs>
            <a:gs pos="33000">
              <a:schemeClr val="accent2">
                <a:hueOff val="2340759"/>
                <a:satOff val="-2919"/>
                <a:lumOff val="686"/>
                <a:alphaOff val="0"/>
                <a:tint val="86500"/>
              </a:schemeClr>
            </a:gs>
            <a:gs pos="46750">
              <a:schemeClr val="accent2">
                <a:hueOff val="2340759"/>
                <a:satOff val="-2919"/>
                <a:lumOff val="686"/>
                <a:alphaOff val="0"/>
                <a:tint val="71000"/>
                <a:satMod val="112000"/>
              </a:schemeClr>
            </a:gs>
            <a:gs pos="53000">
              <a:schemeClr val="accent2">
                <a:hueOff val="2340759"/>
                <a:satOff val="-2919"/>
                <a:lumOff val="686"/>
                <a:alphaOff val="0"/>
                <a:tint val="71000"/>
                <a:satMod val="112000"/>
              </a:schemeClr>
            </a:gs>
            <a:gs pos="68000">
              <a:schemeClr val="accent2">
                <a:hueOff val="2340759"/>
                <a:satOff val="-2919"/>
                <a:lumOff val="686"/>
                <a:alphaOff val="0"/>
                <a:tint val="86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endParaRPr lang="ru-RU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317732" y="2246299"/>
        <a:ext cx="2118214" cy="1482750"/>
      </dsp:txXfrm>
    </dsp:sp>
    <dsp:sp modelId="{19B3698F-45D6-49E3-AB67-A51BD53EFA71}">
      <dsp:nvSpPr>
        <dsp:cNvPr id="0" name=""/>
        <dsp:cNvSpPr/>
      </dsp:nvSpPr>
      <dsp:spPr>
        <a:xfrm rot="5400000">
          <a:off x="4265423" y="-854105"/>
          <a:ext cx="1376839" cy="6942185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готовых адаптированных программ для детей с ОВЗ</a:t>
          </a:r>
          <a:endParaRPr lang="ru-RU" sz="2400" kern="1200" dirty="0">
            <a:solidFill>
              <a:srgbClr val="00206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4265423" y="-854105"/>
        <a:ext cx="1376839" cy="6942185"/>
      </dsp:txXfrm>
    </dsp:sp>
    <dsp:sp modelId="{0D48A5D4-32E1-4D40-8EF9-F2A378BB5770}">
      <dsp:nvSpPr>
        <dsp:cNvPr id="0" name=""/>
        <dsp:cNvSpPr/>
      </dsp:nvSpPr>
      <dsp:spPr>
        <a:xfrm rot="5400000">
          <a:off x="-317732" y="4174620"/>
          <a:ext cx="2118214" cy="1482750"/>
        </a:xfrm>
        <a:prstGeom prst="chevron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shade val="60000"/>
              </a:schemeClr>
            </a:gs>
            <a:gs pos="33000">
              <a:schemeClr val="accent2">
                <a:hueOff val="4681519"/>
                <a:satOff val="-5839"/>
                <a:lumOff val="1373"/>
                <a:alphaOff val="0"/>
                <a:tint val="86500"/>
              </a:schemeClr>
            </a:gs>
            <a:gs pos="46750">
              <a:schemeClr val="accent2">
                <a:hueOff val="4681519"/>
                <a:satOff val="-5839"/>
                <a:lumOff val="1373"/>
                <a:alphaOff val="0"/>
                <a:tint val="71000"/>
                <a:satMod val="112000"/>
              </a:schemeClr>
            </a:gs>
            <a:gs pos="53000">
              <a:schemeClr val="accent2">
                <a:hueOff val="4681519"/>
                <a:satOff val="-5839"/>
                <a:lumOff val="1373"/>
                <a:alphaOff val="0"/>
                <a:tint val="71000"/>
                <a:satMod val="112000"/>
              </a:schemeClr>
            </a:gs>
            <a:gs pos="68000">
              <a:schemeClr val="accent2">
                <a:hueOff val="4681519"/>
                <a:satOff val="-5839"/>
                <a:lumOff val="1373"/>
                <a:alphaOff val="0"/>
                <a:tint val="86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shade val="60000"/>
              </a:schemeClr>
            </a:gs>
          </a:gsLst>
          <a:lin ang="8350000" scaled="1"/>
        </a:gra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</a:t>
          </a:r>
          <a:endParaRPr lang="ru-RU" sz="44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 rot="5400000">
        <a:off x="-317732" y="4174620"/>
        <a:ext cx="2118214" cy="1482750"/>
      </dsp:txXfrm>
    </dsp:sp>
    <dsp:sp modelId="{09D13279-87F7-46C8-A55B-1FEF181F21E4}">
      <dsp:nvSpPr>
        <dsp:cNvPr id="0" name=""/>
        <dsp:cNvSpPr/>
      </dsp:nvSpPr>
      <dsp:spPr>
        <a:xfrm rot="5400000">
          <a:off x="4265423" y="1074215"/>
          <a:ext cx="1376839" cy="6942185"/>
        </a:xfrm>
        <a:prstGeom prst="round2SameRect">
          <a:avLst/>
        </a:prstGeom>
        <a:solidFill>
          <a:schemeClr val="accent2">
            <a:lumMod val="40000"/>
            <a:lumOff val="60000"/>
            <a:alpha val="90000"/>
          </a:schemeClr>
        </a:solidFill>
        <a:ln w="9525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400" kern="1200" dirty="0" smtClean="0">
              <a:solidFill>
                <a:srgbClr val="002060"/>
              </a:solidFill>
            </a:rPr>
            <a:t>Психологическая неготовность педагогов</a:t>
          </a:r>
          <a:endParaRPr lang="ru-RU" sz="2400" kern="1200" dirty="0">
            <a:solidFill>
              <a:srgbClr val="002060"/>
            </a:solidFill>
          </a:endParaRPr>
        </a:p>
      </dsp:txBody>
      <dsp:txXfrm rot="5400000">
        <a:off x="4265423" y="1074215"/>
        <a:ext cx="1376839" cy="6942185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A169E8-6811-4E11-A1FA-A042631ACF15}">
      <dsp:nvSpPr>
        <dsp:cNvPr id="0" name=""/>
        <dsp:cNvSpPr/>
      </dsp:nvSpPr>
      <dsp:spPr>
        <a:xfrm>
          <a:off x="101151" y="304703"/>
          <a:ext cx="4124319" cy="2592007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Выявление потребностей, особенностей развития ребенка с ОВЗ</a:t>
          </a:r>
          <a:endParaRPr lang="ru-RU" sz="1800" i="1" kern="1200" dirty="0">
            <a:solidFill>
              <a:schemeClr val="tx1">
                <a:lumMod val="95000"/>
              </a:schemeClr>
            </a:solidFill>
          </a:endParaRPr>
        </a:p>
      </dsp:txBody>
      <dsp:txXfrm>
        <a:off x="101151" y="304703"/>
        <a:ext cx="4124319" cy="2592007"/>
      </dsp:txXfrm>
    </dsp:sp>
    <dsp:sp modelId="{7AF4096F-6DAC-46A7-802E-829506D3595C}">
      <dsp:nvSpPr>
        <dsp:cNvPr id="0" name=""/>
        <dsp:cNvSpPr/>
      </dsp:nvSpPr>
      <dsp:spPr>
        <a:xfrm>
          <a:off x="1777599" y="3004710"/>
          <a:ext cx="771422" cy="771422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>
        <a:off x="1777599" y="3004710"/>
        <a:ext cx="771422" cy="771422"/>
      </dsp:txXfrm>
    </dsp:sp>
    <dsp:sp modelId="{2569DED3-8AE5-4062-89D9-29DC8479EC23}">
      <dsp:nvSpPr>
        <dsp:cNvPr id="0" name=""/>
        <dsp:cNvSpPr/>
      </dsp:nvSpPr>
      <dsp:spPr>
        <a:xfrm>
          <a:off x="500" y="3884132"/>
          <a:ext cx="4325621" cy="2669163"/>
        </a:xfrm>
        <a:prstGeom prst="ellipse">
          <a:avLst/>
        </a:prstGeom>
        <a:solidFill>
          <a:schemeClr val="accent1"/>
        </a:solidFill>
        <a:ln w="38100" cap="flat" cmpd="sng" algn="ctr">
          <a:solidFill>
            <a:schemeClr val="lt1"/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Совместная разработка индивидуально-ориентированных маршрутов обучения и воспитания </a:t>
          </a:r>
          <a:endParaRPr lang="ru-RU" sz="1800" b="1" i="1" kern="1200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0" y="3884132"/>
        <a:ext cx="4325621" cy="2669163"/>
      </dsp:txXfrm>
    </dsp:sp>
    <dsp:sp modelId="{E8BCA2DC-E50C-481D-AC94-447D08E3EB17}">
      <dsp:nvSpPr>
        <dsp:cNvPr id="0" name=""/>
        <dsp:cNvSpPr/>
      </dsp:nvSpPr>
      <dsp:spPr>
        <a:xfrm rot="21543809">
          <a:off x="4482604" y="3139531"/>
          <a:ext cx="510020" cy="49477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/>
        </a:p>
      </dsp:txBody>
      <dsp:txXfrm rot="21543809">
        <a:off x="4482604" y="3139531"/>
        <a:ext cx="510020" cy="494774"/>
      </dsp:txXfrm>
    </dsp:sp>
    <dsp:sp modelId="{E370DE59-32C4-4F95-B3C1-0C506808F7F6}">
      <dsp:nvSpPr>
        <dsp:cNvPr id="0" name=""/>
        <dsp:cNvSpPr/>
      </dsp:nvSpPr>
      <dsp:spPr>
        <a:xfrm>
          <a:off x="5124646" y="2020035"/>
          <a:ext cx="3733633" cy="2660079"/>
        </a:xfrm>
        <a:prstGeom prst="ellipse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130000" dist="101600" dir="2700000" algn="tl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rPr>
            <a:t>ПМП консилиум ДОУ</a:t>
          </a:r>
          <a:endParaRPr lang="ru-RU" sz="1800" b="1" i="1" kern="1200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j-lt"/>
          </a:endParaRPr>
        </a:p>
      </dsp:txBody>
      <dsp:txXfrm>
        <a:off x="5124646" y="2020035"/>
        <a:ext cx="3733633" cy="266007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D33B1AB-2DAD-4A3A-ABEB-B4810248E327}">
      <dsp:nvSpPr>
        <dsp:cNvPr id="0" name=""/>
        <dsp:cNvSpPr/>
      </dsp:nvSpPr>
      <dsp:spPr>
        <a:xfrm>
          <a:off x="2" y="0"/>
          <a:ext cx="9143995" cy="6643710"/>
        </a:xfrm>
        <a:prstGeom prst="rightArrow">
          <a:avLst/>
        </a:prstGeom>
        <a:gradFill rotWithShape="0">
          <a:gsLst>
            <a:gs pos="0">
              <a:schemeClr val="accent4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  <a:gs pos="33000">
              <a:schemeClr val="accent4">
                <a:tint val="40000"/>
                <a:hueOff val="0"/>
                <a:satOff val="0"/>
                <a:lumOff val="0"/>
                <a:alphaOff val="0"/>
                <a:tint val="86500"/>
              </a:schemeClr>
            </a:gs>
            <a:gs pos="46750">
              <a:schemeClr val="accent4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53000">
              <a:schemeClr val="accent4">
                <a:tint val="40000"/>
                <a:hueOff val="0"/>
                <a:satOff val="0"/>
                <a:lumOff val="0"/>
                <a:alphaOff val="0"/>
                <a:tint val="71000"/>
                <a:satMod val="112000"/>
              </a:schemeClr>
            </a:gs>
            <a:gs pos="68000">
              <a:schemeClr val="accent4">
                <a:tint val="40000"/>
                <a:hueOff val="0"/>
                <a:satOff val="0"/>
                <a:lumOff val="0"/>
                <a:alphaOff val="0"/>
                <a:tint val="86000"/>
              </a:schemeClr>
            </a:gs>
            <a:gs pos="100000">
              <a:schemeClr val="accent4">
                <a:tint val="40000"/>
                <a:hueOff val="0"/>
                <a:satOff val="0"/>
                <a:lumOff val="0"/>
                <a:alphaOff val="0"/>
                <a:shade val="60000"/>
              </a:schemeClr>
            </a:gs>
          </a:gsLst>
          <a:lin ang="8350000" scaled="1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E6AAD420-A5BD-43C7-B49F-0854C4613245}">
      <dsp:nvSpPr>
        <dsp:cNvPr id="0" name=""/>
        <dsp:cNvSpPr/>
      </dsp:nvSpPr>
      <dsp:spPr>
        <a:xfrm>
          <a:off x="4576" y="1928828"/>
          <a:ext cx="2201167" cy="2786053"/>
        </a:xfrm>
        <a:prstGeom prst="roundRect">
          <a:avLst/>
        </a:prstGeom>
        <a:solidFill>
          <a:schemeClr val="accent4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создание необходимых предпосылок для развития внутренней активности ребенка с задержкой психического развития;</a:t>
          </a:r>
          <a:endParaRPr lang="ru-RU" sz="1400" i="1" kern="1200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76" y="1928828"/>
        <a:ext cx="2201167" cy="2786053"/>
      </dsp:txXfrm>
    </dsp:sp>
    <dsp:sp modelId="{C5BE9EEF-F025-4E30-996A-022A797EA9C8}">
      <dsp:nvSpPr>
        <dsp:cNvPr id="0" name=""/>
        <dsp:cNvSpPr/>
      </dsp:nvSpPr>
      <dsp:spPr>
        <a:xfrm>
          <a:off x="2315802" y="1928828"/>
          <a:ext cx="2201167" cy="2786053"/>
        </a:xfrm>
        <a:prstGeom prst="roundRect">
          <a:avLst/>
        </a:prstGeom>
        <a:solidFill>
          <a:schemeClr val="accent1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предоставление каждому ребенку с ОВЗ возможность самоутвердиться в наиболее значимых для него сферах жизнедеятельности, в максимальной степени раскрывающих его индивидуальные качества и способности</a:t>
          </a:r>
          <a:endParaRPr lang="ru-RU" sz="1400" i="1" kern="1200" dirty="0">
            <a:solidFill>
              <a:schemeClr val="tx1">
                <a:lumMod val="95000"/>
              </a:schemeClr>
            </a:solidFill>
          </a:endParaRPr>
        </a:p>
      </dsp:txBody>
      <dsp:txXfrm>
        <a:off x="2315802" y="1928828"/>
        <a:ext cx="2201167" cy="2786053"/>
      </dsp:txXfrm>
    </dsp:sp>
    <dsp:sp modelId="{70C92EB6-973A-407C-A78B-A7A2792BF367}">
      <dsp:nvSpPr>
        <dsp:cNvPr id="0" name=""/>
        <dsp:cNvSpPr/>
      </dsp:nvSpPr>
      <dsp:spPr>
        <a:xfrm>
          <a:off x="4627029" y="1857382"/>
          <a:ext cx="2201167" cy="2928945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accent6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6">
            <a:shade val="50000"/>
          </a:schemeClr>
        </a:lnRef>
        <a:fillRef idx="1">
          <a:schemeClr val="accent6"/>
        </a:fillRef>
        <a:effectRef idx="0">
          <a:schemeClr val="accent6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введение стиля взаимоотношений, обеспечивающего уважение к личности каждого ребенка с ОВЗ; </a:t>
          </a:r>
          <a:endParaRPr lang="ru-RU" sz="1700" i="1" kern="1200" dirty="0">
            <a:solidFill>
              <a:schemeClr val="tx1">
                <a:lumMod val="95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627029" y="1857382"/>
        <a:ext cx="2201167" cy="2928945"/>
      </dsp:txXfrm>
    </dsp:sp>
    <dsp:sp modelId="{5022A046-AE9A-42C9-B4C8-212E579623C3}">
      <dsp:nvSpPr>
        <dsp:cNvPr id="0" name=""/>
        <dsp:cNvSpPr/>
      </dsp:nvSpPr>
      <dsp:spPr>
        <a:xfrm>
          <a:off x="6938255" y="1857382"/>
          <a:ext cx="2201167" cy="2928945"/>
        </a:xfrm>
        <a:prstGeom prst="roundRect">
          <a:avLst/>
        </a:prstGeom>
        <a:solidFill>
          <a:schemeClr val="accent5"/>
        </a:solidFill>
        <a:ln w="25400" cap="flat" cmpd="sng" algn="ctr">
          <a:solidFill>
            <a:schemeClr val="accent5">
              <a:shade val="50000"/>
            </a:schemeClr>
          </a:solidFill>
          <a:prstDash val="solid"/>
        </a:ln>
        <a:effectLst/>
        <a:scene3d>
          <a:camera prst="orthographicFront"/>
          <a:lightRig rig="flat" dir="t"/>
        </a:scene3d>
        <a:sp3d/>
      </dsp:spPr>
      <dsp:style>
        <a:lnRef idx="2">
          <a:schemeClr val="accent5">
            <a:shade val="50000"/>
          </a:schemeClr>
        </a:lnRef>
        <a:fillRef idx="1">
          <a:schemeClr val="accent5"/>
        </a:fillRef>
        <a:effectRef idx="0">
          <a:schemeClr val="accent5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i="1" kern="1200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максимально полное раскрытие личности каждого ребенка, проявления и развития его индивидуальности</a:t>
          </a:r>
          <a:r>
            <a:rPr lang="ru-RU" sz="1700" i="1" kern="1200" dirty="0" smtClean="0">
              <a:solidFill>
                <a:schemeClr val="tx1">
                  <a:lumMod val="95000"/>
                </a:schemeClr>
              </a:solidFill>
              <a:effectLst/>
            </a:rPr>
            <a:t>; </a:t>
          </a:r>
          <a:endParaRPr lang="ru-RU" sz="1700" i="1" kern="1200" dirty="0">
            <a:solidFill>
              <a:schemeClr val="tx1">
                <a:lumMod val="95000"/>
              </a:schemeClr>
            </a:solidFill>
            <a:effectLst/>
          </a:endParaRPr>
        </a:p>
      </dsp:txBody>
      <dsp:txXfrm>
        <a:off x="6938255" y="1857382"/>
        <a:ext cx="2201167" cy="2928945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8563666-C177-4E10-BC21-9C734D88AD17}">
      <dsp:nvSpPr>
        <dsp:cNvPr id="0" name=""/>
        <dsp:cNvSpPr/>
      </dsp:nvSpPr>
      <dsp:spPr>
        <a:xfrm>
          <a:off x="3078877" y="3529735"/>
          <a:ext cx="2277525" cy="227752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Работа с педагогами</a:t>
          </a:r>
          <a:endParaRPr lang="ru-RU" sz="25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8877" y="3529735"/>
        <a:ext cx="2277525" cy="2277525"/>
      </dsp:txXfrm>
    </dsp:sp>
    <dsp:sp modelId="{8A91EC67-B70D-4D4C-B69B-21416E8D329A}">
      <dsp:nvSpPr>
        <dsp:cNvPr id="0" name=""/>
        <dsp:cNvSpPr/>
      </dsp:nvSpPr>
      <dsp:spPr>
        <a:xfrm rot="11700000">
          <a:off x="1049331" y="3761663"/>
          <a:ext cx="1990363" cy="64909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A36D9F-F406-49C6-BB6F-FE6CC63DF85B}">
      <dsp:nvSpPr>
        <dsp:cNvPr id="0" name=""/>
        <dsp:cNvSpPr/>
      </dsp:nvSpPr>
      <dsp:spPr>
        <a:xfrm>
          <a:off x="1416" y="2963179"/>
          <a:ext cx="2163649" cy="173091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Совместный подбор </a:t>
          </a:r>
          <a:r>
            <a:rPr lang="ru-RU" sz="1600" b="1" i="1" kern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разноуровневого</a:t>
          </a: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материала с учетом ресурсов,  дефицитов и индивидуальных особенностей детей с ОВЗ. 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16" y="2963179"/>
        <a:ext cx="2163649" cy="1730919"/>
      </dsp:txXfrm>
    </dsp:sp>
    <dsp:sp modelId="{D992A65F-358D-4358-9F0E-1A4DF37DD9A9}">
      <dsp:nvSpPr>
        <dsp:cNvPr id="0" name=""/>
        <dsp:cNvSpPr/>
      </dsp:nvSpPr>
      <dsp:spPr>
        <a:xfrm rot="14700000">
          <a:off x="2271657" y="2304952"/>
          <a:ext cx="1990363" cy="64909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B82658-9FF8-4C61-A974-0E729EDFAD3A}">
      <dsp:nvSpPr>
        <dsp:cNvPr id="0" name=""/>
        <dsp:cNvSpPr/>
      </dsp:nvSpPr>
      <dsp:spPr>
        <a:xfrm>
          <a:off x="1764432" y="862098"/>
          <a:ext cx="2163649" cy="173091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Разъяснение воспитателям  индивидуально-ориентированных маршрутов обучения и воспитания каждого ребенка. 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1764432" y="862098"/>
        <a:ext cx="2163649" cy="1730919"/>
      </dsp:txXfrm>
    </dsp:sp>
    <dsp:sp modelId="{CF7EE929-2617-42EB-BD0C-16D86F35D744}">
      <dsp:nvSpPr>
        <dsp:cNvPr id="0" name=""/>
        <dsp:cNvSpPr/>
      </dsp:nvSpPr>
      <dsp:spPr>
        <a:xfrm rot="17700000">
          <a:off x="4173258" y="2304952"/>
          <a:ext cx="1990363" cy="64909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D0343C-CCFB-4B81-BAA0-75A7F3A8233D}">
      <dsp:nvSpPr>
        <dsp:cNvPr id="0" name=""/>
        <dsp:cNvSpPr/>
      </dsp:nvSpPr>
      <dsp:spPr>
        <a:xfrm>
          <a:off x="4507198" y="862098"/>
          <a:ext cx="2163649" cy="173091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Организация мастер-классов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07198" y="862098"/>
        <a:ext cx="2163649" cy="1730919"/>
      </dsp:txXfrm>
    </dsp:sp>
    <dsp:sp modelId="{98A66192-5F2E-4551-AA57-2FCA357ED788}">
      <dsp:nvSpPr>
        <dsp:cNvPr id="0" name=""/>
        <dsp:cNvSpPr/>
      </dsp:nvSpPr>
      <dsp:spPr>
        <a:xfrm rot="20700000">
          <a:off x="5395584" y="3761663"/>
          <a:ext cx="1990363" cy="649094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41E9E4-DA36-4600-9C0A-97E6BEA6F4BD}">
      <dsp:nvSpPr>
        <dsp:cNvPr id="0" name=""/>
        <dsp:cNvSpPr/>
      </dsp:nvSpPr>
      <dsp:spPr>
        <a:xfrm>
          <a:off x="6270213" y="2963179"/>
          <a:ext cx="2163649" cy="173091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Интегрированные занятия</a:t>
          </a:r>
          <a:endParaRPr lang="ru-RU" sz="16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0213" y="2963179"/>
        <a:ext cx="2163649" cy="1730919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CB226F-CCF6-4CBB-B972-E05EFAF355C2}">
      <dsp:nvSpPr>
        <dsp:cNvPr id="0" name=""/>
        <dsp:cNvSpPr/>
      </dsp:nvSpPr>
      <dsp:spPr>
        <a:xfrm>
          <a:off x="489866" y="119"/>
          <a:ext cx="2601926" cy="256628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Отсутствие опыта общения нормально-развивающихся детей с детьми с ОВЗ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89866" y="119"/>
        <a:ext cx="2601926" cy="2566284"/>
      </dsp:txXfrm>
    </dsp:sp>
    <dsp:sp modelId="{FEEEBA01-5077-47F8-BF39-12DD98A0E92D}">
      <dsp:nvSpPr>
        <dsp:cNvPr id="0" name=""/>
        <dsp:cNvSpPr/>
      </dsp:nvSpPr>
      <dsp:spPr>
        <a:xfrm>
          <a:off x="1266681" y="2713165"/>
          <a:ext cx="1048296" cy="1048296"/>
        </a:xfrm>
        <a:prstGeom prst="mathPlus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1266681" y="2713165"/>
        <a:ext cx="1048296" cy="1048296"/>
      </dsp:txXfrm>
    </dsp:sp>
    <dsp:sp modelId="{A2E7241E-424C-46E7-8FD1-AD5A5E81E4FB}">
      <dsp:nvSpPr>
        <dsp:cNvPr id="0" name=""/>
        <dsp:cNvSpPr/>
      </dsp:nvSpPr>
      <dsp:spPr>
        <a:xfrm>
          <a:off x="523692" y="3908223"/>
          <a:ext cx="2534274" cy="2428360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Неприязнь, агрессия</a:t>
          </a:r>
          <a:endParaRPr lang="ru-RU" sz="20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23692" y="3908223"/>
        <a:ext cx="2534274" cy="2428360"/>
      </dsp:txXfrm>
    </dsp:sp>
    <dsp:sp modelId="{2A0304B5-FAF6-4805-8AA7-38DBC6970723}">
      <dsp:nvSpPr>
        <dsp:cNvPr id="0" name=""/>
        <dsp:cNvSpPr/>
      </dsp:nvSpPr>
      <dsp:spPr>
        <a:xfrm>
          <a:off x="3362904" y="2832174"/>
          <a:ext cx="574755" cy="672355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000" kern="1200"/>
        </a:p>
      </dsp:txBody>
      <dsp:txXfrm>
        <a:off x="3362904" y="2832174"/>
        <a:ext cx="574755" cy="672355"/>
      </dsp:txXfrm>
    </dsp:sp>
    <dsp:sp modelId="{E7C6EF69-9232-43D4-9291-58AE07F73B11}">
      <dsp:nvSpPr>
        <dsp:cNvPr id="0" name=""/>
        <dsp:cNvSpPr/>
      </dsp:nvSpPr>
      <dsp:spPr>
        <a:xfrm>
          <a:off x="4176237" y="1360944"/>
          <a:ext cx="3614815" cy="3614815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Тренинги, направленные на обучение педагогов способам формирования толерантного отношения, умению сглаживать конфликтные ситуации между детьми</a:t>
          </a:r>
          <a:endParaRPr lang="ru-RU" sz="1800" b="1" i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76237" y="1360944"/>
        <a:ext cx="3614815" cy="3614815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0633F4A-F80F-4D85-B9FC-D75440869744}">
      <dsp:nvSpPr>
        <dsp:cNvPr id="0" name=""/>
        <dsp:cNvSpPr/>
      </dsp:nvSpPr>
      <dsp:spPr>
        <a:xfrm>
          <a:off x="3164793" y="3129"/>
          <a:ext cx="2095348" cy="116408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Выявление проблемы</a:t>
          </a:r>
          <a:endParaRPr lang="ru-RU" sz="2300" kern="1200" dirty="0"/>
        </a:p>
      </dsp:txBody>
      <dsp:txXfrm>
        <a:off x="3164793" y="3129"/>
        <a:ext cx="2095348" cy="1164082"/>
      </dsp:txXfrm>
    </dsp:sp>
    <dsp:sp modelId="{D96DD158-5114-4713-BD18-8176A9350BD0}">
      <dsp:nvSpPr>
        <dsp:cNvPr id="0" name=""/>
        <dsp:cNvSpPr/>
      </dsp:nvSpPr>
      <dsp:spPr>
        <a:xfrm rot="8229939">
          <a:off x="2886937" y="1244108"/>
          <a:ext cx="638395" cy="5481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8229939">
        <a:off x="2886937" y="1244108"/>
        <a:ext cx="638395" cy="548116"/>
      </dsp:txXfrm>
    </dsp:sp>
    <dsp:sp modelId="{7711E09B-AF90-43D3-8F47-1622A2D74445}">
      <dsp:nvSpPr>
        <dsp:cNvPr id="0" name=""/>
        <dsp:cNvSpPr/>
      </dsp:nvSpPr>
      <dsp:spPr>
        <a:xfrm>
          <a:off x="1152127" y="1869121"/>
          <a:ext cx="2095348" cy="116408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анкетирование</a:t>
          </a:r>
          <a:endParaRPr lang="ru-RU" sz="2300" kern="1200" dirty="0"/>
        </a:p>
      </dsp:txBody>
      <dsp:txXfrm>
        <a:off x="1152127" y="1869121"/>
        <a:ext cx="2095348" cy="1164082"/>
      </dsp:txXfrm>
    </dsp:sp>
    <dsp:sp modelId="{9399411D-B09D-44D1-AEA5-1312AF0624BC}">
      <dsp:nvSpPr>
        <dsp:cNvPr id="0" name=""/>
        <dsp:cNvSpPr/>
      </dsp:nvSpPr>
      <dsp:spPr>
        <a:xfrm rot="3282500">
          <a:off x="2612933" y="3650256"/>
          <a:ext cx="1127205" cy="6221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3282500">
        <a:off x="2612933" y="3650256"/>
        <a:ext cx="1127205" cy="622108"/>
      </dsp:txXfrm>
    </dsp:sp>
    <dsp:sp modelId="{00F21288-BD87-43D8-98F6-7E3DD9577FE6}">
      <dsp:nvSpPr>
        <dsp:cNvPr id="0" name=""/>
        <dsp:cNvSpPr/>
      </dsp:nvSpPr>
      <dsp:spPr>
        <a:xfrm>
          <a:off x="4800527" y="1849528"/>
          <a:ext cx="2095348" cy="116408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наблюдение</a:t>
          </a:r>
          <a:endParaRPr lang="ru-RU" sz="2300" kern="1200" dirty="0"/>
        </a:p>
      </dsp:txBody>
      <dsp:txXfrm>
        <a:off x="4800527" y="1849528"/>
        <a:ext cx="2095348" cy="1164082"/>
      </dsp:txXfrm>
    </dsp:sp>
    <dsp:sp modelId="{E813EC5B-4730-40DC-AC56-C28D33A1898F}">
      <dsp:nvSpPr>
        <dsp:cNvPr id="0" name=""/>
        <dsp:cNvSpPr/>
      </dsp:nvSpPr>
      <dsp:spPr>
        <a:xfrm rot="7212171">
          <a:off x="4630203" y="3657725"/>
          <a:ext cx="1124111" cy="5692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900" kern="1200"/>
        </a:p>
      </dsp:txBody>
      <dsp:txXfrm rot="7212171">
        <a:off x="4630203" y="3657725"/>
        <a:ext cx="1124111" cy="569253"/>
      </dsp:txXfrm>
    </dsp:sp>
    <dsp:sp modelId="{3917D53F-F878-44C8-8278-7BAA5E6EC5B7}">
      <dsp:nvSpPr>
        <dsp:cNvPr id="0" name=""/>
        <dsp:cNvSpPr/>
      </dsp:nvSpPr>
      <dsp:spPr>
        <a:xfrm>
          <a:off x="3168355" y="4990328"/>
          <a:ext cx="2095348" cy="116408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/>
            <a:t>Система тренингов</a:t>
          </a:r>
          <a:endParaRPr lang="ru-RU" sz="2300" kern="1200" dirty="0"/>
        </a:p>
      </dsp:txBody>
      <dsp:txXfrm>
        <a:off x="3168355" y="4990328"/>
        <a:ext cx="2095348" cy="11640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AF70DAE-07AA-4AD0-B57C-659A04A5AD24}" type="datetimeFigureOut">
              <a:rPr lang="ru-RU" smtClean="0"/>
              <a:pPr/>
              <a:t>25.09.2015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2F2BA05-4E7F-4986-A2CC-30F53511CD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83;&#1077;&#1085;&#1072;\Desktop\&#1053;&#1086;&#1074;&#1072;&#1103;%20&#1087;&#1072;&#1087;&#1082;&#1072;\DSCN7607.MOV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83;&#1077;&#1085;&#1072;\Desktop\&#1053;&#1086;&#1074;&#1072;&#1103;%20&#1087;&#1072;&#1087;&#1082;&#1072;\DSCN7608.MOV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&#1083;&#1077;&#1085;&#1072;\Desktop\&#1053;&#1086;&#1074;&#1072;&#1103;%20&#1087;&#1072;&#1087;&#1082;&#1072;\DSCN7613.MOV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4450506"/>
          </a:xfrm>
        </p:spPr>
        <p:txBody>
          <a:bodyPr>
            <a:normAutofit/>
          </a:bodyPr>
          <a:lstStyle/>
          <a:p>
            <a:r>
              <a:rPr lang="ru-RU" i="1" dirty="0" smtClean="0">
                <a:solidFill>
                  <a:srgbClr val="F098AB"/>
                </a:solidFill>
              </a:rPr>
              <a:t>Инклюзивная практика</a:t>
            </a:r>
            <a:br>
              <a:rPr lang="ru-RU" i="1" dirty="0" smtClean="0">
                <a:solidFill>
                  <a:srgbClr val="F098AB"/>
                </a:solidFill>
              </a:rPr>
            </a:br>
            <a:r>
              <a:rPr lang="ru-RU" i="1" dirty="0" smtClean="0">
                <a:solidFill>
                  <a:srgbClr val="F098AB"/>
                </a:solidFill>
              </a:rPr>
              <a:t> в ДОУ №235</a:t>
            </a:r>
            <a:endParaRPr lang="ru-RU" i="1" dirty="0">
              <a:solidFill>
                <a:srgbClr val="F098AB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3" y="-1"/>
          <a:ext cx="9144004" cy="6857999"/>
        </p:xfrm>
        <a:graphic>
          <a:graphicData uri="http://schemas.openxmlformats.org/drawingml/2006/table">
            <a:tbl>
              <a:tblPr/>
              <a:tblGrid>
                <a:gridCol w="1274083"/>
                <a:gridCol w="3435700"/>
                <a:gridCol w="2281948"/>
                <a:gridCol w="2152273"/>
              </a:tblGrid>
              <a:tr h="716527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Словарный запас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активный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пассивный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492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Связная речь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3527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диалогическая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399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монологическая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словообразование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словоизменение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самооценка</a:t>
                      </a:r>
                      <a:endParaRPr lang="ru-RU" sz="1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5009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  <a:ea typeface="Times New Roman"/>
                          <a:cs typeface="Times New Roman"/>
                        </a:rPr>
                        <a:t>Коммуникативные навыки</a:t>
                      </a:r>
                      <a:endParaRPr lang="ru-RU" sz="140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179510" y="0"/>
          <a:ext cx="8784980" cy="666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60242"/>
                <a:gridCol w="1440160"/>
                <a:gridCol w="1670586"/>
                <a:gridCol w="1756996"/>
                <a:gridCol w="1756996"/>
              </a:tblGrid>
              <a:tr h="11115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Направление работы (специалист)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Форма проведения занятий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</a:p>
                    <a:p>
                      <a:pPr algn="ctr"/>
                      <a:r>
                        <a:rPr lang="ru-RU" dirty="0" smtClean="0"/>
                        <a:t>(Ф.И.О. специалистов)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занятий в неделю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Отметка о результатах</a:t>
                      </a:r>
                      <a:endParaRPr lang="ru-RU" dirty="0"/>
                    </a:p>
                  </a:txBody>
                  <a:tcPr/>
                </a:tc>
              </a:tr>
              <a:tr h="1111560">
                <a:tc>
                  <a:txBody>
                    <a:bodyPr/>
                    <a:lstStyle/>
                    <a:p>
                      <a:r>
                        <a:rPr lang="ru-RU" dirty="0" smtClean="0"/>
                        <a:t>Дефектологическое (учитель-дефектолог)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1560">
                <a:tc>
                  <a:txBody>
                    <a:bodyPr/>
                    <a:lstStyle/>
                    <a:p>
                      <a:r>
                        <a:rPr lang="ru-RU" dirty="0" smtClean="0"/>
                        <a:t>Логопедическое</a:t>
                      </a:r>
                      <a:r>
                        <a:rPr lang="ru-RU" baseline="0" dirty="0" smtClean="0"/>
                        <a:t> (учитель-логопед)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15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Психологическое</a:t>
                      </a:r>
                      <a:r>
                        <a:rPr lang="ru-RU" baseline="0" dirty="0" smtClean="0"/>
                        <a:t> (педагог-психолог)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11560"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Педагогическое (воспитатель)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1560">
                <a:tc>
                  <a:txBody>
                    <a:bodyPr/>
                    <a:lstStyle/>
                    <a:p>
                      <a:r>
                        <a:rPr lang="ru-RU" dirty="0" smtClean="0"/>
                        <a:t>ЛФК (инструктор физкультуры)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0" y="0"/>
          <a:ext cx="9144000" cy="6643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SCN7607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23528" y="242646"/>
            <a:ext cx="8568952" cy="642671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SCN7608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3" y="350658"/>
            <a:ext cx="8328925" cy="6246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DSCN7613.MO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467544" y="350658"/>
            <a:ext cx="8280920" cy="62106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280083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2675" algn="l"/>
              </a:tabLst>
            </a:pPr>
            <a:r>
              <a:rPr lang="ru-RU" sz="28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Работа с педагогами:</a:t>
            </a: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lang="ru-RU" sz="28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Цель -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 формирование готовности педагогов в работе опираться на индивидуальные особенности детей с ОВЗ, не ущемляя интересы и потребности всех детей. </a:t>
            </a: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79512" y="0"/>
          <a:ext cx="8435280" cy="6669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323528" y="332656"/>
          <a:ext cx="828092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495528"/>
            <a:ext cx="8429684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2675" algn="l"/>
              </a:tabLst>
            </a:pPr>
            <a:r>
              <a:rPr lang="ru-RU" sz="2800" b="1" i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Работа с родителями:</a:t>
            </a: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lang="ru-RU" sz="28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Цель -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</a:rPr>
              <a:t> </a:t>
            </a:r>
            <a:r>
              <a:rPr lang="ru-RU" sz="28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формирование у родителей толерантного отношения к детям с ОВЗ, гармонизация детско-родительских отношений.</a:t>
            </a: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4969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Инклюзивное образование – обеспечение равного доступа к образованию для всех  обучающихся с учетом разнообразия особых образовательных потребностей и индивидуальных возможностей</a:t>
            </a:r>
          </a:p>
          <a:p>
            <a:pPr algn="just"/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(№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273-ФЗ «Об образовании в РФ», ст.2 п.27)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Прямая соединительная линия 8"/>
          <p:cNvCxnSpPr/>
          <p:nvPr/>
        </p:nvCxnSpPr>
        <p:spPr>
          <a:xfrm>
            <a:off x="5652120" y="4653136"/>
            <a:ext cx="0" cy="720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Содержимое 14"/>
          <p:cNvGraphicFramePr>
            <a:graphicFrameLocks noGrp="1"/>
          </p:cNvGraphicFramePr>
          <p:nvPr>
            <p:ph idx="1"/>
          </p:nvPr>
        </p:nvGraphicFramePr>
        <p:xfrm>
          <a:off x="323528" y="188640"/>
          <a:ext cx="8424936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Стрелка вниз 15"/>
          <p:cNvSpPr/>
          <p:nvPr/>
        </p:nvSpPr>
        <p:spPr>
          <a:xfrm rot="19053437">
            <a:off x="4985972" y="1405742"/>
            <a:ext cx="648702" cy="625132"/>
          </a:xfrm>
          <a:prstGeom prst="down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857232"/>
            <a:ext cx="85725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работы:</a:t>
            </a:r>
          </a:p>
          <a:p>
            <a:endParaRPr lang="ru-RU" sz="2800" b="1" i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8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эффективные, качественные изменения </a:t>
            </a:r>
            <a:r>
              <a:rPr lang="ru-RU" sz="2000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 познавательном, речевом развитии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детей с ОВЗ</a:t>
            </a:r>
          </a:p>
          <a:p>
            <a:endParaRPr lang="ru-RU" sz="2000" b="1" i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обеспечение </a:t>
            </a:r>
            <a:r>
              <a:rPr lang="ru-RU" sz="2000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информационного сопровождения воспитательно-образовательного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процесса</a:t>
            </a:r>
          </a:p>
          <a:p>
            <a:endParaRPr lang="ru-RU" sz="2000" b="1" i="1" dirty="0" smtClean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повышение </a:t>
            </a:r>
            <a:r>
              <a:rPr lang="ru-RU" sz="2000" b="1" i="1" dirty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активности родителей в решении проблем ребенка с </a:t>
            </a: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ОВЗ</a:t>
            </a:r>
          </a:p>
          <a:p>
            <a:pPr>
              <a:buFont typeface="Arial" pitchFamily="34" charset="0"/>
              <a:buChar char="•"/>
            </a:pPr>
            <a:endParaRPr lang="ru-RU" sz="2000" b="1" i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воспитание толерантного отношения</a:t>
            </a:r>
            <a:endParaRPr lang="ru-RU" sz="2000" b="1" i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2000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2000" b="1" i="1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2800" b="1" i="1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2928934"/>
            <a:ext cx="614302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Спасибо за внимание!</a:t>
            </a:r>
            <a:endParaRPr lang="ru-RU" sz="4000" b="1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0936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1691680" y="3068960"/>
            <a:ext cx="1857388" cy="1785950"/>
          </a:xfrm>
          <a:prstGeom prst="ellipse">
            <a:avLst/>
          </a:prstGeom>
          <a:gradFill flip="none" rotWithShape="1">
            <a:gsLst>
              <a:gs pos="0">
                <a:srgbClr val="9933FF">
                  <a:shade val="30000"/>
                  <a:satMod val="115000"/>
                </a:srgbClr>
              </a:gs>
              <a:gs pos="50000">
                <a:srgbClr val="9933FF">
                  <a:shade val="67500"/>
                  <a:satMod val="115000"/>
                </a:srgbClr>
              </a:gs>
              <a:gs pos="100000">
                <a:srgbClr val="9933FF">
                  <a:shade val="100000"/>
                  <a:satMod val="115000"/>
                </a:srgbClr>
              </a:gs>
            </a:gsLst>
            <a:lin ang="10800000" scaled="1"/>
            <a:tileRect/>
          </a:gradFill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Цель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Выгнутая вниз стрелка 13"/>
          <p:cNvSpPr/>
          <p:nvPr/>
        </p:nvSpPr>
        <p:spPr>
          <a:xfrm>
            <a:off x="2411760" y="4869160"/>
            <a:ext cx="4071966" cy="1143008"/>
          </a:xfrm>
          <a:prstGeom prst="curvedUpArrow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ертикальный свиток 14"/>
          <p:cNvSpPr/>
          <p:nvPr/>
        </p:nvSpPr>
        <p:spPr>
          <a:xfrm>
            <a:off x="3923928" y="1268760"/>
            <a:ext cx="4968552" cy="3500462"/>
          </a:xfrm>
          <a:prstGeom prst="verticalScroll">
            <a:avLst/>
          </a:prstGeom>
          <a:solidFill>
            <a:srgbClr val="99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Устранение социальных, физиологических  и психологических барьеров на пути приобщения ребенка с особыми возможностями здоровья к общему образованию, приобщение к жизни в социуме.</a:t>
            </a:r>
            <a:endParaRPr lang="ru-RU" i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60648"/>
          <a:ext cx="8229600" cy="60480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23528" y="260648"/>
          <a:ext cx="8424936" cy="5975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CB15F3-CC35-418D-8BE4-18D44776BC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graphicEl>
                                              <a:dgm id="{81CB15F3-CC35-418D-8BE4-18D44776BC1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ED257B-546B-42D5-960A-341ED0F363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graphicEl>
                                              <a:dgm id="{11ED257B-546B-42D5-960A-341ED0F363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BCC64F-65DC-4EDD-8718-E82DDBE6E7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graphicEl>
                                              <a:dgm id="{36BCC64F-65DC-4EDD-8718-E82DDBE6E71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9B3698F-45D6-49E3-AB67-A51BD53EFA7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graphicEl>
                                              <a:dgm id="{19B3698F-45D6-49E3-AB67-A51BD53EFA71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D48A5D4-32E1-4D40-8EF9-F2A378BB57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graphicEl>
                                              <a:dgm id="{0D48A5D4-32E1-4D40-8EF9-F2A378BB57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9D13279-87F7-46C8-A55B-1FEF181F21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graphicEl>
                                              <a:dgm id="{09D13279-87F7-46C8-A55B-1FEF181F21E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 txBox="1">
            <a:spLocks noChangeArrowheads="1"/>
          </p:cNvSpPr>
          <p:nvPr/>
        </p:nvSpPr>
        <p:spPr>
          <a:xfrm>
            <a:off x="179186" y="254619"/>
            <a:ext cx="7164288" cy="758163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spcBef>
                <a:spcPts val="400"/>
              </a:spcBef>
              <a:buNone/>
              <a:defRPr sz="3600" b="0" kern="1200" cap="none" spc="0" baseline="0">
                <a:solidFill>
                  <a:schemeClr val="tx2"/>
                </a:solidFill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ru-RU" sz="4400" i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Направления работы:</a:t>
            </a:r>
            <a:endParaRPr lang="en-US" sz="2800" i="1" dirty="0">
              <a:solidFill>
                <a:schemeClr val="accent6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" name="Puzzle4"/>
          <p:cNvSpPr>
            <a:spLocks noEditPoints="1" noChangeArrowheads="1"/>
          </p:cNvSpPr>
          <p:nvPr/>
        </p:nvSpPr>
        <p:spPr bwMode="gray">
          <a:xfrm>
            <a:off x="3419872" y="1844824"/>
            <a:ext cx="2247900" cy="3456384"/>
          </a:xfrm>
          <a:custGeom>
            <a:avLst/>
            <a:gdLst>
              <a:gd name="T0" fmla="*/ 8307 w 21600"/>
              <a:gd name="T1" fmla="*/ 11593 h 21600"/>
              <a:gd name="T2" fmla="*/ 453 w 21600"/>
              <a:gd name="T3" fmla="*/ 16938 h 21600"/>
              <a:gd name="T4" fmla="*/ 11500 w 21600"/>
              <a:gd name="T5" fmla="*/ 21600 h 21600"/>
              <a:gd name="T6" fmla="*/ 20920 w 21600"/>
              <a:gd name="T7" fmla="*/ 16751 h 21600"/>
              <a:gd name="T8" fmla="*/ 13972 w 21600"/>
              <a:gd name="T9" fmla="*/ 10888 h 21600"/>
              <a:gd name="T10" fmla="*/ 21033 w 21600"/>
              <a:gd name="T11" fmla="*/ 4716 h 21600"/>
              <a:gd name="T12" fmla="*/ 11102 w 21600"/>
              <a:gd name="T13" fmla="*/ 11 h 21600"/>
              <a:gd name="T14" fmla="*/ 453 w 21600"/>
              <a:gd name="T15" fmla="*/ 4716 h 21600"/>
              <a:gd name="T16" fmla="*/ 2076 w 21600"/>
              <a:gd name="T17" fmla="*/ 5664 h 21600"/>
              <a:gd name="T18" fmla="*/ 20203 w 21600"/>
              <a:gd name="T19" fmla="*/ 1598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3813" y="10590"/>
                </a:moveTo>
                <a:lnTo>
                  <a:pt x="3927" y="10513"/>
                </a:lnTo>
                <a:lnTo>
                  <a:pt x="4078" y="10425"/>
                </a:lnTo>
                <a:lnTo>
                  <a:pt x="4210" y="10359"/>
                </a:lnTo>
                <a:lnTo>
                  <a:pt x="4361" y="10315"/>
                </a:lnTo>
                <a:lnTo>
                  <a:pt x="4682" y="10237"/>
                </a:lnTo>
                <a:lnTo>
                  <a:pt x="5041" y="10193"/>
                </a:lnTo>
                <a:lnTo>
                  <a:pt x="5456" y="10171"/>
                </a:lnTo>
                <a:lnTo>
                  <a:pt x="5853" y="10193"/>
                </a:lnTo>
                <a:lnTo>
                  <a:pt x="6249" y="10260"/>
                </a:lnTo>
                <a:lnTo>
                  <a:pt x="6646" y="10337"/>
                </a:lnTo>
                <a:lnTo>
                  <a:pt x="7004" y="10469"/>
                </a:lnTo>
                <a:lnTo>
                  <a:pt x="7363" y="10612"/>
                </a:lnTo>
                <a:lnTo>
                  <a:pt x="7665" y="10788"/>
                </a:lnTo>
                <a:lnTo>
                  <a:pt x="7911" y="10998"/>
                </a:lnTo>
                <a:lnTo>
                  <a:pt x="8024" y="11097"/>
                </a:lnTo>
                <a:lnTo>
                  <a:pt x="8137" y="11207"/>
                </a:lnTo>
                <a:lnTo>
                  <a:pt x="8194" y="11340"/>
                </a:lnTo>
                <a:lnTo>
                  <a:pt x="8269" y="11461"/>
                </a:lnTo>
                <a:lnTo>
                  <a:pt x="8307" y="11593"/>
                </a:lnTo>
                <a:lnTo>
                  <a:pt x="8307" y="11714"/>
                </a:lnTo>
                <a:lnTo>
                  <a:pt x="8307" y="11868"/>
                </a:lnTo>
                <a:lnTo>
                  <a:pt x="8307" y="12012"/>
                </a:lnTo>
                <a:lnTo>
                  <a:pt x="8194" y="12265"/>
                </a:lnTo>
                <a:lnTo>
                  <a:pt x="8062" y="12519"/>
                </a:lnTo>
                <a:lnTo>
                  <a:pt x="7873" y="12706"/>
                </a:lnTo>
                <a:lnTo>
                  <a:pt x="7627" y="12904"/>
                </a:lnTo>
                <a:lnTo>
                  <a:pt x="7363" y="13048"/>
                </a:lnTo>
                <a:lnTo>
                  <a:pt x="7080" y="13180"/>
                </a:lnTo>
                <a:lnTo>
                  <a:pt x="6759" y="13257"/>
                </a:lnTo>
                <a:lnTo>
                  <a:pt x="6419" y="13345"/>
                </a:lnTo>
                <a:lnTo>
                  <a:pt x="6098" y="13389"/>
                </a:lnTo>
                <a:lnTo>
                  <a:pt x="5739" y="13389"/>
                </a:lnTo>
                <a:lnTo>
                  <a:pt x="5418" y="13389"/>
                </a:lnTo>
                <a:lnTo>
                  <a:pt x="5079" y="13345"/>
                </a:lnTo>
                <a:lnTo>
                  <a:pt x="4758" y="13301"/>
                </a:lnTo>
                <a:lnTo>
                  <a:pt x="4474" y="13213"/>
                </a:lnTo>
                <a:lnTo>
                  <a:pt x="4172" y="13114"/>
                </a:lnTo>
                <a:lnTo>
                  <a:pt x="3965" y="12982"/>
                </a:lnTo>
                <a:lnTo>
                  <a:pt x="3738" y="12838"/>
                </a:lnTo>
                <a:lnTo>
                  <a:pt x="3493" y="12706"/>
                </a:lnTo>
                <a:lnTo>
                  <a:pt x="3228" y="12607"/>
                </a:lnTo>
                <a:lnTo>
                  <a:pt x="2945" y="12519"/>
                </a:lnTo>
                <a:lnTo>
                  <a:pt x="2700" y="12431"/>
                </a:lnTo>
                <a:lnTo>
                  <a:pt x="2397" y="12375"/>
                </a:lnTo>
                <a:lnTo>
                  <a:pt x="2152" y="12331"/>
                </a:lnTo>
                <a:lnTo>
                  <a:pt x="1888" y="12309"/>
                </a:lnTo>
                <a:lnTo>
                  <a:pt x="1642" y="12309"/>
                </a:lnTo>
                <a:lnTo>
                  <a:pt x="1397" y="12331"/>
                </a:lnTo>
                <a:lnTo>
                  <a:pt x="1170" y="12397"/>
                </a:lnTo>
                <a:lnTo>
                  <a:pt x="962" y="12453"/>
                </a:lnTo>
                <a:lnTo>
                  <a:pt x="774" y="12563"/>
                </a:lnTo>
                <a:lnTo>
                  <a:pt x="623" y="12684"/>
                </a:lnTo>
                <a:lnTo>
                  <a:pt x="528" y="12838"/>
                </a:lnTo>
                <a:lnTo>
                  <a:pt x="453" y="13026"/>
                </a:lnTo>
                <a:lnTo>
                  <a:pt x="339" y="13477"/>
                </a:lnTo>
                <a:lnTo>
                  <a:pt x="226" y="13984"/>
                </a:lnTo>
                <a:lnTo>
                  <a:pt x="151" y="14535"/>
                </a:lnTo>
                <a:lnTo>
                  <a:pt x="113" y="15075"/>
                </a:lnTo>
                <a:lnTo>
                  <a:pt x="113" y="15626"/>
                </a:lnTo>
                <a:lnTo>
                  <a:pt x="151" y="16133"/>
                </a:lnTo>
                <a:lnTo>
                  <a:pt x="188" y="16376"/>
                </a:lnTo>
                <a:lnTo>
                  <a:pt x="264" y="16585"/>
                </a:lnTo>
                <a:lnTo>
                  <a:pt x="339" y="16773"/>
                </a:lnTo>
                <a:lnTo>
                  <a:pt x="453" y="16938"/>
                </a:lnTo>
                <a:lnTo>
                  <a:pt x="1095" y="16883"/>
                </a:lnTo>
                <a:lnTo>
                  <a:pt x="1963" y="16795"/>
                </a:lnTo>
                <a:lnTo>
                  <a:pt x="2945" y="16751"/>
                </a:lnTo>
                <a:lnTo>
                  <a:pt x="3965" y="16706"/>
                </a:lnTo>
                <a:lnTo>
                  <a:pt x="5022" y="16684"/>
                </a:lnTo>
                <a:lnTo>
                  <a:pt x="5947" y="16684"/>
                </a:lnTo>
                <a:lnTo>
                  <a:pt x="6759" y="16706"/>
                </a:lnTo>
                <a:lnTo>
                  <a:pt x="7363" y="16751"/>
                </a:lnTo>
                <a:lnTo>
                  <a:pt x="7948" y="16839"/>
                </a:lnTo>
                <a:lnTo>
                  <a:pt x="8458" y="16916"/>
                </a:lnTo>
                <a:lnTo>
                  <a:pt x="8893" y="17026"/>
                </a:lnTo>
                <a:lnTo>
                  <a:pt x="9289" y="17158"/>
                </a:lnTo>
                <a:lnTo>
                  <a:pt x="9572" y="17280"/>
                </a:lnTo>
                <a:lnTo>
                  <a:pt x="9799" y="17412"/>
                </a:lnTo>
                <a:lnTo>
                  <a:pt x="9969" y="17555"/>
                </a:lnTo>
                <a:lnTo>
                  <a:pt x="10120" y="17687"/>
                </a:lnTo>
                <a:lnTo>
                  <a:pt x="10158" y="17831"/>
                </a:lnTo>
                <a:lnTo>
                  <a:pt x="10195" y="17974"/>
                </a:lnTo>
                <a:lnTo>
                  <a:pt x="10158" y="18128"/>
                </a:lnTo>
                <a:lnTo>
                  <a:pt x="10082" y="18271"/>
                </a:lnTo>
                <a:lnTo>
                  <a:pt x="9969" y="18426"/>
                </a:lnTo>
                <a:lnTo>
                  <a:pt x="9837" y="18569"/>
                </a:lnTo>
                <a:lnTo>
                  <a:pt x="9648" y="18701"/>
                </a:lnTo>
                <a:lnTo>
                  <a:pt x="9440" y="18822"/>
                </a:lnTo>
                <a:lnTo>
                  <a:pt x="9213" y="18999"/>
                </a:lnTo>
                <a:lnTo>
                  <a:pt x="9044" y="19186"/>
                </a:lnTo>
                <a:lnTo>
                  <a:pt x="8893" y="19395"/>
                </a:lnTo>
                <a:lnTo>
                  <a:pt x="8817" y="19627"/>
                </a:lnTo>
                <a:lnTo>
                  <a:pt x="8779" y="19858"/>
                </a:lnTo>
                <a:lnTo>
                  <a:pt x="8779" y="20112"/>
                </a:lnTo>
                <a:lnTo>
                  <a:pt x="8855" y="20354"/>
                </a:lnTo>
                <a:lnTo>
                  <a:pt x="8968" y="20586"/>
                </a:lnTo>
                <a:lnTo>
                  <a:pt x="9138" y="20817"/>
                </a:lnTo>
                <a:lnTo>
                  <a:pt x="9365" y="21026"/>
                </a:lnTo>
                <a:lnTo>
                  <a:pt x="9610" y="21192"/>
                </a:lnTo>
                <a:lnTo>
                  <a:pt x="9950" y="21368"/>
                </a:lnTo>
                <a:lnTo>
                  <a:pt x="10120" y="21445"/>
                </a:lnTo>
                <a:lnTo>
                  <a:pt x="10346" y="21511"/>
                </a:lnTo>
                <a:lnTo>
                  <a:pt x="10516" y="21555"/>
                </a:lnTo>
                <a:lnTo>
                  <a:pt x="10743" y="21600"/>
                </a:lnTo>
                <a:lnTo>
                  <a:pt x="10988" y="21644"/>
                </a:lnTo>
                <a:lnTo>
                  <a:pt x="11215" y="21666"/>
                </a:lnTo>
                <a:lnTo>
                  <a:pt x="11498" y="21666"/>
                </a:lnTo>
                <a:lnTo>
                  <a:pt x="11762" y="21666"/>
                </a:lnTo>
                <a:lnTo>
                  <a:pt x="12253" y="21644"/>
                </a:lnTo>
                <a:lnTo>
                  <a:pt x="12763" y="21577"/>
                </a:lnTo>
                <a:lnTo>
                  <a:pt x="13197" y="21467"/>
                </a:lnTo>
                <a:lnTo>
                  <a:pt x="13556" y="21346"/>
                </a:lnTo>
                <a:lnTo>
                  <a:pt x="13896" y="21192"/>
                </a:lnTo>
                <a:lnTo>
                  <a:pt x="14179" y="21026"/>
                </a:lnTo>
                <a:lnTo>
                  <a:pt x="14444" y="20839"/>
                </a:lnTo>
                <a:lnTo>
                  <a:pt x="14576" y="20641"/>
                </a:lnTo>
                <a:lnTo>
                  <a:pt x="14727" y="20431"/>
                </a:lnTo>
                <a:lnTo>
                  <a:pt x="14765" y="20200"/>
                </a:lnTo>
                <a:lnTo>
                  <a:pt x="14802" y="19991"/>
                </a:lnTo>
                <a:lnTo>
                  <a:pt x="14727" y="19759"/>
                </a:lnTo>
                <a:lnTo>
                  <a:pt x="14613" y="19550"/>
                </a:lnTo>
                <a:lnTo>
                  <a:pt x="14444" y="19307"/>
                </a:lnTo>
                <a:lnTo>
                  <a:pt x="14217" y="19098"/>
                </a:lnTo>
                <a:lnTo>
                  <a:pt x="13934" y="18911"/>
                </a:lnTo>
                <a:lnTo>
                  <a:pt x="13669" y="18745"/>
                </a:lnTo>
                <a:lnTo>
                  <a:pt x="13462" y="18547"/>
                </a:lnTo>
                <a:lnTo>
                  <a:pt x="13311" y="18337"/>
                </a:lnTo>
                <a:lnTo>
                  <a:pt x="13197" y="18150"/>
                </a:lnTo>
                <a:lnTo>
                  <a:pt x="13122" y="17941"/>
                </a:lnTo>
                <a:lnTo>
                  <a:pt x="13122" y="17720"/>
                </a:lnTo>
                <a:lnTo>
                  <a:pt x="13122" y="17533"/>
                </a:lnTo>
                <a:lnTo>
                  <a:pt x="13197" y="17346"/>
                </a:lnTo>
                <a:lnTo>
                  <a:pt x="13273" y="17158"/>
                </a:lnTo>
                <a:lnTo>
                  <a:pt x="13386" y="16982"/>
                </a:lnTo>
                <a:lnTo>
                  <a:pt x="13537" y="16839"/>
                </a:lnTo>
                <a:lnTo>
                  <a:pt x="13707" y="16706"/>
                </a:lnTo>
                <a:lnTo>
                  <a:pt x="13896" y="16607"/>
                </a:lnTo>
                <a:lnTo>
                  <a:pt x="14104" y="16519"/>
                </a:lnTo>
                <a:lnTo>
                  <a:pt x="14330" y="16453"/>
                </a:lnTo>
                <a:lnTo>
                  <a:pt x="14538" y="16431"/>
                </a:lnTo>
                <a:lnTo>
                  <a:pt x="14897" y="16453"/>
                </a:lnTo>
                <a:lnTo>
                  <a:pt x="15406" y="16497"/>
                </a:lnTo>
                <a:lnTo>
                  <a:pt x="16105" y="16541"/>
                </a:lnTo>
                <a:lnTo>
                  <a:pt x="16898" y="16607"/>
                </a:lnTo>
                <a:lnTo>
                  <a:pt x="17804" y="16651"/>
                </a:lnTo>
                <a:lnTo>
                  <a:pt x="18786" y="16684"/>
                </a:lnTo>
                <a:lnTo>
                  <a:pt x="19844" y="16728"/>
                </a:lnTo>
                <a:lnTo>
                  <a:pt x="20920" y="16751"/>
                </a:lnTo>
                <a:lnTo>
                  <a:pt x="21109" y="16497"/>
                </a:lnTo>
                <a:lnTo>
                  <a:pt x="21241" y="16222"/>
                </a:lnTo>
                <a:lnTo>
                  <a:pt x="21392" y="15946"/>
                </a:lnTo>
                <a:lnTo>
                  <a:pt x="21467" y="15648"/>
                </a:lnTo>
                <a:lnTo>
                  <a:pt x="21543" y="15351"/>
                </a:lnTo>
                <a:lnTo>
                  <a:pt x="21618" y="15042"/>
                </a:lnTo>
                <a:lnTo>
                  <a:pt x="21618" y="14745"/>
                </a:lnTo>
                <a:lnTo>
                  <a:pt x="21618" y="14447"/>
                </a:lnTo>
                <a:lnTo>
                  <a:pt x="21618" y="14150"/>
                </a:lnTo>
                <a:lnTo>
                  <a:pt x="21581" y="13852"/>
                </a:lnTo>
                <a:lnTo>
                  <a:pt x="21505" y="13577"/>
                </a:lnTo>
                <a:lnTo>
                  <a:pt x="21430" y="13301"/>
                </a:lnTo>
                <a:lnTo>
                  <a:pt x="21354" y="13048"/>
                </a:lnTo>
                <a:lnTo>
                  <a:pt x="21241" y="12816"/>
                </a:lnTo>
                <a:lnTo>
                  <a:pt x="21146" y="12607"/>
                </a:lnTo>
                <a:lnTo>
                  <a:pt x="21033" y="12431"/>
                </a:lnTo>
                <a:lnTo>
                  <a:pt x="20920" y="12265"/>
                </a:lnTo>
                <a:lnTo>
                  <a:pt x="20769" y="12144"/>
                </a:lnTo>
                <a:lnTo>
                  <a:pt x="20637" y="12034"/>
                </a:lnTo>
                <a:lnTo>
                  <a:pt x="20486" y="11946"/>
                </a:lnTo>
                <a:lnTo>
                  <a:pt x="20297" y="11891"/>
                </a:lnTo>
                <a:lnTo>
                  <a:pt x="20165" y="11846"/>
                </a:lnTo>
                <a:lnTo>
                  <a:pt x="19976" y="11824"/>
                </a:lnTo>
                <a:lnTo>
                  <a:pt x="19806" y="11802"/>
                </a:lnTo>
                <a:lnTo>
                  <a:pt x="19390" y="11824"/>
                </a:lnTo>
                <a:lnTo>
                  <a:pt x="18956" y="11891"/>
                </a:lnTo>
                <a:lnTo>
                  <a:pt x="18503" y="11968"/>
                </a:lnTo>
                <a:lnTo>
                  <a:pt x="17993" y="12078"/>
                </a:lnTo>
                <a:lnTo>
                  <a:pt x="17653" y="12144"/>
                </a:lnTo>
                <a:lnTo>
                  <a:pt x="17332" y="12199"/>
                </a:lnTo>
                <a:lnTo>
                  <a:pt x="17049" y="12221"/>
                </a:lnTo>
                <a:lnTo>
                  <a:pt x="16747" y="12243"/>
                </a:lnTo>
                <a:lnTo>
                  <a:pt x="16464" y="12243"/>
                </a:lnTo>
                <a:lnTo>
                  <a:pt x="16218" y="12243"/>
                </a:lnTo>
                <a:lnTo>
                  <a:pt x="15992" y="12221"/>
                </a:lnTo>
                <a:lnTo>
                  <a:pt x="15746" y="12199"/>
                </a:lnTo>
                <a:lnTo>
                  <a:pt x="15520" y="12155"/>
                </a:lnTo>
                <a:lnTo>
                  <a:pt x="15350" y="12122"/>
                </a:lnTo>
                <a:lnTo>
                  <a:pt x="15161" y="12056"/>
                </a:lnTo>
                <a:lnTo>
                  <a:pt x="14972" y="11990"/>
                </a:lnTo>
                <a:lnTo>
                  <a:pt x="14689" y="11846"/>
                </a:lnTo>
                <a:lnTo>
                  <a:pt x="14444" y="11670"/>
                </a:lnTo>
                <a:lnTo>
                  <a:pt x="14255" y="11483"/>
                </a:lnTo>
                <a:lnTo>
                  <a:pt x="14104" y="11295"/>
                </a:lnTo>
                <a:lnTo>
                  <a:pt x="14028" y="11086"/>
                </a:lnTo>
                <a:lnTo>
                  <a:pt x="13972" y="10888"/>
                </a:lnTo>
                <a:lnTo>
                  <a:pt x="13972" y="10700"/>
                </a:lnTo>
                <a:lnTo>
                  <a:pt x="14009" y="10513"/>
                </a:lnTo>
                <a:lnTo>
                  <a:pt x="14066" y="10359"/>
                </a:lnTo>
                <a:lnTo>
                  <a:pt x="14179" y="10215"/>
                </a:lnTo>
                <a:lnTo>
                  <a:pt x="14406" y="10006"/>
                </a:lnTo>
                <a:lnTo>
                  <a:pt x="14651" y="9830"/>
                </a:lnTo>
                <a:lnTo>
                  <a:pt x="14878" y="9686"/>
                </a:lnTo>
                <a:lnTo>
                  <a:pt x="15123" y="9554"/>
                </a:lnTo>
                <a:lnTo>
                  <a:pt x="15350" y="9477"/>
                </a:lnTo>
                <a:lnTo>
                  <a:pt x="15558" y="9411"/>
                </a:lnTo>
                <a:lnTo>
                  <a:pt x="15803" y="9345"/>
                </a:lnTo>
                <a:lnTo>
                  <a:pt x="16030" y="9323"/>
                </a:lnTo>
                <a:lnTo>
                  <a:pt x="16256" y="9301"/>
                </a:lnTo>
                <a:lnTo>
                  <a:pt x="16464" y="9323"/>
                </a:lnTo>
                <a:lnTo>
                  <a:pt x="16690" y="9345"/>
                </a:lnTo>
                <a:lnTo>
                  <a:pt x="16898" y="9367"/>
                </a:lnTo>
                <a:lnTo>
                  <a:pt x="17332" y="9477"/>
                </a:lnTo>
                <a:lnTo>
                  <a:pt x="17767" y="9598"/>
                </a:lnTo>
                <a:lnTo>
                  <a:pt x="18163" y="9731"/>
                </a:lnTo>
                <a:lnTo>
                  <a:pt x="18597" y="9874"/>
                </a:lnTo>
                <a:lnTo>
                  <a:pt x="18994" y="10006"/>
                </a:lnTo>
                <a:lnTo>
                  <a:pt x="19428" y="10083"/>
                </a:lnTo>
                <a:lnTo>
                  <a:pt x="19617" y="10127"/>
                </a:lnTo>
                <a:lnTo>
                  <a:pt x="19844" y="10149"/>
                </a:lnTo>
                <a:lnTo>
                  <a:pt x="20013" y="10149"/>
                </a:lnTo>
                <a:lnTo>
                  <a:pt x="20240" y="10127"/>
                </a:lnTo>
                <a:lnTo>
                  <a:pt x="20410" y="10105"/>
                </a:lnTo>
                <a:lnTo>
                  <a:pt x="20637" y="10061"/>
                </a:lnTo>
                <a:lnTo>
                  <a:pt x="20844" y="9984"/>
                </a:lnTo>
                <a:lnTo>
                  <a:pt x="21033" y="9896"/>
                </a:lnTo>
                <a:lnTo>
                  <a:pt x="21146" y="9830"/>
                </a:lnTo>
                <a:lnTo>
                  <a:pt x="21203" y="9753"/>
                </a:lnTo>
                <a:lnTo>
                  <a:pt x="21279" y="9642"/>
                </a:lnTo>
                <a:lnTo>
                  <a:pt x="21354" y="9521"/>
                </a:lnTo>
                <a:lnTo>
                  <a:pt x="21430" y="9246"/>
                </a:lnTo>
                <a:lnTo>
                  <a:pt x="21430" y="8904"/>
                </a:lnTo>
                <a:lnTo>
                  <a:pt x="21430" y="8540"/>
                </a:lnTo>
                <a:lnTo>
                  <a:pt x="21392" y="8144"/>
                </a:lnTo>
                <a:lnTo>
                  <a:pt x="21354" y="7714"/>
                </a:lnTo>
                <a:lnTo>
                  <a:pt x="21279" y="7295"/>
                </a:lnTo>
                <a:lnTo>
                  <a:pt x="21146" y="6446"/>
                </a:lnTo>
                <a:lnTo>
                  <a:pt x="20995" y="5686"/>
                </a:lnTo>
                <a:lnTo>
                  <a:pt x="20958" y="5366"/>
                </a:lnTo>
                <a:lnTo>
                  <a:pt x="20958" y="5091"/>
                </a:lnTo>
                <a:lnTo>
                  <a:pt x="20958" y="4860"/>
                </a:lnTo>
                <a:lnTo>
                  <a:pt x="21033" y="4716"/>
                </a:lnTo>
                <a:lnTo>
                  <a:pt x="20637" y="4860"/>
                </a:lnTo>
                <a:lnTo>
                  <a:pt x="20127" y="4992"/>
                </a:lnTo>
                <a:lnTo>
                  <a:pt x="19617" y="5069"/>
                </a:lnTo>
                <a:lnTo>
                  <a:pt x="19032" y="5157"/>
                </a:lnTo>
                <a:lnTo>
                  <a:pt x="18465" y="5201"/>
                </a:lnTo>
                <a:lnTo>
                  <a:pt x="17842" y="5245"/>
                </a:lnTo>
                <a:lnTo>
                  <a:pt x="17219" y="5267"/>
                </a:lnTo>
                <a:lnTo>
                  <a:pt x="16615" y="5267"/>
                </a:lnTo>
                <a:lnTo>
                  <a:pt x="15992" y="5245"/>
                </a:lnTo>
                <a:lnTo>
                  <a:pt x="15369" y="5201"/>
                </a:lnTo>
                <a:lnTo>
                  <a:pt x="14840" y="5157"/>
                </a:lnTo>
                <a:lnTo>
                  <a:pt x="14293" y="5091"/>
                </a:lnTo>
                <a:lnTo>
                  <a:pt x="13783" y="5014"/>
                </a:lnTo>
                <a:lnTo>
                  <a:pt x="13386" y="4926"/>
                </a:lnTo>
                <a:lnTo>
                  <a:pt x="13027" y="4815"/>
                </a:lnTo>
                <a:lnTo>
                  <a:pt x="12725" y="4716"/>
                </a:lnTo>
                <a:lnTo>
                  <a:pt x="12480" y="4606"/>
                </a:lnTo>
                <a:lnTo>
                  <a:pt x="12291" y="4496"/>
                </a:lnTo>
                <a:lnTo>
                  <a:pt x="12197" y="4397"/>
                </a:lnTo>
                <a:lnTo>
                  <a:pt x="12083" y="4286"/>
                </a:lnTo>
                <a:lnTo>
                  <a:pt x="12046" y="4187"/>
                </a:lnTo>
                <a:lnTo>
                  <a:pt x="12008" y="4077"/>
                </a:lnTo>
                <a:lnTo>
                  <a:pt x="12046" y="3967"/>
                </a:lnTo>
                <a:lnTo>
                  <a:pt x="12121" y="3868"/>
                </a:lnTo>
                <a:lnTo>
                  <a:pt x="12197" y="3735"/>
                </a:lnTo>
                <a:lnTo>
                  <a:pt x="12291" y="3614"/>
                </a:lnTo>
                <a:lnTo>
                  <a:pt x="12442" y="3482"/>
                </a:lnTo>
                <a:lnTo>
                  <a:pt x="12631" y="3361"/>
                </a:lnTo>
                <a:lnTo>
                  <a:pt x="13065" y="3085"/>
                </a:lnTo>
                <a:lnTo>
                  <a:pt x="13537" y="2766"/>
                </a:lnTo>
                <a:lnTo>
                  <a:pt x="13783" y="2578"/>
                </a:lnTo>
                <a:lnTo>
                  <a:pt x="13934" y="2380"/>
                </a:lnTo>
                <a:lnTo>
                  <a:pt x="14028" y="2171"/>
                </a:lnTo>
                <a:lnTo>
                  <a:pt x="14104" y="1961"/>
                </a:lnTo>
                <a:lnTo>
                  <a:pt x="14104" y="1730"/>
                </a:lnTo>
                <a:lnTo>
                  <a:pt x="14066" y="1498"/>
                </a:lnTo>
                <a:lnTo>
                  <a:pt x="13972" y="1267"/>
                </a:lnTo>
                <a:lnTo>
                  <a:pt x="13820" y="1057"/>
                </a:lnTo>
                <a:lnTo>
                  <a:pt x="13594" y="837"/>
                </a:lnTo>
                <a:lnTo>
                  <a:pt x="13386" y="628"/>
                </a:lnTo>
                <a:lnTo>
                  <a:pt x="13103" y="462"/>
                </a:lnTo>
                <a:lnTo>
                  <a:pt x="12763" y="308"/>
                </a:lnTo>
                <a:lnTo>
                  <a:pt x="12404" y="187"/>
                </a:lnTo>
                <a:lnTo>
                  <a:pt x="12008" y="77"/>
                </a:lnTo>
                <a:lnTo>
                  <a:pt x="11574" y="33"/>
                </a:lnTo>
                <a:lnTo>
                  <a:pt x="11102" y="11"/>
                </a:lnTo>
                <a:lnTo>
                  <a:pt x="10667" y="11"/>
                </a:lnTo>
                <a:lnTo>
                  <a:pt x="10233" y="77"/>
                </a:lnTo>
                <a:lnTo>
                  <a:pt x="9837" y="187"/>
                </a:lnTo>
                <a:lnTo>
                  <a:pt x="9440" y="286"/>
                </a:lnTo>
                <a:lnTo>
                  <a:pt x="9062" y="462"/>
                </a:lnTo>
                <a:lnTo>
                  <a:pt x="8741" y="628"/>
                </a:lnTo>
                <a:lnTo>
                  <a:pt x="8458" y="815"/>
                </a:lnTo>
                <a:lnTo>
                  <a:pt x="8232" y="1035"/>
                </a:lnTo>
                <a:lnTo>
                  <a:pt x="8062" y="1245"/>
                </a:lnTo>
                <a:lnTo>
                  <a:pt x="7911" y="1476"/>
                </a:lnTo>
                <a:lnTo>
                  <a:pt x="7835" y="1708"/>
                </a:lnTo>
                <a:lnTo>
                  <a:pt x="7797" y="1961"/>
                </a:lnTo>
                <a:lnTo>
                  <a:pt x="7835" y="2193"/>
                </a:lnTo>
                <a:lnTo>
                  <a:pt x="7948" y="2402"/>
                </a:lnTo>
                <a:lnTo>
                  <a:pt x="8062" y="2534"/>
                </a:lnTo>
                <a:lnTo>
                  <a:pt x="8175" y="2644"/>
                </a:lnTo>
                <a:lnTo>
                  <a:pt x="8269" y="2744"/>
                </a:lnTo>
                <a:lnTo>
                  <a:pt x="8420" y="2832"/>
                </a:lnTo>
                <a:lnTo>
                  <a:pt x="8704" y="3019"/>
                </a:lnTo>
                <a:lnTo>
                  <a:pt x="8968" y="3206"/>
                </a:lnTo>
                <a:lnTo>
                  <a:pt x="9138" y="3405"/>
                </a:lnTo>
                <a:lnTo>
                  <a:pt x="9327" y="3570"/>
                </a:lnTo>
                <a:lnTo>
                  <a:pt x="9440" y="3735"/>
                </a:lnTo>
                <a:lnTo>
                  <a:pt x="9516" y="3890"/>
                </a:lnTo>
                <a:lnTo>
                  <a:pt x="9534" y="4033"/>
                </a:lnTo>
                <a:lnTo>
                  <a:pt x="9534" y="4165"/>
                </a:lnTo>
                <a:lnTo>
                  <a:pt x="9516" y="4286"/>
                </a:lnTo>
                <a:lnTo>
                  <a:pt x="9440" y="4397"/>
                </a:lnTo>
                <a:lnTo>
                  <a:pt x="9327" y="4496"/>
                </a:lnTo>
                <a:lnTo>
                  <a:pt x="9176" y="4562"/>
                </a:lnTo>
                <a:lnTo>
                  <a:pt x="9006" y="4628"/>
                </a:lnTo>
                <a:lnTo>
                  <a:pt x="8779" y="4694"/>
                </a:lnTo>
                <a:lnTo>
                  <a:pt x="8534" y="4716"/>
                </a:lnTo>
                <a:lnTo>
                  <a:pt x="8232" y="4716"/>
                </a:lnTo>
                <a:lnTo>
                  <a:pt x="7118" y="4738"/>
                </a:lnTo>
                <a:lnTo>
                  <a:pt x="5947" y="4771"/>
                </a:lnTo>
                <a:lnTo>
                  <a:pt x="4795" y="4815"/>
                </a:lnTo>
                <a:lnTo>
                  <a:pt x="3681" y="4860"/>
                </a:lnTo>
                <a:lnTo>
                  <a:pt x="2662" y="4882"/>
                </a:lnTo>
                <a:lnTo>
                  <a:pt x="1755" y="4882"/>
                </a:lnTo>
                <a:lnTo>
                  <a:pt x="1359" y="4860"/>
                </a:lnTo>
                <a:lnTo>
                  <a:pt x="981" y="4837"/>
                </a:lnTo>
                <a:lnTo>
                  <a:pt x="698" y="4771"/>
                </a:lnTo>
                <a:lnTo>
                  <a:pt x="453" y="4716"/>
                </a:lnTo>
                <a:lnTo>
                  <a:pt x="453" y="5322"/>
                </a:lnTo>
                <a:lnTo>
                  <a:pt x="453" y="6083"/>
                </a:lnTo>
                <a:lnTo>
                  <a:pt x="453" y="6909"/>
                </a:lnTo>
                <a:lnTo>
                  <a:pt x="453" y="7780"/>
                </a:lnTo>
                <a:lnTo>
                  <a:pt x="453" y="8606"/>
                </a:lnTo>
                <a:lnTo>
                  <a:pt x="453" y="9345"/>
                </a:lnTo>
                <a:lnTo>
                  <a:pt x="453" y="9918"/>
                </a:lnTo>
                <a:lnTo>
                  <a:pt x="453" y="10282"/>
                </a:lnTo>
                <a:lnTo>
                  <a:pt x="490" y="10381"/>
                </a:lnTo>
                <a:lnTo>
                  <a:pt x="547" y="10491"/>
                </a:lnTo>
                <a:lnTo>
                  <a:pt x="660" y="10590"/>
                </a:lnTo>
                <a:lnTo>
                  <a:pt x="811" y="10700"/>
                </a:lnTo>
                <a:lnTo>
                  <a:pt x="981" y="10811"/>
                </a:lnTo>
                <a:lnTo>
                  <a:pt x="1208" y="10888"/>
                </a:lnTo>
                <a:lnTo>
                  <a:pt x="1453" y="10954"/>
                </a:lnTo>
                <a:lnTo>
                  <a:pt x="1718" y="11020"/>
                </a:lnTo>
                <a:lnTo>
                  <a:pt x="1963" y="11064"/>
                </a:lnTo>
                <a:lnTo>
                  <a:pt x="2265" y="11086"/>
                </a:lnTo>
                <a:lnTo>
                  <a:pt x="2548" y="11064"/>
                </a:lnTo>
                <a:lnTo>
                  <a:pt x="2794" y="11042"/>
                </a:lnTo>
                <a:lnTo>
                  <a:pt x="3096" y="10976"/>
                </a:lnTo>
                <a:lnTo>
                  <a:pt x="3341" y="10888"/>
                </a:lnTo>
                <a:lnTo>
                  <a:pt x="3606" y="10766"/>
                </a:lnTo>
                <a:lnTo>
                  <a:pt x="3813" y="10590"/>
                </a:lnTo>
                <a:close/>
              </a:path>
            </a:pathLst>
          </a:custGeom>
          <a:gradFill rotWithShape="1">
            <a:gsLst>
              <a:gs pos="0">
                <a:srgbClr val="20AE3E"/>
              </a:gs>
              <a:gs pos="100000">
                <a:srgbClr val="20AE3E">
                  <a:gamma/>
                  <a:tint val="51373"/>
                  <a:invGamma/>
                </a:srgbClr>
              </a:gs>
            </a:gsLst>
            <a:lin ang="189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ru-RU" dirty="0"/>
          </a:p>
        </p:txBody>
      </p:sp>
      <p:sp>
        <p:nvSpPr>
          <p:cNvPr id="11" name="Puzzle2"/>
          <p:cNvSpPr>
            <a:spLocks noEditPoints="1" noChangeArrowheads="1"/>
          </p:cNvSpPr>
          <p:nvPr/>
        </p:nvSpPr>
        <p:spPr bwMode="gray">
          <a:xfrm>
            <a:off x="827584" y="1844824"/>
            <a:ext cx="3419872" cy="2706692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solidFill>
            <a:srgbClr val="F098AB"/>
          </a:soli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3" name="Puzzle2"/>
          <p:cNvSpPr>
            <a:spLocks noEditPoints="1" noChangeArrowheads="1"/>
          </p:cNvSpPr>
          <p:nvPr/>
        </p:nvSpPr>
        <p:spPr bwMode="gray">
          <a:xfrm>
            <a:off x="4860032" y="1844824"/>
            <a:ext cx="3419872" cy="2706692"/>
          </a:xfrm>
          <a:custGeom>
            <a:avLst/>
            <a:gdLst>
              <a:gd name="T0" fmla="*/ 11 w 21600"/>
              <a:gd name="T1" fmla="*/ 13386 h 21600"/>
              <a:gd name="T2" fmla="*/ 4202 w 21600"/>
              <a:gd name="T3" fmla="*/ 21161 h 21600"/>
              <a:gd name="T4" fmla="*/ 10400 w 21600"/>
              <a:gd name="T5" fmla="*/ 13909 h 21600"/>
              <a:gd name="T6" fmla="*/ 16821 w 21600"/>
              <a:gd name="T7" fmla="*/ 21190 h 21600"/>
              <a:gd name="T8" fmla="*/ 21600 w 21600"/>
              <a:gd name="T9" fmla="*/ 15083 h 21600"/>
              <a:gd name="T10" fmla="*/ 16889 w 21600"/>
              <a:gd name="T11" fmla="*/ 5739 h 21600"/>
              <a:gd name="T12" fmla="*/ 10800 w 21600"/>
              <a:gd name="T13" fmla="*/ 28 h 21600"/>
              <a:gd name="T14" fmla="*/ 4202 w 21600"/>
              <a:gd name="T15" fmla="*/ 5894 h 21600"/>
              <a:gd name="T16" fmla="*/ 5388 w 21600"/>
              <a:gd name="T17" fmla="*/ 6742 h 21600"/>
              <a:gd name="T18" fmla="*/ 16177 w 21600"/>
              <a:gd name="T19" fmla="*/ 20441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4247" y="12354"/>
                </a:moveTo>
                <a:lnTo>
                  <a:pt x="4134" y="12468"/>
                </a:lnTo>
                <a:lnTo>
                  <a:pt x="4010" y="12581"/>
                </a:lnTo>
                <a:lnTo>
                  <a:pt x="3897" y="12637"/>
                </a:lnTo>
                <a:lnTo>
                  <a:pt x="3773" y="12694"/>
                </a:lnTo>
                <a:lnTo>
                  <a:pt x="3637" y="12694"/>
                </a:lnTo>
                <a:lnTo>
                  <a:pt x="3524" y="12694"/>
                </a:lnTo>
                <a:lnTo>
                  <a:pt x="3400" y="12665"/>
                </a:lnTo>
                <a:lnTo>
                  <a:pt x="3287" y="12609"/>
                </a:lnTo>
                <a:lnTo>
                  <a:pt x="3027" y="12496"/>
                </a:lnTo>
                <a:lnTo>
                  <a:pt x="2790" y="12340"/>
                </a:lnTo>
                <a:lnTo>
                  <a:pt x="2530" y="12142"/>
                </a:lnTo>
                <a:lnTo>
                  <a:pt x="2293" y="11987"/>
                </a:lnTo>
                <a:lnTo>
                  <a:pt x="2033" y="11817"/>
                </a:lnTo>
                <a:lnTo>
                  <a:pt x="1773" y="11676"/>
                </a:lnTo>
                <a:lnTo>
                  <a:pt x="1638" y="11662"/>
                </a:lnTo>
                <a:lnTo>
                  <a:pt x="1513" y="11634"/>
                </a:lnTo>
                <a:lnTo>
                  <a:pt x="1378" y="11634"/>
                </a:lnTo>
                <a:lnTo>
                  <a:pt x="1253" y="11634"/>
                </a:lnTo>
                <a:lnTo>
                  <a:pt x="1118" y="11662"/>
                </a:lnTo>
                <a:lnTo>
                  <a:pt x="971" y="11732"/>
                </a:lnTo>
                <a:lnTo>
                  <a:pt x="835" y="11817"/>
                </a:lnTo>
                <a:lnTo>
                  <a:pt x="711" y="11959"/>
                </a:lnTo>
                <a:lnTo>
                  <a:pt x="553" y="12086"/>
                </a:lnTo>
                <a:lnTo>
                  <a:pt x="429" y="12284"/>
                </a:lnTo>
                <a:lnTo>
                  <a:pt x="271" y="12524"/>
                </a:lnTo>
                <a:lnTo>
                  <a:pt x="146" y="12793"/>
                </a:lnTo>
                <a:lnTo>
                  <a:pt x="79" y="12962"/>
                </a:lnTo>
                <a:lnTo>
                  <a:pt x="33" y="13146"/>
                </a:lnTo>
                <a:lnTo>
                  <a:pt x="11" y="13386"/>
                </a:lnTo>
                <a:lnTo>
                  <a:pt x="11" y="13641"/>
                </a:lnTo>
                <a:lnTo>
                  <a:pt x="33" y="13881"/>
                </a:lnTo>
                <a:lnTo>
                  <a:pt x="101" y="14150"/>
                </a:lnTo>
                <a:lnTo>
                  <a:pt x="192" y="14404"/>
                </a:lnTo>
                <a:lnTo>
                  <a:pt x="293" y="14645"/>
                </a:lnTo>
                <a:lnTo>
                  <a:pt x="451" y="14857"/>
                </a:lnTo>
                <a:lnTo>
                  <a:pt x="621" y="15054"/>
                </a:lnTo>
                <a:lnTo>
                  <a:pt x="734" y="15125"/>
                </a:lnTo>
                <a:lnTo>
                  <a:pt x="835" y="15210"/>
                </a:lnTo>
                <a:lnTo>
                  <a:pt x="948" y="15267"/>
                </a:lnTo>
                <a:lnTo>
                  <a:pt x="1084" y="15323"/>
                </a:lnTo>
                <a:lnTo>
                  <a:pt x="1208" y="15351"/>
                </a:lnTo>
                <a:lnTo>
                  <a:pt x="1355" y="15380"/>
                </a:lnTo>
                <a:lnTo>
                  <a:pt x="1513" y="15380"/>
                </a:lnTo>
                <a:lnTo>
                  <a:pt x="1683" y="15380"/>
                </a:lnTo>
                <a:lnTo>
                  <a:pt x="1864" y="15351"/>
                </a:lnTo>
                <a:lnTo>
                  <a:pt x="2033" y="15323"/>
                </a:lnTo>
                <a:lnTo>
                  <a:pt x="2225" y="15238"/>
                </a:lnTo>
                <a:lnTo>
                  <a:pt x="2428" y="15153"/>
                </a:lnTo>
                <a:lnTo>
                  <a:pt x="2745" y="15026"/>
                </a:lnTo>
                <a:lnTo>
                  <a:pt x="3005" y="14913"/>
                </a:lnTo>
                <a:lnTo>
                  <a:pt x="3264" y="14828"/>
                </a:lnTo>
                <a:lnTo>
                  <a:pt x="3513" y="14800"/>
                </a:lnTo>
                <a:lnTo>
                  <a:pt x="3615" y="14828"/>
                </a:lnTo>
                <a:lnTo>
                  <a:pt x="3728" y="14857"/>
                </a:lnTo>
                <a:lnTo>
                  <a:pt x="3807" y="14913"/>
                </a:lnTo>
                <a:lnTo>
                  <a:pt x="3920" y="14998"/>
                </a:lnTo>
                <a:lnTo>
                  <a:pt x="4010" y="15097"/>
                </a:lnTo>
                <a:lnTo>
                  <a:pt x="4089" y="15238"/>
                </a:lnTo>
                <a:lnTo>
                  <a:pt x="4179" y="15408"/>
                </a:lnTo>
                <a:lnTo>
                  <a:pt x="4247" y="15620"/>
                </a:lnTo>
                <a:lnTo>
                  <a:pt x="4326" y="15860"/>
                </a:lnTo>
                <a:lnTo>
                  <a:pt x="4394" y="16129"/>
                </a:lnTo>
                <a:lnTo>
                  <a:pt x="4439" y="16440"/>
                </a:lnTo>
                <a:lnTo>
                  <a:pt x="4507" y="16737"/>
                </a:lnTo>
                <a:lnTo>
                  <a:pt x="4552" y="17090"/>
                </a:lnTo>
                <a:lnTo>
                  <a:pt x="4575" y="17443"/>
                </a:lnTo>
                <a:lnTo>
                  <a:pt x="4586" y="17825"/>
                </a:lnTo>
                <a:lnTo>
                  <a:pt x="4586" y="18193"/>
                </a:lnTo>
                <a:lnTo>
                  <a:pt x="4586" y="18574"/>
                </a:lnTo>
                <a:lnTo>
                  <a:pt x="4586" y="18984"/>
                </a:lnTo>
                <a:lnTo>
                  <a:pt x="4552" y="19366"/>
                </a:lnTo>
                <a:lnTo>
                  <a:pt x="4507" y="19748"/>
                </a:lnTo>
                <a:lnTo>
                  <a:pt x="4462" y="20129"/>
                </a:lnTo>
                <a:lnTo>
                  <a:pt x="4371" y="20483"/>
                </a:lnTo>
                <a:lnTo>
                  <a:pt x="4292" y="20836"/>
                </a:lnTo>
                <a:lnTo>
                  <a:pt x="4202" y="21161"/>
                </a:lnTo>
                <a:lnTo>
                  <a:pt x="4744" y="21161"/>
                </a:lnTo>
                <a:lnTo>
                  <a:pt x="5264" y="21161"/>
                </a:lnTo>
                <a:lnTo>
                  <a:pt x="5784" y="21161"/>
                </a:lnTo>
                <a:lnTo>
                  <a:pt x="6235" y="21161"/>
                </a:lnTo>
                <a:lnTo>
                  <a:pt x="6676" y="21161"/>
                </a:lnTo>
                <a:lnTo>
                  <a:pt x="7060" y="21161"/>
                </a:lnTo>
                <a:lnTo>
                  <a:pt x="7410" y="21161"/>
                </a:lnTo>
                <a:lnTo>
                  <a:pt x="7670" y="21161"/>
                </a:lnTo>
                <a:lnTo>
                  <a:pt x="8020" y="21020"/>
                </a:lnTo>
                <a:lnTo>
                  <a:pt x="8303" y="20893"/>
                </a:lnTo>
                <a:lnTo>
                  <a:pt x="8563" y="20695"/>
                </a:lnTo>
                <a:lnTo>
                  <a:pt x="8800" y="20511"/>
                </a:lnTo>
                <a:lnTo>
                  <a:pt x="8969" y="20285"/>
                </a:lnTo>
                <a:lnTo>
                  <a:pt x="9150" y="20045"/>
                </a:lnTo>
                <a:lnTo>
                  <a:pt x="9252" y="19804"/>
                </a:lnTo>
                <a:lnTo>
                  <a:pt x="9342" y="19550"/>
                </a:lnTo>
                <a:lnTo>
                  <a:pt x="9410" y="19281"/>
                </a:lnTo>
                <a:lnTo>
                  <a:pt x="9433" y="19013"/>
                </a:lnTo>
                <a:lnTo>
                  <a:pt x="9433" y="18744"/>
                </a:lnTo>
                <a:lnTo>
                  <a:pt x="9387" y="18504"/>
                </a:lnTo>
                <a:lnTo>
                  <a:pt x="9320" y="18221"/>
                </a:lnTo>
                <a:lnTo>
                  <a:pt x="9207" y="17981"/>
                </a:lnTo>
                <a:lnTo>
                  <a:pt x="9105" y="17740"/>
                </a:lnTo>
                <a:lnTo>
                  <a:pt x="8924" y="17514"/>
                </a:lnTo>
                <a:lnTo>
                  <a:pt x="8777" y="17274"/>
                </a:lnTo>
                <a:lnTo>
                  <a:pt x="8642" y="17034"/>
                </a:lnTo>
                <a:lnTo>
                  <a:pt x="8563" y="16765"/>
                </a:lnTo>
                <a:lnTo>
                  <a:pt x="8472" y="16468"/>
                </a:lnTo>
                <a:lnTo>
                  <a:pt x="8450" y="16157"/>
                </a:lnTo>
                <a:lnTo>
                  <a:pt x="8450" y="15860"/>
                </a:lnTo>
                <a:lnTo>
                  <a:pt x="8472" y="15563"/>
                </a:lnTo>
                <a:lnTo>
                  <a:pt x="8540" y="15267"/>
                </a:lnTo>
                <a:lnTo>
                  <a:pt x="8642" y="14998"/>
                </a:lnTo>
                <a:lnTo>
                  <a:pt x="8777" y="14729"/>
                </a:lnTo>
                <a:lnTo>
                  <a:pt x="8868" y="14616"/>
                </a:lnTo>
                <a:lnTo>
                  <a:pt x="8969" y="14475"/>
                </a:lnTo>
                <a:lnTo>
                  <a:pt x="9060" y="14376"/>
                </a:lnTo>
                <a:lnTo>
                  <a:pt x="9184" y="14291"/>
                </a:lnTo>
                <a:lnTo>
                  <a:pt x="9297" y="14206"/>
                </a:lnTo>
                <a:lnTo>
                  <a:pt x="9433" y="14121"/>
                </a:lnTo>
                <a:lnTo>
                  <a:pt x="9579" y="14051"/>
                </a:lnTo>
                <a:lnTo>
                  <a:pt x="9726" y="13994"/>
                </a:lnTo>
                <a:lnTo>
                  <a:pt x="9884" y="13938"/>
                </a:lnTo>
                <a:lnTo>
                  <a:pt x="10054" y="13909"/>
                </a:lnTo>
                <a:lnTo>
                  <a:pt x="10257" y="13881"/>
                </a:lnTo>
                <a:lnTo>
                  <a:pt x="10449" y="13881"/>
                </a:lnTo>
                <a:lnTo>
                  <a:pt x="10664" y="13881"/>
                </a:lnTo>
                <a:lnTo>
                  <a:pt x="10856" y="13909"/>
                </a:lnTo>
                <a:lnTo>
                  <a:pt x="11037" y="13966"/>
                </a:lnTo>
                <a:lnTo>
                  <a:pt x="11206" y="14023"/>
                </a:lnTo>
                <a:lnTo>
                  <a:pt x="11353" y="14093"/>
                </a:lnTo>
                <a:lnTo>
                  <a:pt x="11511" y="14178"/>
                </a:lnTo>
                <a:lnTo>
                  <a:pt x="11635" y="14263"/>
                </a:lnTo>
                <a:lnTo>
                  <a:pt x="11748" y="14376"/>
                </a:lnTo>
                <a:lnTo>
                  <a:pt x="11861" y="14475"/>
                </a:lnTo>
                <a:lnTo>
                  <a:pt x="11941" y="14616"/>
                </a:lnTo>
                <a:lnTo>
                  <a:pt x="12031" y="14758"/>
                </a:lnTo>
                <a:lnTo>
                  <a:pt x="12099" y="14885"/>
                </a:lnTo>
                <a:lnTo>
                  <a:pt x="12200" y="15210"/>
                </a:lnTo>
                <a:lnTo>
                  <a:pt x="12268" y="15507"/>
                </a:lnTo>
                <a:lnTo>
                  <a:pt x="12291" y="15832"/>
                </a:lnTo>
                <a:lnTo>
                  <a:pt x="12291" y="16157"/>
                </a:lnTo>
                <a:lnTo>
                  <a:pt x="12246" y="16482"/>
                </a:lnTo>
                <a:lnTo>
                  <a:pt x="12178" y="16807"/>
                </a:lnTo>
                <a:lnTo>
                  <a:pt x="12099" y="17090"/>
                </a:lnTo>
                <a:lnTo>
                  <a:pt x="12008" y="17330"/>
                </a:lnTo>
                <a:lnTo>
                  <a:pt x="11884" y="17542"/>
                </a:lnTo>
                <a:lnTo>
                  <a:pt x="11748" y="17712"/>
                </a:lnTo>
                <a:lnTo>
                  <a:pt x="11613" y="17839"/>
                </a:lnTo>
                <a:lnTo>
                  <a:pt x="11489" y="18037"/>
                </a:lnTo>
                <a:lnTo>
                  <a:pt x="11398" y="18221"/>
                </a:lnTo>
                <a:lnTo>
                  <a:pt x="11319" y="18447"/>
                </a:lnTo>
                <a:lnTo>
                  <a:pt x="11251" y="18659"/>
                </a:lnTo>
                <a:lnTo>
                  <a:pt x="11206" y="18900"/>
                </a:lnTo>
                <a:lnTo>
                  <a:pt x="11184" y="19154"/>
                </a:lnTo>
                <a:lnTo>
                  <a:pt x="11184" y="19423"/>
                </a:lnTo>
                <a:lnTo>
                  <a:pt x="11229" y="19663"/>
                </a:lnTo>
                <a:lnTo>
                  <a:pt x="11297" y="19903"/>
                </a:lnTo>
                <a:lnTo>
                  <a:pt x="11376" y="20158"/>
                </a:lnTo>
                <a:lnTo>
                  <a:pt x="11511" y="20398"/>
                </a:lnTo>
                <a:lnTo>
                  <a:pt x="11681" y="20610"/>
                </a:lnTo>
                <a:lnTo>
                  <a:pt x="11884" y="20808"/>
                </a:lnTo>
                <a:lnTo>
                  <a:pt x="12121" y="20992"/>
                </a:lnTo>
                <a:lnTo>
                  <a:pt x="12404" y="21161"/>
                </a:lnTo>
                <a:lnTo>
                  <a:pt x="12528" y="21190"/>
                </a:lnTo>
                <a:lnTo>
                  <a:pt x="12856" y="21274"/>
                </a:lnTo>
                <a:lnTo>
                  <a:pt x="13330" y="21373"/>
                </a:lnTo>
                <a:lnTo>
                  <a:pt x="13963" y="21486"/>
                </a:lnTo>
                <a:lnTo>
                  <a:pt x="14313" y="21543"/>
                </a:lnTo>
                <a:lnTo>
                  <a:pt x="14652" y="21571"/>
                </a:lnTo>
                <a:lnTo>
                  <a:pt x="15025" y="21600"/>
                </a:lnTo>
                <a:lnTo>
                  <a:pt x="15409" y="21600"/>
                </a:lnTo>
                <a:lnTo>
                  <a:pt x="15782" y="21600"/>
                </a:lnTo>
                <a:lnTo>
                  <a:pt x="16177" y="21571"/>
                </a:lnTo>
                <a:lnTo>
                  <a:pt x="16516" y="21486"/>
                </a:lnTo>
                <a:lnTo>
                  <a:pt x="16889" y="21402"/>
                </a:lnTo>
                <a:lnTo>
                  <a:pt x="16821" y="21190"/>
                </a:lnTo>
                <a:lnTo>
                  <a:pt x="16776" y="20935"/>
                </a:lnTo>
                <a:lnTo>
                  <a:pt x="16742" y="20667"/>
                </a:lnTo>
                <a:lnTo>
                  <a:pt x="16719" y="20370"/>
                </a:lnTo>
                <a:lnTo>
                  <a:pt x="16697" y="19719"/>
                </a:lnTo>
                <a:lnTo>
                  <a:pt x="16697" y="19013"/>
                </a:lnTo>
                <a:lnTo>
                  <a:pt x="16719" y="18306"/>
                </a:lnTo>
                <a:lnTo>
                  <a:pt x="16753" y="17599"/>
                </a:lnTo>
                <a:lnTo>
                  <a:pt x="16821" y="16949"/>
                </a:lnTo>
                <a:lnTo>
                  <a:pt x="16889" y="16383"/>
                </a:lnTo>
                <a:lnTo>
                  <a:pt x="16934" y="16129"/>
                </a:lnTo>
                <a:lnTo>
                  <a:pt x="17002" y="15945"/>
                </a:lnTo>
                <a:lnTo>
                  <a:pt x="17081" y="15790"/>
                </a:lnTo>
                <a:lnTo>
                  <a:pt x="17194" y="15648"/>
                </a:lnTo>
                <a:lnTo>
                  <a:pt x="17318" y="15563"/>
                </a:lnTo>
                <a:lnTo>
                  <a:pt x="17453" y="15507"/>
                </a:lnTo>
                <a:lnTo>
                  <a:pt x="17600" y="15450"/>
                </a:lnTo>
                <a:lnTo>
                  <a:pt x="17758" y="15450"/>
                </a:lnTo>
                <a:lnTo>
                  <a:pt x="17905" y="15479"/>
                </a:lnTo>
                <a:lnTo>
                  <a:pt x="18064" y="15535"/>
                </a:lnTo>
                <a:lnTo>
                  <a:pt x="18233" y="15620"/>
                </a:lnTo>
                <a:lnTo>
                  <a:pt x="18380" y="15733"/>
                </a:lnTo>
                <a:lnTo>
                  <a:pt x="18561" y="15832"/>
                </a:lnTo>
                <a:lnTo>
                  <a:pt x="18707" y="15973"/>
                </a:lnTo>
                <a:lnTo>
                  <a:pt x="18866" y="16129"/>
                </a:lnTo>
                <a:lnTo>
                  <a:pt x="18990" y="16327"/>
                </a:lnTo>
                <a:lnTo>
                  <a:pt x="19125" y="16482"/>
                </a:lnTo>
                <a:lnTo>
                  <a:pt x="19295" y="16624"/>
                </a:lnTo>
                <a:lnTo>
                  <a:pt x="19464" y="16737"/>
                </a:lnTo>
                <a:lnTo>
                  <a:pt x="19668" y="16807"/>
                </a:lnTo>
                <a:lnTo>
                  <a:pt x="19860" y="16836"/>
                </a:lnTo>
                <a:lnTo>
                  <a:pt x="20052" y="16864"/>
                </a:lnTo>
                <a:lnTo>
                  <a:pt x="20266" y="16836"/>
                </a:lnTo>
                <a:lnTo>
                  <a:pt x="20470" y="16793"/>
                </a:lnTo>
                <a:lnTo>
                  <a:pt x="20662" y="16708"/>
                </a:lnTo>
                <a:lnTo>
                  <a:pt x="20854" y="16567"/>
                </a:lnTo>
                <a:lnTo>
                  <a:pt x="21035" y="16412"/>
                </a:lnTo>
                <a:lnTo>
                  <a:pt x="21182" y="16214"/>
                </a:lnTo>
                <a:lnTo>
                  <a:pt x="21340" y="16002"/>
                </a:lnTo>
                <a:lnTo>
                  <a:pt x="21441" y="15733"/>
                </a:lnTo>
                <a:lnTo>
                  <a:pt x="21532" y="15436"/>
                </a:lnTo>
                <a:lnTo>
                  <a:pt x="21600" y="15083"/>
                </a:lnTo>
                <a:lnTo>
                  <a:pt x="21600" y="14885"/>
                </a:lnTo>
                <a:lnTo>
                  <a:pt x="21600" y="14729"/>
                </a:lnTo>
                <a:lnTo>
                  <a:pt x="21600" y="14531"/>
                </a:lnTo>
                <a:lnTo>
                  <a:pt x="21577" y="14376"/>
                </a:lnTo>
                <a:lnTo>
                  <a:pt x="21532" y="14206"/>
                </a:lnTo>
                <a:lnTo>
                  <a:pt x="21487" y="14051"/>
                </a:lnTo>
                <a:lnTo>
                  <a:pt x="21419" y="13909"/>
                </a:lnTo>
                <a:lnTo>
                  <a:pt x="21351" y="13768"/>
                </a:lnTo>
                <a:lnTo>
                  <a:pt x="21204" y="13500"/>
                </a:lnTo>
                <a:lnTo>
                  <a:pt x="21035" y="13287"/>
                </a:lnTo>
                <a:lnTo>
                  <a:pt x="20809" y="13090"/>
                </a:lnTo>
                <a:lnTo>
                  <a:pt x="20594" y="12962"/>
                </a:lnTo>
                <a:lnTo>
                  <a:pt x="20357" y="12821"/>
                </a:lnTo>
                <a:lnTo>
                  <a:pt x="20120" y="12764"/>
                </a:lnTo>
                <a:lnTo>
                  <a:pt x="19882" y="12708"/>
                </a:lnTo>
                <a:lnTo>
                  <a:pt x="19645" y="12736"/>
                </a:lnTo>
                <a:lnTo>
                  <a:pt x="19430" y="12793"/>
                </a:lnTo>
                <a:lnTo>
                  <a:pt x="19227" y="12906"/>
                </a:lnTo>
                <a:lnTo>
                  <a:pt x="19148" y="12962"/>
                </a:lnTo>
                <a:lnTo>
                  <a:pt x="19058" y="13047"/>
                </a:lnTo>
                <a:lnTo>
                  <a:pt x="18990" y="13146"/>
                </a:lnTo>
                <a:lnTo>
                  <a:pt x="18911" y="13259"/>
                </a:lnTo>
                <a:lnTo>
                  <a:pt x="18775" y="13471"/>
                </a:lnTo>
                <a:lnTo>
                  <a:pt x="18628" y="13641"/>
                </a:lnTo>
                <a:lnTo>
                  <a:pt x="18470" y="13740"/>
                </a:lnTo>
                <a:lnTo>
                  <a:pt x="18301" y="13825"/>
                </a:lnTo>
                <a:lnTo>
                  <a:pt x="18143" y="13853"/>
                </a:lnTo>
                <a:lnTo>
                  <a:pt x="17973" y="13881"/>
                </a:lnTo>
                <a:lnTo>
                  <a:pt x="17804" y="13853"/>
                </a:lnTo>
                <a:lnTo>
                  <a:pt x="17646" y="13796"/>
                </a:lnTo>
                <a:lnTo>
                  <a:pt x="17499" y="13726"/>
                </a:lnTo>
                <a:lnTo>
                  <a:pt x="17341" y="13641"/>
                </a:lnTo>
                <a:lnTo>
                  <a:pt x="17216" y="13528"/>
                </a:lnTo>
                <a:lnTo>
                  <a:pt x="17103" y="13386"/>
                </a:lnTo>
                <a:lnTo>
                  <a:pt x="17024" y="13259"/>
                </a:lnTo>
                <a:lnTo>
                  <a:pt x="16934" y="13118"/>
                </a:lnTo>
                <a:lnTo>
                  <a:pt x="16889" y="12991"/>
                </a:lnTo>
                <a:lnTo>
                  <a:pt x="16889" y="12849"/>
                </a:lnTo>
                <a:lnTo>
                  <a:pt x="16889" y="12383"/>
                </a:lnTo>
                <a:lnTo>
                  <a:pt x="16889" y="11662"/>
                </a:lnTo>
                <a:lnTo>
                  <a:pt x="16889" y="10701"/>
                </a:lnTo>
                <a:lnTo>
                  <a:pt x="16889" y="9640"/>
                </a:lnTo>
                <a:lnTo>
                  <a:pt x="16889" y="8566"/>
                </a:lnTo>
                <a:lnTo>
                  <a:pt x="16889" y="7478"/>
                </a:lnTo>
                <a:lnTo>
                  <a:pt x="16889" y="6502"/>
                </a:lnTo>
                <a:lnTo>
                  <a:pt x="16889" y="5739"/>
                </a:lnTo>
                <a:lnTo>
                  <a:pt x="16674" y="5894"/>
                </a:lnTo>
                <a:lnTo>
                  <a:pt x="16414" y="6036"/>
                </a:lnTo>
                <a:lnTo>
                  <a:pt x="16154" y="6177"/>
                </a:lnTo>
                <a:lnTo>
                  <a:pt x="15849" y="6248"/>
                </a:lnTo>
                <a:lnTo>
                  <a:pt x="15544" y="6304"/>
                </a:lnTo>
                <a:lnTo>
                  <a:pt x="15217" y="6332"/>
                </a:lnTo>
                <a:lnTo>
                  <a:pt x="14866" y="6361"/>
                </a:lnTo>
                <a:lnTo>
                  <a:pt x="14550" y="6361"/>
                </a:lnTo>
                <a:lnTo>
                  <a:pt x="14200" y="6332"/>
                </a:lnTo>
                <a:lnTo>
                  <a:pt x="13850" y="6276"/>
                </a:lnTo>
                <a:lnTo>
                  <a:pt x="13522" y="6219"/>
                </a:lnTo>
                <a:lnTo>
                  <a:pt x="13206" y="6149"/>
                </a:lnTo>
                <a:lnTo>
                  <a:pt x="12901" y="6064"/>
                </a:lnTo>
                <a:lnTo>
                  <a:pt x="12618" y="5951"/>
                </a:lnTo>
                <a:lnTo>
                  <a:pt x="12358" y="5838"/>
                </a:lnTo>
                <a:lnTo>
                  <a:pt x="12121" y="5739"/>
                </a:lnTo>
                <a:lnTo>
                  <a:pt x="11941" y="5626"/>
                </a:lnTo>
                <a:lnTo>
                  <a:pt x="11794" y="5513"/>
                </a:lnTo>
                <a:lnTo>
                  <a:pt x="11658" y="5414"/>
                </a:lnTo>
                <a:lnTo>
                  <a:pt x="11556" y="5301"/>
                </a:lnTo>
                <a:lnTo>
                  <a:pt x="11466" y="5187"/>
                </a:lnTo>
                <a:lnTo>
                  <a:pt x="11398" y="5089"/>
                </a:lnTo>
                <a:lnTo>
                  <a:pt x="11376" y="4947"/>
                </a:lnTo>
                <a:lnTo>
                  <a:pt x="11353" y="4834"/>
                </a:lnTo>
                <a:lnTo>
                  <a:pt x="11353" y="4707"/>
                </a:lnTo>
                <a:lnTo>
                  <a:pt x="11376" y="4565"/>
                </a:lnTo>
                <a:lnTo>
                  <a:pt x="11443" y="4410"/>
                </a:lnTo>
                <a:lnTo>
                  <a:pt x="11511" y="4240"/>
                </a:lnTo>
                <a:lnTo>
                  <a:pt x="11703" y="3887"/>
                </a:lnTo>
                <a:lnTo>
                  <a:pt x="11986" y="3505"/>
                </a:lnTo>
                <a:lnTo>
                  <a:pt x="12144" y="3265"/>
                </a:lnTo>
                <a:lnTo>
                  <a:pt x="12246" y="3025"/>
                </a:lnTo>
                <a:lnTo>
                  <a:pt x="12336" y="2756"/>
                </a:lnTo>
                <a:lnTo>
                  <a:pt x="12404" y="2445"/>
                </a:lnTo>
                <a:lnTo>
                  <a:pt x="12438" y="2176"/>
                </a:lnTo>
                <a:lnTo>
                  <a:pt x="12438" y="1880"/>
                </a:lnTo>
                <a:lnTo>
                  <a:pt x="12404" y="1583"/>
                </a:lnTo>
                <a:lnTo>
                  <a:pt x="12336" y="1314"/>
                </a:lnTo>
                <a:lnTo>
                  <a:pt x="12246" y="1046"/>
                </a:lnTo>
                <a:lnTo>
                  <a:pt x="12099" y="791"/>
                </a:lnTo>
                <a:lnTo>
                  <a:pt x="12008" y="692"/>
                </a:lnTo>
                <a:lnTo>
                  <a:pt x="11918" y="579"/>
                </a:lnTo>
                <a:lnTo>
                  <a:pt x="11816" y="466"/>
                </a:lnTo>
                <a:lnTo>
                  <a:pt x="11703" y="381"/>
                </a:lnTo>
                <a:lnTo>
                  <a:pt x="11579" y="310"/>
                </a:lnTo>
                <a:lnTo>
                  <a:pt x="11443" y="226"/>
                </a:lnTo>
                <a:lnTo>
                  <a:pt x="11297" y="169"/>
                </a:lnTo>
                <a:lnTo>
                  <a:pt x="11138" y="113"/>
                </a:lnTo>
                <a:lnTo>
                  <a:pt x="10969" y="56"/>
                </a:lnTo>
                <a:lnTo>
                  <a:pt x="10800" y="28"/>
                </a:lnTo>
                <a:lnTo>
                  <a:pt x="10619" y="28"/>
                </a:lnTo>
                <a:lnTo>
                  <a:pt x="10404" y="28"/>
                </a:lnTo>
                <a:lnTo>
                  <a:pt x="10257" y="28"/>
                </a:lnTo>
                <a:lnTo>
                  <a:pt x="10076" y="56"/>
                </a:lnTo>
                <a:lnTo>
                  <a:pt x="9952" y="84"/>
                </a:lnTo>
                <a:lnTo>
                  <a:pt x="9794" y="141"/>
                </a:lnTo>
                <a:lnTo>
                  <a:pt x="9692" y="226"/>
                </a:lnTo>
                <a:lnTo>
                  <a:pt x="9557" y="282"/>
                </a:lnTo>
                <a:lnTo>
                  <a:pt x="9455" y="381"/>
                </a:lnTo>
                <a:lnTo>
                  <a:pt x="9365" y="466"/>
                </a:lnTo>
                <a:lnTo>
                  <a:pt x="9274" y="579"/>
                </a:lnTo>
                <a:lnTo>
                  <a:pt x="9184" y="692"/>
                </a:lnTo>
                <a:lnTo>
                  <a:pt x="9128" y="791"/>
                </a:lnTo>
                <a:lnTo>
                  <a:pt x="9060" y="932"/>
                </a:lnTo>
                <a:lnTo>
                  <a:pt x="8969" y="1201"/>
                </a:lnTo>
                <a:lnTo>
                  <a:pt x="8913" y="1498"/>
                </a:lnTo>
                <a:lnTo>
                  <a:pt x="8890" y="1795"/>
                </a:lnTo>
                <a:lnTo>
                  <a:pt x="8890" y="2120"/>
                </a:lnTo>
                <a:lnTo>
                  <a:pt x="8913" y="2445"/>
                </a:lnTo>
                <a:lnTo>
                  <a:pt x="8969" y="2756"/>
                </a:lnTo>
                <a:lnTo>
                  <a:pt x="9060" y="3081"/>
                </a:lnTo>
                <a:lnTo>
                  <a:pt x="9173" y="3378"/>
                </a:lnTo>
                <a:lnTo>
                  <a:pt x="9297" y="3647"/>
                </a:lnTo>
                <a:lnTo>
                  <a:pt x="9466" y="3887"/>
                </a:lnTo>
                <a:lnTo>
                  <a:pt x="9579" y="4085"/>
                </a:lnTo>
                <a:lnTo>
                  <a:pt x="9670" y="4269"/>
                </a:lnTo>
                <a:lnTo>
                  <a:pt x="9726" y="4467"/>
                </a:lnTo>
                <a:lnTo>
                  <a:pt x="9771" y="4650"/>
                </a:lnTo>
                <a:lnTo>
                  <a:pt x="9771" y="4834"/>
                </a:lnTo>
                <a:lnTo>
                  <a:pt x="9749" y="5032"/>
                </a:lnTo>
                <a:lnTo>
                  <a:pt x="9715" y="5216"/>
                </a:lnTo>
                <a:lnTo>
                  <a:pt x="9625" y="5385"/>
                </a:lnTo>
                <a:lnTo>
                  <a:pt x="9534" y="5513"/>
                </a:lnTo>
                <a:lnTo>
                  <a:pt x="9410" y="5626"/>
                </a:lnTo>
                <a:lnTo>
                  <a:pt x="9229" y="5710"/>
                </a:lnTo>
                <a:lnTo>
                  <a:pt x="9060" y="5767"/>
                </a:lnTo>
                <a:lnTo>
                  <a:pt x="8845" y="5767"/>
                </a:lnTo>
                <a:lnTo>
                  <a:pt x="8585" y="5739"/>
                </a:lnTo>
                <a:lnTo>
                  <a:pt x="8325" y="5654"/>
                </a:lnTo>
                <a:lnTo>
                  <a:pt x="8020" y="5513"/>
                </a:lnTo>
                <a:lnTo>
                  <a:pt x="7840" y="5442"/>
                </a:lnTo>
                <a:lnTo>
                  <a:pt x="7648" y="5385"/>
                </a:lnTo>
                <a:lnTo>
                  <a:pt x="7433" y="5329"/>
                </a:lnTo>
                <a:lnTo>
                  <a:pt x="7241" y="5301"/>
                </a:lnTo>
                <a:lnTo>
                  <a:pt x="6755" y="5301"/>
                </a:lnTo>
                <a:lnTo>
                  <a:pt x="6281" y="5329"/>
                </a:lnTo>
                <a:lnTo>
                  <a:pt x="5784" y="5385"/>
                </a:lnTo>
                <a:lnTo>
                  <a:pt x="5264" y="5498"/>
                </a:lnTo>
                <a:lnTo>
                  <a:pt x="4744" y="5597"/>
                </a:lnTo>
                <a:lnTo>
                  <a:pt x="4247" y="5739"/>
                </a:lnTo>
                <a:lnTo>
                  <a:pt x="4202" y="5894"/>
                </a:lnTo>
                <a:lnTo>
                  <a:pt x="4202" y="6191"/>
                </a:lnTo>
                <a:lnTo>
                  <a:pt x="4202" y="6545"/>
                </a:lnTo>
                <a:lnTo>
                  <a:pt x="4225" y="6954"/>
                </a:lnTo>
                <a:lnTo>
                  <a:pt x="4315" y="7930"/>
                </a:lnTo>
                <a:lnTo>
                  <a:pt x="4394" y="9018"/>
                </a:lnTo>
                <a:lnTo>
                  <a:pt x="4439" y="9570"/>
                </a:lnTo>
                <a:lnTo>
                  <a:pt x="4462" y="10107"/>
                </a:lnTo>
                <a:lnTo>
                  <a:pt x="4484" y="10630"/>
                </a:lnTo>
                <a:lnTo>
                  <a:pt x="4507" y="11082"/>
                </a:lnTo>
                <a:lnTo>
                  <a:pt x="4484" y="11520"/>
                </a:lnTo>
                <a:lnTo>
                  <a:pt x="4439" y="11874"/>
                </a:lnTo>
                <a:lnTo>
                  <a:pt x="4394" y="12029"/>
                </a:lnTo>
                <a:lnTo>
                  <a:pt x="4349" y="12171"/>
                </a:lnTo>
                <a:lnTo>
                  <a:pt x="4315" y="12284"/>
                </a:lnTo>
                <a:lnTo>
                  <a:pt x="4247" y="12354"/>
                </a:lnTo>
                <a:close/>
              </a:path>
            </a:pathLst>
          </a:custGeom>
          <a:gradFill rotWithShape="1">
            <a:gsLst>
              <a:gs pos="0">
                <a:srgbClr val="FFCC00">
                  <a:gamma/>
                  <a:tint val="45490"/>
                  <a:invGamma/>
                </a:srgbClr>
              </a:gs>
              <a:gs pos="100000">
                <a:srgbClr val="FFCC00"/>
              </a:gs>
            </a:gsLst>
            <a:lin ang="5400000" scaled="1"/>
          </a:gradFill>
          <a:ln w="57150">
            <a:solidFill>
              <a:srgbClr val="FFFFFF"/>
            </a:solidFill>
            <a:miter lim="800000"/>
            <a:headEnd/>
            <a:tailEnd/>
          </a:ln>
          <a:effectLst>
            <a:outerShdw dist="135003" dir="2471156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ru-RU"/>
          </a:p>
        </p:txBody>
      </p:sp>
      <p:sp>
        <p:nvSpPr>
          <p:cNvPr id="15" name="Text Box 36"/>
          <p:cNvSpPr txBox="1">
            <a:spLocks noChangeArrowheads="1"/>
          </p:cNvSpPr>
          <p:nvPr/>
        </p:nvSpPr>
        <p:spPr bwMode="auto">
          <a:xfrm>
            <a:off x="1691680" y="2780928"/>
            <a:ext cx="1512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детьми</a:t>
            </a:r>
            <a:endParaRPr lang="en-US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5796136" y="2780928"/>
            <a:ext cx="1512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родителями</a:t>
            </a:r>
            <a:endParaRPr lang="en-US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 Box 36"/>
          <p:cNvSpPr txBox="1">
            <a:spLocks noChangeArrowheads="1"/>
          </p:cNvSpPr>
          <p:nvPr/>
        </p:nvSpPr>
        <p:spPr bwMode="auto">
          <a:xfrm>
            <a:off x="3707904" y="2780928"/>
            <a:ext cx="151216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Работа с</a:t>
            </a:r>
          </a:p>
          <a:p>
            <a:pPr algn="ctr"/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педагогами</a:t>
            </a:r>
            <a:endParaRPr lang="en-US" b="1" dirty="0">
              <a:solidFill>
                <a:schemeClr val="accent4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17063370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1" grpId="0" animBg="1"/>
      <p:bldP spid="13" grpId="0" animBg="1"/>
      <p:bldP spid="15" grpId="0" build="allAtOnce"/>
      <p:bldP spid="16" grpId="0" build="allAtOnce"/>
      <p:bldP spid="17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285720" y="280083"/>
            <a:ext cx="842968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2675" algn="l"/>
              </a:tabLst>
            </a:pPr>
            <a:r>
              <a:rPr lang="ru-RU" sz="2800" b="1" i="1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Times New Roman" pitchFamily="18" charset="0"/>
              </a:rPr>
              <a:t>Работа с детьми:</a:t>
            </a: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lang="ru-RU" sz="2800" dirty="0" smtClean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Times New Roman" pitchFamily="18" charset="0"/>
            </a:endParaRPr>
          </a:p>
          <a:p>
            <a:pPr indent="360363" fontAlgn="base">
              <a:spcBef>
                <a:spcPct val="0"/>
              </a:spcBef>
              <a:spcAft>
                <a:spcPct val="0"/>
              </a:spcAft>
              <a:tabLst>
                <a:tab pos="1082675" algn="l"/>
              </a:tabLs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Цель -</a:t>
            </a:r>
            <a:r>
              <a:rPr kumimoji="0" lang="ru-RU" sz="2800" b="0" i="0" u="none" strike="noStrike" cap="none" normalizeH="0" dirty="0" smtClean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организация совместного обучения и воспитания детей с ОВЗ с нормально- развивающимися детьми, не ущемляя интересы не тех не других </a:t>
            </a:r>
          </a:p>
          <a:p>
            <a:pPr marL="0" marR="0" lvl="0" indent="3603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8267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285720" y="0"/>
          <a:ext cx="885828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-8"/>
          <a:ext cx="9143999" cy="6963905"/>
        </p:xfrm>
        <a:graphic>
          <a:graphicData uri="http://schemas.openxmlformats.org/drawingml/2006/table">
            <a:tbl>
              <a:tblPr/>
              <a:tblGrid>
                <a:gridCol w="1818170"/>
                <a:gridCol w="3461495"/>
                <a:gridCol w="1880005"/>
                <a:gridCol w="1984329"/>
              </a:tblGrid>
              <a:tr h="298506">
                <a:tc rowSpan="2" gridSpan="2">
                  <a:txBody>
                    <a:bodyPr/>
                    <a:lstStyle/>
                    <a:p>
                      <a:pPr marR="6223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Параметры развития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Начало года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Конец года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98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Уровень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восприятие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цвет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форма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величина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внимание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память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зрительная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слуховая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мышление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32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наглядно-действенное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32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наглядно-образное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632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словесно-образное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630"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словесно-логическое</a:t>
                      </a:r>
                      <a:r>
                        <a:rPr lang="en-US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 (c 6 </a:t>
                      </a:r>
                      <a:r>
                        <a:rPr lang="ru-RU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лет</a:t>
                      </a:r>
                      <a:r>
                        <a:rPr lang="en-US" sz="140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кругозор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состав числа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логические задачи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количество и счет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06">
                <a:tc gridSpan="2"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ориентировка во времени </a:t>
                      </a: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329">
                <a:tc gridSpan="2">
                  <a:txBody>
                    <a:bodyPr/>
                    <a:lstStyle/>
                    <a:p>
                      <a:pPr marR="62230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r>
                        <a:rPr lang="ru-RU" sz="1400" i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/>
                          <a:ea typeface="Times New Roman"/>
                          <a:cs typeface="Times New Roman"/>
                        </a:rPr>
                        <a:t>ориентировка в пространстве</a:t>
                      </a: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6223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6057900" algn="l"/>
                        </a:tabLst>
                      </a:pPr>
                      <a:endParaRPr lang="ru-RU" sz="14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27214" marR="2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576</TotalTime>
  <Words>461</Words>
  <Application>Microsoft Office PowerPoint</Application>
  <PresentationFormat>Экран (4:3)</PresentationFormat>
  <Paragraphs>124</Paragraphs>
  <Slides>22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Апекс</vt:lpstr>
      <vt:lpstr>Инклюзивная практика  в ДОУ №235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 коррекционно-развивающей работы с детьми с задержкой психического развития </dc:title>
  <dc:creator>лена</dc:creator>
  <cp:lastModifiedBy>лена</cp:lastModifiedBy>
  <cp:revision>10</cp:revision>
  <dcterms:created xsi:type="dcterms:W3CDTF">2015-01-28T11:02:50Z</dcterms:created>
  <dcterms:modified xsi:type="dcterms:W3CDTF">2015-09-25T08:54:46Z</dcterms:modified>
</cp:coreProperties>
</file>