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8"/>
  </p:notesMasterIdLst>
  <p:sldIdLst>
    <p:sldId id="287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8" r:id="rId14"/>
    <p:sldId id="277" r:id="rId15"/>
    <p:sldId id="275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65" d="100"/>
          <a:sy n="65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4394B-B46D-4AF8-B2D1-BF41D98601B4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A6A73-C385-4B5C-B5C9-D8C9DAD3A713}">
      <dgm:prSet phldrT="[Текст]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ПМПк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3FEC78-5C21-410A-9038-C037F331CA2A}" type="parTrans" cxnId="{48900B2A-460F-4F1B-9230-89E3A1C9A040}">
      <dgm:prSet/>
      <dgm:spPr/>
      <dgm:t>
        <a:bodyPr/>
        <a:lstStyle/>
        <a:p>
          <a:endParaRPr lang="ru-RU"/>
        </a:p>
      </dgm:t>
    </dgm:pt>
    <dgm:pt modelId="{5FF0287D-CF0C-4D23-B0E9-CD3335F145DF}" type="sibTrans" cxnId="{48900B2A-460F-4F1B-9230-89E3A1C9A040}">
      <dgm:prSet/>
      <dgm:spPr/>
      <dgm:t>
        <a:bodyPr/>
        <a:lstStyle/>
        <a:p>
          <a:endParaRPr lang="ru-RU"/>
        </a:p>
      </dgm:t>
    </dgm:pt>
    <dgm:pt modelId="{9FCD4157-8CA1-44DA-BE4D-0A0501A6DA67}">
      <dgm:prSet phldrT="[Текст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 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и уточнение индивидуального образовательного маршрута, определение условий и технологий психолого-педагогического сопровождения, в том числе оказания коррекционно-развивающей помощи ребенку с ОВЗ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41B1AE7-5428-4581-8C68-295A5A79CE3C}" type="parTrans" cxnId="{E08284D3-5327-4159-B202-7B2D3F24EEFA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E4048B2-BB38-4FBA-8FF4-426F8140E01A}" type="sibTrans" cxnId="{E08284D3-5327-4159-B202-7B2D3F24EEFA}">
      <dgm:prSet/>
      <dgm:spPr/>
      <dgm:t>
        <a:bodyPr/>
        <a:lstStyle/>
        <a:p>
          <a:endParaRPr lang="ru-RU"/>
        </a:p>
      </dgm:t>
    </dgm:pt>
    <dgm:pt modelId="{02E8E85C-7EE7-43A4-9E53-72AC306C031D}">
      <dgm:prSet phldrT="[Текст]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моделирование индивидуально ориентированных образовательных и коррекционно-развивающих программ на основе использования существующих программ и гибких технологий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BE725A-7534-42DD-B034-C5556EE8E29A}" type="parTrans" cxnId="{14DE7F8E-EFE7-494D-AD4F-34A5885CB14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F6403EF-656C-4210-A0B4-83FA081862A1}" type="sibTrans" cxnId="{14DE7F8E-EFE7-494D-AD4F-34A5885CB143}">
      <dgm:prSet/>
      <dgm:spPr/>
      <dgm:t>
        <a:bodyPr/>
        <a:lstStyle/>
        <a:p>
          <a:endParaRPr lang="ru-RU"/>
        </a:p>
      </dgm:t>
    </dgm:pt>
    <dgm:pt modelId="{A8BBB610-1942-4A8B-A445-22AE6854933C}">
      <dgm:prSet phldrT="[Текст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динамическая оценка эффективности мероприятий по социальной адаптации ребенка с ОВЗ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1C32A65E-F0FF-4174-B853-A34704EA4487}" type="parTrans" cxnId="{BF7F9A42-05A3-4564-A15B-2C2750219762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7F05745-6271-43F9-A45C-74E2332D17EB}" type="sibTrans" cxnId="{BF7F9A42-05A3-4564-A15B-2C2750219762}">
      <dgm:prSet/>
      <dgm:spPr/>
      <dgm:t>
        <a:bodyPr/>
        <a:lstStyle/>
        <a:p>
          <a:endParaRPr lang="ru-RU"/>
        </a:p>
      </dgm:t>
    </dgm:pt>
    <dgm:pt modelId="{DC0FB87F-1762-4395-A562-1942825FA376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изменение, при согласии родителей, образовательной траектории ребенка с ОВЗ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0D72D0-5268-4952-9731-A18DBF6B0B7C}" type="parTrans" cxnId="{CC0A16BA-FB0C-4613-B59F-9DE783B60A84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BE9D16F-B60B-4922-AED5-1DC5E1077157}" type="sibTrans" cxnId="{CC0A16BA-FB0C-4613-B59F-9DE783B60A84}">
      <dgm:prSet/>
      <dgm:spPr/>
      <dgm:t>
        <a:bodyPr/>
        <a:lstStyle/>
        <a:p>
          <a:endParaRPr lang="ru-RU"/>
        </a:p>
      </dgm:t>
    </dgm:pt>
    <dgm:pt modelId="{88F29FB6-517C-43AA-B966-BE5B927CD1FE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координация взаимодействия всех специалистов ДОУ по организации инклюзивной практики;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A4D482-4EA8-4FF5-BA10-1F7B544F6641}" type="parTrans" cxnId="{1973178D-3B3D-48C4-BC18-05AA37DEEDFC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AD522B6-E2C9-47DB-85D1-28ED60CA080D}" type="sibTrans" cxnId="{1973178D-3B3D-48C4-BC18-05AA37DEEDFC}">
      <dgm:prSet/>
      <dgm:spPr/>
      <dgm:t>
        <a:bodyPr/>
        <a:lstStyle/>
        <a:p>
          <a:endParaRPr lang="ru-RU"/>
        </a:p>
      </dgm:t>
    </dgm:pt>
    <dgm:pt modelId="{4C2F3A87-E41F-4A97-938D-00E018317992}" type="pres">
      <dgm:prSet presAssocID="{B804394B-B46D-4AF8-B2D1-BF41D98601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AE9629-90F2-49F1-8503-C68C88A51626}" type="pres">
      <dgm:prSet presAssocID="{FF1A6A73-C385-4B5C-B5C9-D8C9DAD3A713}" presName="singleCycle" presStyleCnt="0"/>
      <dgm:spPr/>
    </dgm:pt>
    <dgm:pt modelId="{4361B2BF-47DC-49B0-840B-5FD98ACADA9B}" type="pres">
      <dgm:prSet presAssocID="{FF1A6A73-C385-4B5C-B5C9-D8C9DAD3A713}" presName="singleCenter" presStyleLbl="node1" presStyleIdx="0" presStyleCnt="6" custScaleX="182355" custScaleY="52587" custLinFactNeighborX="6941" custLinFactNeighborY="-1429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37CDA0E-68DD-42F5-A3F8-3788120A9709}" type="pres">
      <dgm:prSet presAssocID="{841B1AE7-5428-4581-8C68-295A5A79CE3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2BCD94E3-BC30-4E2A-A4A0-E159734CBCEB}" type="pres">
      <dgm:prSet presAssocID="{9FCD4157-8CA1-44DA-BE4D-0A0501A6DA67}" presName="text0" presStyleLbl="node1" presStyleIdx="1" presStyleCnt="6" custScaleX="231708" custScaleY="170241" custRadScaleRad="129670" custRadScaleInc="-11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B49D1-57D3-41A9-AEBD-A5C4182F7698}" type="pres">
      <dgm:prSet presAssocID="{E9BE725A-7534-42DD-B034-C5556EE8E29A}" presName="Name56" presStyleLbl="parChTrans1D2" presStyleIdx="1" presStyleCnt="5"/>
      <dgm:spPr/>
      <dgm:t>
        <a:bodyPr/>
        <a:lstStyle/>
        <a:p>
          <a:endParaRPr lang="ru-RU"/>
        </a:p>
      </dgm:t>
    </dgm:pt>
    <dgm:pt modelId="{696E61FF-4F38-4D92-878A-3BDABCEC5B04}" type="pres">
      <dgm:prSet presAssocID="{02E8E85C-7EE7-43A4-9E53-72AC306C031D}" presName="text0" presStyleLbl="node1" presStyleIdx="2" presStyleCnt="6" custScaleX="321833" custScaleY="129246" custRadScaleRad="146648" custRadScaleInc="-6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554FE-D961-4F22-81BD-9853B05D39F2}" type="pres">
      <dgm:prSet presAssocID="{F5A4D482-4EA8-4FF5-BA10-1F7B544F6641}" presName="Name56" presStyleLbl="parChTrans1D2" presStyleIdx="2" presStyleCnt="5"/>
      <dgm:spPr/>
      <dgm:t>
        <a:bodyPr/>
        <a:lstStyle/>
        <a:p>
          <a:endParaRPr lang="ru-RU"/>
        </a:p>
      </dgm:t>
    </dgm:pt>
    <dgm:pt modelId="{A8BC435A-BC72-400A-BCB9-FDC5A314B773}" type="pres">
      <dgm:prSet presAssocID="{88F29FB6-517C-43AA-B966-BE5B927CD1FE}" presName="text0" presStyleLbl="node1" presStyleIdx="3" presStyleCnt="6" custScaleX="299007" custScaleY="93153" custRadScaleRad="122038" custRadScaleInc="-116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5794F-0D6A-4312-B0DE-13305A78D6D0}" type="pres">
      <dgm:prSet presAssocID="{350D72D0-5268-4952-9731-A18DBF6B0B7C}" presName="Name56" presStyleLbl="parChTrans1D2" presStyleIdx="3" presStyleCnt="5"/>
      <dgm:spPr/>
      <dgm:t>
        <a:bodyPr/>
        <a:lstStyle/>
        <a:p>
          <a:endParaRPr lang="ru-RU"/>
        </a:p>
      </dgm:t>
    </dgm:pt>
    <dgm:pt modelId="{1B649C60-BA26-4F67-83CD-07F888EB93D4}" type="pres">
      <dgm:prSet presAssocID="{DC0FB87F-1762-4395-A562-1942825FA376}" presName="text0" presStyleLbl="node1" presStyleIdx="4" presStyleCnt="6" custScaleX="283108" custRadScaleRad="79355" custRadScaleInc="-1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0699-04E5-4335-A260-D1BB0DB02273}" type="pres">
      <dgm:prSet presAssocID="{1C32A65E-F0FF-4174-B853-A34704EA448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7226E7F-C62B-4F19-82E8-A1BD99B5AA71}" type="pres">
      <dgm:prSet presAssocID="{A8BBB610-1942-4A8B-A445-22AE6854933C}" presName="text0" presStyleLbl="node1" presStyleIdx="5" presStyleCnt="6" custScaleX="235104" custRadScaleRad="88842" custRadScaleInc="-99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F9A42-05A3-4564-A15B-2C2750219762}" srcId="{FF1A6A73-C385-4B5C-B5C9-D8C9DAD3A713}" destId="{A8BBB610-1942-4A8B-A445-22AE6854933C}" srcOrd="4" destOrd="0" parTransId="{1C32A65E-F0FF-4174-B853-A34704EA4487}" sibTransId="{47F05745-6271-43F9-A45C-74E2332D17EB}"/>
    <dgm:cxn modelId="{CC0A16BA-FB0C-4613-B59F-9DE783B60A84}" srcId="{FF1A6A73-C385-4B5C-B5C9-D8C9DAD3A713}" destId="{DC0FB87F-1762-4395-A562-1942825FA376}" srcOrd="3" destOrd="0" parTransId="{350D72D0-5268-4952-9731-A18DBF6B0B7C}" sibTransId="{9BE9D16F-B60B-4922-AED5-1DC5E1077157}"/>
    <dgm:cxn modelId="{D4B3DB91-5449-4253-A361-FDB4ADC71059}" type="presOf" srcId="{B804394B-B46D-4AF8-B2D1-BF41D98601B4}" destId="{4C2F3A87-E41F-4A97-938D-00E018317992}" srcOrd="0" destOrd="0" presId="urn:microsoft.com/office/officeart/2008/layout/RadialCluster"/>
    <dgm:cxn modelId="{E08284D3-5327-4159-B202-7B2D3F24EEFA}" srcId="{FF1A6A73-C385-4B5C-B5C9-D8C9DAD3A713}" destId="{9FCD4157-8CA1-44DA-BE4D-0A0501A6DA67}" srcOrd="0" destOrd="0" parTransId="{841B1AE7-5428-4581-8C68-295A5A79CE3C}" sibTransId="{6E4048B2-BB38-4FBA-8FF4-426F8140E01A}"/>
    <dgm:cxn modelId="{9E67494B-CB54-4220-83F5-BFE067C7772D}" type="presOf" srcId="{88F29FB6-517C-43AA-B966-BE5B927CD1FE}" destId="{A8BC435A-BC72-400A-BCB9-FDC5A314B773}" srcOrd="0" destOrd="0" presId="urn:microsoft.com/office/officeart/2008/layout/RadialCluster"/>
    <dgm:cxn modelId="{A2758D58-A26A-4454-AB72-A15E9EFF262D}" type="presOf" srcId="{9FCD4157-8CA1-44DA-BE4D-0A0501A6DA67}" destId="{2BCD94E3-BC30-4E2A-A4A0-E159734CBCEB}" srcOrd="0" destOrd="0" presId="urn:microsoft.com/office/officeart/2008/layout/RadialCluster"/>
    <dgm:cxn modelId="{748FEBA8-FA98-431D-A8D1-8DB58ABA1BDC}" type="presOf" srcId="{E9BE725A-7534-42DD-B034-C5556EE8E29A}" destId="{376B49D1-57D3-41A9-AEBD-A5C4182F7698}" srcOrd="0" destOrd="0" presId="urn:microsoft.com/office/officeart/2008/layout/RadialCluster"/>
    <dgm:cxn modelId="{ED35E8F0-6643-4312-8C9D-AD2E95ABDCB9}" type="presOf" srcId="{02E8E85C-7EE7-43A4-9E53-72AC306C031D}" destId="{696E61FF-4F38-4D92-878A-3BDABCEC5B04}" srcOrd="0" destOrd="0" presId="urn:microsoft.com/office/officeart/2008/layout/RadialCluster"/>
    <dgm:cxn modelId="{522E4978-F912-41F4-92BD-9B1B71D3F8F1}" type="presOf" srcId="{DC0FB87F-1762-4395-A562-1942825FA376}" destId="{1B649C60-BA26-4F67-83CD-07F888EB93D4}" srcOrd="0" destOrd="0" presId="urn:microsoft.com/office/officeart/2008/layout/RadialCluster"/>
    <dgm:cxn modelId="{14DE7F8E-EFE7-494D-AD4F-34A5885CB143}" srcId="{FF1A6A73-C385-4B5C-B5C9-D8C9DAD3A713}" destId="{02E8E85C-7EE7-43A4-9E53-72AC306C031D}" srcOrd="1" destOrd="0" parTransId="{E9BE725A-7534-42DD-B034-C5556EE8E29A}" sibTransId="{2F6403EF-656C-4210-A0B4-83FA081862A1}"/>
    <dgm:cxn modelId="{EF086207-AF4F-4216-AE5A-29EDB84EFD4A}" type="presOf" srcId="{1C32A65E-F0FF-4174-B853-A34704EA4487}" destId="{83680699-04E5-4335-A260-D1BB0DB02273}" srcOrd="0" destOrd="0" presId="urn:microsoft.com/office/officeart/2008/layout/RadialCluster"/>
    <dgm:cxn modelId="{E7AA370D-228C-4CD6-A205-4DB38B4EC897}" type="presOf" srcId="{F5A4D482-4EA8-4FF5-BA10-1F7B544F6641}" destId="{26C554FE-D961-4F22-81BD-9853B05D39F2}" srcOrd="0" destOrd="0" presId="urn:microsoft.com/office/officeart/2008/layout/RadialCluster"/>
    <dgm:cxn modelId="{BCDD73DD-02A8-41F0-AF05-5AA9183AED6E}" type="presOf" srcId="{A8BBB610-1942-4A8B-A445-22AE6854933C}" destId="{57226E7F-C62B-4F19-82E8-A1BD99B5AA71}" srcOrd="0" destOrd="0" presId="urn:microsoft.com/office/officeart/2008/layout/RadialCluster"/>
    <dgm:cxn modelId="{0AA729CB-EB2E-4F34-A116-2152D817EA4C}" type="presOf" srcId="{350D72D0-5268-4952-9731-A18DBF6B0B7C}" destId="{55A5794F-0D6A-4312-B0DE-13305A78D6D0}" srcOrd="0" destOrd="0" presId="urn:microsoft.com/office/officeart/2008/layout/RadialCluster"/>
    <dgm:cxn modelId="{D84D83DE-CE00-4064-8E97-B7E01CF0056B}" type="presOf" srcId="{841B1AE7-5428-4581-8C68-295A5A79CE3C}" destId="{E37CDA0E-68DD-42F5-A3F8-3788120A9709}" srcOrd="0" destOrd="0" presId="urn:microsoft.com/office/officeart/2008/layout/RadialCluster"/>
    <dgm:cxn modelId="{1973178D-3B3D-48C4-BC18-05AA37DEEDFC}" srcId="{FF1A6A73-C385-4B5C-B5C9-D8C9DAD3A713}" destId="{88F29FB6-517C-43AA-B966-BE5B927CD1FE}" srcOrd="2" destOrd="0" parTransId="{F5A4D482-4EA8-4FF5-BA10-1F7B544F6641}" sibTransId="{8AD522B6-E2C9-47DB-85D1-28ED60CA080D}"/>
    <dgm:cxn modelId="{48900B2A-460F-4F1B-9230-89E3A1C9A040}" srcId="{B804394B-B46D-4AF8-B2D1-BF41D98601B4}" destId="{FF1A6A73-C385-4B5C-B5C9-D8C9DAD3A713}" srcOrd="0" destOrd="0" parTransId="{083FEC78-5C21-410A-9038-C037F331CA2A}" sibTransId="{5FF0287D-CF0C-4D23-B0E9-CD3335F145DF}"/>
    <dgm:cxn modelId="{DF718783-B800-460A-A124-C2B88E204562}" type="presOf" srcId="{FF1A6A73-C385-4B5C-B5C9-D8C9DAD3A713}" destId="{4361B2BF-47DC-49B0-840B-5FD98ACADA9B}" srcOrd="0" destOrd="0" presId="urn:microsoft.com/office/officeart/2008/layout/RadialCluster"/>
    <dgm:cxn modelId="{829FC6F9-EAE8-4F53-8725-D2486628CE35}" type="presParOf" srcId="{4C2F3A87-E41F-4A97-938D-00E018317992}" destId="{4AAE9629-90F2-49F1-8503-C68C88A51626}" srcOrd="0" destOrd="0" presId="urn:microsoft.com/office/officeart/2008/layout/RadialCluster"/>
    <dgm:cxn modelId="{50532C09-A80E-4973-A39D-3D28C404ED55}" type="presParOf" srcId="{4AAE9629-90F2-49F1-8503-C68C88A51626}" destId="{4361B2BF-47DC-49B0-840B-5FD98ACADA9B}" srcOrd="0" destOrd="0" presId="urn:microsoft.com/office/officeart/2008/layout/RadialCluster"/>
    <dgm:cxn modelId="{775A6976-1019-4AD8-AD59-3E2A82FBC53D}" type="presParOf" srcId="{4AAE9629-90F2-49F1-8503-C68C88A51626}" destId="{E37CDA0E-68DD-42F5-A3F8-3788120A9709}" srcOrd="1" destOrd="0" presId="urn:microsoft.com/office/officeart/2008/layout/RadialCluster"/>
    <dgm:cxn modelId="{38C916A9-4703-4E46-AF8D-A10F7FAADA5B}" type="presParOf" srcId="{4AAE9629-90F2-49F1-8503-C68C88A51626}" destId="{2BCD94E3-BC30-4E2A-A4A0-E159734CBCEB}" srcOrd="2" destOrd="0" presId="urn:microsoft.com/office/officeart/2008/layout/RadialCluster"/>
    <dgm:cxn modelId="{8342B7E0-832A-4DD2-A07A-EED1D72EA6C6}" type="presParOf" srcId="{4AAE9629-90F2-49F1-8503-C68C88A51626}" destId="{376B49D1-57D3-41A9-AEBD-A5C4182F7698}" srcOrd="3" destOrd="0" presId="urn:microsoft.com/office/officeart/2008/layout/RadialCluster"/>
    <dgm:cxn modelId="{BE184AFE-BBF1-47E9-A1D6-2D25562A5736}" type="presParOf" srcId="{4AAE9629-90F2-49F1-8503-C68C88A51626}" destId="{696E61FF-4F38-4D92-878A-3BDABCEC5B04}" srcOrd="4" destOrd="0" presId="urn:microsoft.com/office/officeart/2008/layout/RadialCluster"/>
    <dgm:cxn modelId="{D004E13F-6AA5-4789-ABF5-902A08A61202}" type="presParOf" srcId="{4AAE9629-90F2-49F1-8503-C68C88A51626}" destId="{26C554FE-D961-4F22-81BD-9853B05D39F2}" srcOrd="5" destOrd="0" presId="urn:microsoft.com/office/officeart/2008/layout/RadialCluster"/>
    <dgm:cxn modelId="{6A303D16-3F32-4AD7-9FD0-DF41F7CC91CE}" type="presParOf" srcId="{4AAE9629-90F2-49F1-8503-C68C88A51626}" destId="{A8BC435A-BC72-400A-BCB9-FDC5A314B773}" srcOrd="6" destOrd="0" presId="urn:microsoft.com/office/officeart/2008/layout/RadialCluster"/>
    <dgm:cxn modelId="{0411D7BB-D5E6-472E-A679-F0D5B784E136}" type="presParOf" srcId="{4AAE9629-90F2-49F1-8503-C68C88A51626}" destId="{55A5794F-0D6A-4312-B0DE-13305A78D6D0}" srcOrd="7" destOrd="0" presId="urn:microsoft.com/office/officeart/2008/layout/RadialCluster"/>
    <dgm:cxn modelId="{0FDAD11B-10BA-481A-A75A-BCEAA43AE834}" type="presParOf" srcId="{4AAE9629-90F2-49F1-8503-C68C88A51626}" destId="{1B649C60-BA26-4F67-83CD-07F888EB93D4}" srcOrd="8" destOrd="0" presId="urn:microsoft.com/office/officeart/2008/layout/RadialCluster"/>
    <dgm:cxn modelId="{0B6D4E91-321D-4C51-A37E-52B0AC8F0911}" type="presParOf" srcId="{4AAE9629-90F2-49F1-8503-C68C88A51626}" destId="{83680699-04E5-4335-A260-D1BB0DB02273}" srcOrd="9" destOrd="0" presId="urn:microsoft.com/office/officeart/2008/layout/RadialCluster"/>
    <dgm:cxn modelId="{2C8B4ABE-470E-416D-934C-A18421B23D0D}" type="presParOf" srcId="{4AAE9629-90F2-49F1-8503-C68C88A51626}" destId="{57226E7F-C62B-4F19-82E8-A1BD99B5AA7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73701-6D37-4D3B-A6DD-66AD68E0775C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6A601-5E2F-4F82-A97F-9874C509E5B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 психолого – педагогического  сопровождения  детей  с  нарушениями  развития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3B7C5-79ED-4F83-975D-06040069EF9C}" type="parTrans" cxnId="{CFD15980-D8FD-42B1-853C-C6E964F9440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3A1B87FB-39A1-491E-87B6-01ABFE1A3DF2}" type="sibTrans" cxnId="{CFD15980-D8FD-42B1-853C-C6E964F94401}">
      <dgm:prSet/>
      <dgm:spPr/>
      <dgm:t>
        <a:bodyPr/>
        <a:lstStyle/>
        <a:p>
          <a:endParaRPr lang="ru-RU"/>
        </a:p>
      </dgm:t>
    </dgm:pt>
    <dgm:pt modelId="{79DB10EF-4DA5-4514-93D5-0093197F942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 предпосылок  учебной  деятельности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F09E9-8BD5-4A0D-A846-EB60BD6CB483}" type="parTrans" cxnId="{9A2BBB68-1A45-4E06-843F-30A0B188A3C3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10992F69-AC26-4238-8383-08F82FE4FF17}" type="sibTrans" cxnId="{9A2BBB68-1A45-4E06-843F-30A0B188A3C3}">
      <dgm:prSet/>
      <dgm:spPr/>
      <dgm:t>
        <a:bodyPr/>
        <a:lstStyle/>
        <a:p>
          <a:endParaRPr lang="ru-RU"/>
        </a:p>
      </dgm:t>
    </dgm:pt>
    <dgm:pt modelId="{FD989E5B-9F3A-4A15-9498-8F1047DBDAE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 развития  личности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9ABB4C-72A3-4B89-833E-C95796467F09}" type="parTrans" cxnId="{74A02B62-D67C-41FF-8468-F4FCCCCEEB02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5796B664-C65E-4001-9091-E94701F64AD1}" type="sibTrans" cxnId="{74A02B62-D67C-41FF-8468-F4FCCCCEEB02}">
      <dgm:prSet/>
      <dgm:spPr/>
      <dgm:t>
        <a:bodyPr/>
        <a:lstStyle/>
        <a:p>
          <a:endParaRPr lang="ru-RU"/>
        </a:p>
      </dgm:t>
    </dgm:pt>
    <dgm:pt modelId="{3E71B184-D687-423F-9EF3-5A96CBBE07B4}">
      <dgm:prSet/>
      <dgm:spPr>
        <a:solidFill>
          <a:schemeClr val="accent6"/>
        </a:solidFill>
      </dgm:spPr>
      <dgm:t>
        <a:bodyPr/>
        <a:lstStyle/>
        <a:p>
          <a:endParaRPr lang="ru-RU" dirty="0"/>
        </a:p>
      </dgm:t>
    </dgm:pt>
    <dgm:pt modelId="{67FE4A94-CF31-42A6-A583-FAD5355D1F0D}" type="parTrans" cxnId="{3B1A1E95-A47C-4F14-BBF9-42796F5360B0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FFA4A817-7A0B-4940-AFB7-E4FE2A99F2CF}" type="sibTrans" cxnId="{3B1A1E95-A47C-4F14-BBF9-42796F5360B0}">
      <dgm:prSet/>
      <dgm:spPr/>
      <dgm:t>
        <a:bodyPr/>
        <a:lstStyle/>
        <a:p>
          <a:endParaRPr lang="ru-RU"/>
        </a:p>
      </dgm:t>
    </dgm:pt>
    <dgm:pt modelId="{AD175512-8618-4BF8-80DC-DCB31A829DEE}" type="pres">
      <dgm:prSet presAssocID="{7FC73701-6D37-4D3B-A6DD-66AD68E0775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F8948-6650-4B78-B64B-D6B4AD7977C3}" type="pres">
      <dgm:prSet presAssocID="{7FC73701-6D37-4D3B-A6DD-66AD68E0775C}" presName="cycle" presStyleCnt="0"/>
      <dgm:spPr/>
    </dgm:pt>
    <dgm:pt modelId="{A65B8A23-85D2-401B-841B-D8E7C852FBE0}" type="pres">
      <dgm:prSet presAssocID="{7FC73701-6D37-4D3B-A6DD-66AD68E0775C}" presName="centerShape" presStyleCnt="0"/>
      <dgm:spPr/>
    </dgm:pt>
    <dgm:pt modelId="{B97956F2-2C84-4412-B847-FE96B7B46ACC}" type="pres">
      <dgm:prSet presAssocID="{7FC73701-6D37-4D3B-A6DD-66AD68E0775C}" presName="connSite" presStyleLbl="node1" presStyleIdx="0" presStyleCnt="5"/>
      <dgm:spPr/>
    </dgm:pt>
    <dgm:pt modelId="{407E04D3-2110-4BDD-9951-EE11FB24F3AD}" type="pres">
      <dgm:prSet presAssocID="{7FC73701-6D37-4D3B-A6DD-66AD68E0775C}" presName="visible" presStyleLbl="node1" presStyleIdx="0" presStyleCnt="5" custScaleX="129398" custScaleY="123165" custLinFactNeighborX="-34934" custLinFactNeighborY="-202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DA17E5E-2817-4AFE-A736-FBBBCD2B0A4B}" type="pres">
      <dgm:prSet presAssocID="{B943B7C5-79ED-4F83-975D-06040069EF9C}" presName="Name25" presStyleLbl="parChTrans1D1" presStyleIdx="0" presStyleCnt="4"/>
      <dgm:spPr/>
      <dgm:t>
        <a:bodyPr/>
        <a:lstStyle/>
        <a:p>
          <a:endParaRPr lang="ru-RU"/>
        </a:p>
      </dgm:t>
    </dgm:pt>
    <dgm:pt modelId="{0EFA1DE6-D377-4AF1-BF57-1BC09B4AFE16}" type="pres">
      <dgm:prSet presAssocID="{C516A601-5E2F-4F82-A97F-9874C509E5BC}" presName="node" presStyleCnt="0"/>
      <dgm:spPr/>
    </dgm:pt>
    <dgm:pt modelId="{1D2E1B3B-06EA-4152-B53C-5199792278D9}" type="pres">
      <dgm:prSet presAssocID="{C516A601-5E2F-4F82-A97F-9874C509E5BC}" presName="parentNode" presStyleLbl="node1" presStyleIdx="1" presStyleCnt="5" custScaleX="154211" custScaleY="158015" custLinFactX="68670" custLinFactNeighborX="100000" custLinFactNeighborY="26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DB69-C97F-433E-9D54-7B5775F71223}" type="pres">
      <dgm:prSet presAssocID="{C516A601-5E2F-4F82-A97F-9874C509E5B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623E2-2526-4CC5-A1B5-94A42DC90755}" type="pres">
      <dgm:prSet presAssocID="{25DF09E9-8BD5-4A0D-A846-EB60BD6CB48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4410E51-2670-477D-959E-C728D61894A8}" type="pres">
      <dgm:prSet presAssocID="{79DB10EF-4DA5-4514-93D5-0093197F9427}" presName="node" presStyleCnt="0"/>
      <dgm:spPr/>
    </dgm:pt>
    <dgm:pt modelId="{5EAC1E94-0E72-4B9F-BD26-AA9E3F6613F4}" type="pres">
      <dgm:prSet presAssocID="{79DB10EF-4DA5-4514-93D5-0093197F9427}" presName="parentNode" presStyleLbl="node1" presStyleIdx="2" presStyleCnt="5" custScaleX="156449" custScaleY="153516" custLinFactX="85458" custLinFactNeighborX="100000" custLinFactNeighborY="33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A0BDB-2B84-466A-AF98-6B66AEC796AD}" type="pres">
      <dgm:prSet presAssocID="{79DB10EF-4DA5-4514-93D5-0093197F942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F94AA-FA45-4D0F-8CA9-41808EAA71D5}" type="pres">
      <dgm:prSet presAssocID="{A79ABB4C-72A3-4B89-833E-C95796467F0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E31D34CA-A46B-4314-A878-5D0ECE38B3D2}" type="pres">
      <dgm:prSet presAssocID="{FD989E5B-9F3A-4A15-9498-8F1047DBDAE6}" presName="node" presStyleCnt="0"/>
      <dgm:spPr/>
    </dgm:pt>
    <dgm:pt modelId="{1AB6E5B8-7E88-4894-A43C-633D85BC4606}" type="pres">
      <dgm:prSet presAssocID="{FD989E5B-9F3A-4A15-9498-8F1047DBDAE6}" presName="parentNode" presStyleLbl="node1" presStyleIdx="3" presStyleCnt="5" custScaleX="152818" custScaleY="154526" custLinFactX="24552" custLinFactNeighborX="100000" custLinFactNeighborY="43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97DF-7386-46CD-9C0D-8BC9F75A8D46}" type="pres">
      <dgm:prSet presAssocID="{FD989E5B-9F3A-4A15-9498-8F1047DBDAE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CCBB2-BDF9-4B51-B029-DC751BDCDD00}" type="pres">
      <dgm:prSet presAssocID="{67FE4A94-CF31-42A6-A583-FAD5355D1F0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17F5A0CA-C2C1-4CF2-B970-903587171301}" type="pres">
      <dgm:prSet presAssocID="{3E71B184-D687-423F-9EF3-5A96CBBE07B4}" presName="node" presStyleCnt="0"/>
      <dgm:spPr/>
    </dgm:pt>
    <dgm:pt modelId="{6CE7AAE0-EC8B-4E3F-9937-3EA2AD8F6087}" type="pres">
      <dgm:prSet presAssocID="{3E71B184-D687-423F-9EF3-5A96CBBE07B4}" presName="parentNode" presStyleLbl="node1" presStyleIdx="4" presStyleCnt="5" custScaleX="164215" custScaleY="150056" custLinFactNeighborX="40797" custLinFactNeighborY="-27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0D044-94DC-419A-8507-0EE86BF9C919}" type="pres">
      <dgm:prSet presAssocID="{3E71B184-D687-423F-9EF3-5A96CBBE07B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6770707-34E4-4D14-A2D9-B9F012AA2DF5}" type="presOf" srcId="{A79ABB4C-72A3-4B89-833E-C95796467F09}" destId="{C40F94AA-FA45-4D0F-8CA9-41808EAA71D5}" srcOrd="0" destOrd="0" presId="urn:microsoft.com/office/officeart/2005/8/layout/radial2"/>
    <dgm:cxn modelId="{386F09F0-D766-40AD-A768-A648F377FCFC}" type="presOf" srcId="{67FE4A94-CF31-42A6-A583-FAD5355D1F0D}" destId="{839CCBB2-BDF9-4B51-B029-DC751BDCDD00}" srcOrd="0" destOrd="0" presId="urn:microsoft.com/office/officeart/2005/8/layout/radial2"/>
    <dgm:cxn modelId="{9A2BBB68-1A45-4E06-843F-30A0B188A3C3}" srcId="{7FC73701-6D37-4D3B-A6DD-66AD68E0775C}" destId="{79DB10EF-4DA5-4514-93D5-0093197F9427}" srcOrd="1" destOrd="0" parTransId="{25DF09E9-8BD5-4A0D-A846-EB60BD6CB483}" sibTransId="{10992F69-AC26-4238-8383-08F82FE4FF17}"/>
    <dgm:cxn modelId="{655D91AC-8D96-4BF7-8C0A-C7014ABFA427}" type="presOf" srcId="{7FC73701-6D37-4D3B-A6DD-66AD68E0775C}" destId="{AD175512-8618-4BF8-80DC-DCB31A829DEE}" srcOrd="0" destOrd="0" presId="urn:microsoft.com/office/officeart/2005/8/layout/radial2"/>
    <dgm:cxn modelId="{00EB17ED-9541-48FD-8231-F673707122E7}" type="presOf" srcId="{B943B7C5-79ED-4F83-975D-06040069EF9C}" destId="{FDA17E5E-2817-4AFE-A736-FBBBCD2B0A4B}" srcOrd="0" destOrd="0" presId="urn:microsoft.com/office/officeart/2005/8/layout/radial2"/>
    <dgm:cxn modelId="{6A5A9576-650B-4AB0-89EC-CAF2099EA0F5}" type="presOf" srcId="{3E71B184-D687-423F-9EF3-5A96CBBE07B4}" destId="{6CE7AAE0-EC8B-4E3F-9937-3EA2AD8F6087}" srcOrd="0" destOrd="0" presId="urn:microsoft.com/office/officeart/2005/8/layout/radial2"/>
    <dgm:cxn modelId="{3B1A1E95-A47C-4F14-BBF9-42796F5360B0}" srcId="{7FC73701-6D37-4D3B-A6DD-66AD68E0775C}" destId="{3E71B184-D687-423F-9EF3-5A96CBBE07B4}" srcOrd="3" destOrd="0" parTransId="{67FE4A94-CF31-42A6-A583-FAD5355D1F0D}" sibTransId="{FFA4A817-7A0B-4940-AFB7-E4FE2A99F2CF}"/>
    <dgm:cxn modelId="{74A02B62-D67C-41FF-8468-F4FCCCCEEB02}" srcId="{7FC73701-6D37-4D3B-A6DD-66AD68E0775C}" destId="{FD989E5B-9F3A-4A15-9498-8F1047DBDAE6}" srcOrd="2" destOrd="0" parTransId="{A79ABB4C-72A3-4B89-833E-C95796467F09}" sibTransId="{5796B664-C65E-4001-9091-E94701F64AD1}"/>
    <dgm:cxn modelId="{B0E22E96-ECE8-45B4-8FD3-C42286635612}" type="presOf" srcId="{C516A601-5E2F-4F82-A97F-9874C509E5BC}" destId="{1D2E1B3B-06EA-4152-B53C-5199792278D9}" srcOrd="0" destOrd="0" presId="urn:microsoft.com/office/officeart/2005/8/layout/radial2"/>
    <dgm:cxn modelId="{CF1AC4FE-8CCA-411A-966E-56A31A3AA8B5}" type="presOf" srcId="{FD989E5B-9F3A-4A15-9498-8F1047DBDAE6}" destId="{1AB6E5B8-7E88-4894-A43C-633D85BC4606}" srcOrd="0" destOrd="0" presId="urn:microsoft.com/office/officeart/2005/8/layout/radial2"/>
    <dgm:cxn modelId="{CFD15980-D8FD-42B1-853C-C6E964F94401}" srcId="{7FC73701-6D37-4D3B-A6DD-66AD68E0775C}" destId="{C516A601-5E2F-4F82-A97F-9874C509E5BC}" srcOrd="0" destOrd="0" parTransId="{B943B7C5-79ED-4F83-975D-06040069EF9C}" sibTransId="{3A1B87FB-39A1-491E-87B6-01ABFE1A3DF2}"/>
    <dgm:cxn modelId="{8170C91F-EF29-46AC-90D4-883B98D744C6}" type="presOf" srcId="{79DB10EF-4DA5-4514-93D5-0093197F9427}" destId="{5EAC1E94-0E72-4B9F-BD26-AA9E3F6613F4}" srcOrd="0" destOrd="0" presId="urn:microsoft.com/office/officeart/2005/8/layout/radial2"/>
    <dgm:cxn modelId="{1345ECD8-08AF-4854-9E91-9C255D2D2036}" type="presOf" srcId="{25DF09E9-8BD5-4A0D-A846-EB60BD6CB483}" destId="{507623E2-2526-4CC5-A1B5-94A42DC90755}" srcOrd="0" destOrd="0" presId="urn:microsoft.com/office/officeart/2005/8/layout/radial2"/>
    <dgm:cxn modelId="{5A930B7E-8DDA-4CF5-A116-311C0F694E55}" type="presParOf" srcId="{AD175512-8618-4BF8-80DC-DCB31A829DEE}" destId="{D23F8948-6650-4B78-B64B-D6B4AD7977C3}" srcOrd="0" destOrd="0" presId="urn:microsoft.com/office/officeart/2005/8/layout/radial2"/>
    <dgm:cxn modelId="{B2FB7C26-887E-4D93-9A59-E7D92594C535}" type="presParOf" srcId="{D23F8948-6650-4B78-B64B-D6B4AD7977C3}" destId="{A65B8A23-85D2-401B-841B-D8E7C852FBE0}" srcOrd="0" destOrd="0" presId="urn:microsoft.com/office/officeart/2005/8/layout/radial2"/>
    <dgm:cxn modelId="{3E22384E-13F7-4C40-84A2-EC3040ADF35D}" type="presParOf" srcId="{A65B8A23-85D2-401B-841B-D8E7C852FBE0}" destId="{B97956F2-2C84-4412-B847-FE96B7B46ACC}" srcOrd="0" destOrd="0" presId="urn:microsoft.com/office/officeart/2005/8/layout/radial2"/>
    <dgm:cxn modelId="{504C9663-65DC-4405-895A-BDE5C28158A2}" type="presParOf" srcId="{A65B8A23-85D2-401B-841B-D8E7C852FBE0}" destId="{407E04D3-2110-4BDD-9951-EE11FB24F3AD}" srcOrd="1" destOrd="0" presId="urn:microsoft.com/office/officeart/2005/8/layout/radial2"/>
    <dgm:cxn modelId="{96D6088C-6B3D-4777-B31F-2DCE81FC833F}" type="presParOf" srcId="{D23F8948-6650-4B78-B64B-D6B4AD7977C3}" destId="{FDA17E5E-2817-4AFE-A736-FBBBCD2B0A4B}" srcOrd="1" destOrd="0" presId="urn:microsoft.com/office/officeart/2005/8/layout/radial2"/>
    <dgm:cxn modelId="{A1CC82C7-5FBD-4968-956D-7FEF9796823B}" type="presParOf" srcId="{D23F8948-6650-4B78-B64B-D6B4AD7977C3}" destId="{0EFA1DE6-D377-4AF1-BF57-1BC09B4AFE16}" srcOrd="2" destOrd="0" presId="urn:microsoft.com/office/officeart/2005/8/layout/radial2"/>
    <dgm:cxn modelId="{56AAD4D7-7658-4241-80CB-E1D4DB6A5F53}" type="presParOf" srcId="{0EFA1DE6-D377-4AF1-BF57-1BC09B4AFE16}" destId="{1D2E1B3B-06EA-4152-B53C-5199792278D9}" srcOrd="0" destOrd="0" presId="urn:microsoft.com/office/officeart/2005/8/layout/radial2"/>
    <dgm:cxn modelId="{49A13315-BC06-4239-B444-E4742C1CE434}" type="presParOf" srcId="{0EFA1DE6-D377-4AF1-BF57-1BC09B4AFE16}" destId="{BDEBDB69-C97F-433E-9D54-7B5775F71223}" srcOrd="1" destOrd="0" presId="urn:microsoft.com/office/officeart/2005/8/layout/radial2"/>
    <dgm:cxn modelId="{B6357F8A-53C8-4F11-9EAE-88DD65C61A1D}" type="presParOf" srcId="{D23F8948-6650-4B78-B64B-D6B4AD7977C3}" destId="{507623E2-2526-4CC5-A1B5-94A42DC90755}" srcOrd="3" destOrd="0" presId="urn:microsoft.com/office/officeart/2005/8/layout/radial2"/>
    <dgm:cxn modelId="{BFA4F65E-CDD7-4DE7-AAD5-DD4C482D1D8C}" type="presParOf" srcId="{D23F8948-6650-4B78-B64B-D6B4AD7977C3}" destId="{54410E51-2670-477D-959E-C728D61894A8}" srcOrd="4" destOrd="0" presId="urn:microsoft.com/office/officeart/2005/8/layout/radial2"/>
    <dgm:cxn modelId="{1D14AD91-41CA-4F46-BE95-C05BEDC158F5}" type="presParOf" srcId="{54410E51-2670-477D-959E-C728D61894A8}" destId="{5EAC1E94-0E72-4B9F-BD26-AA9E3F6613F4}" srcOrd="0" destOrd="0" presId="urn:microsoft.com/office/officeart/2005/8/layout/radial2"/>
    <dgm:cxn modelId="{8A97448F-210A-49AD-96EC-B1EB2F3DCD1B}" type="presParOf" srcId="{54410E51-2670-477D-959E-C728D61894A8}" destId="{52CA0BDB-2B84-466A-AF98-6B66AEC796AD}" srcOrd="1" destOrd="0" presId="urn:microsoft.com/office/officeart/2005/8/layout/radial2"/>
    <dgm:cxn modelId="{85172F84-B4EF-4AC0-BB5D-A6C8CE9FA1CF}" type="presParOf" srcId="{D23F8948-6650-4B78-B64B-D6B4AD7977C3}" destId="{C40F94AA-FA45-4D0F-8CA9-41808EAA71D5}" srcOrd="5" destOrd="0" presId="urn:microsoft.com/office/officeart/2005/8/layout/radial2"/>
    <dgm:cxn modelId="{FF9E230B-4CC6-43BB-BDB9-619C698DC7FB}" type="presParOf" srcId="{D23F8948-6650-4B78-B64B-D6B4AD7977C3}" destId="{E31D34CA-A46B-4314-A878-5D0ECE38B3D2}" srcOrd="6" destOrd="0" presId="urn:microsoft.com/office/officeart/2005/8/layout/radial2"/>
    <dgm:cxn modelId="{8BB8C28D-53C8-41CC-8821-265ECE3D54AE}" type="presParOf" srcId="{E31D34CA-A46B-4314-A878-5D0ECE38B3D2}" destId="{1AB6E5B8-7E88-4894-A43C-633D85BC4606}" srcOrd="0" destOrd="0" presId="urn:microsoft.com/office/officeart/2005/8/layout/radial2"/>
    <dgm:cxn modelId="{CFED812D-E8C0-4985-8367-097D260FD4C5}" type="presParOf" srcId="{E31D34CA-A46B-4314-A878-5D0ECE38B3D2}" destId="{9AE097DF-7386-46CD-9C0D-8BC9F75A8D46}" srcOrd="1" destOrd="0" presId="urn:microsoft.com/office/officeart/2005/8/layout/radial2"/>
    <dgm:cxn modelId="{C1613FDF-9273-433B-999B-AC38B966E918}" type="presParOf" srcId="{D23F8948-6650-4B78-B64B-D6B4AD7977C3}" destId="{839CCBB2-BDF9-4B51-B029-DC751BDCDD00}" srcOrd="7" destOrd="0" presId="urn:microsoft.com/office/officeart/2005/8/layout/radial2"/>
    <dgm:cxn modelId="{E8F7E492-28B6-415C-863A-6F6943D834E4}" type="presParOf" srcId="{D23F8948-6650-4B78-B64B-D6B4AD7977C3}" destId="{17F5A0CA-C2C1-4CF2-B970-903587171301}" srcOrd="8" destOrd="0" presId="urn:microsoft.com/office/officeart/2005/8/layout/radial2"/>
    <dgm:cxn modelId="{0E7910C1-2901-49F1-8DCF-1554E6B9102D}" type="presParOf" srcId="{17F5A0CA-C2C1-4CF2-B970-903587171301}" destId="{6CE7AAE0-EC8B-4E3F-9937-3EA2AD8F6087}" srcOrd="0" destOrd="0" presId="urn:microsoft.com/office/officeart/2005/8/layout/radial2"/>
    <dgm:cxn modelId="{C865B3BC-DB6A-4125-AF80-8193CF2FF278}" type="presParOf" srcId="{17F5A0CA-C2C1-4CF2-B970-903587171301}" destId="{AAC0D044-94DC-419A-8507-0EE86BF9C91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875DF-00A9-4701-A04F-960F03B9183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D93EA-98DC-461A-A56F-0DD16EB3DF87}">
      <dgm:prSet phldrT="[Текст]" custT="1"/>
      <dgm:spPr>
        <a:solidFill>
          <a:schemeClr val="accent3">
            <a:lumMod val="40000"/>
            <a:lumOff val="60000"/>
          </a:schemeClr>
        </a:solidFill>
        <a:ln w="635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 Кратковременное  пребывание  ребенка  с  ОВЗ  в  ДОУ  </a:t>
          </a:r>
          <a:r>
            <a:rPr lang="ru-RU" sz="3300" b="1" dirty="0" smtClean="0">
              <a:solidFill>
                <a:schemeClr val="tx1"/>
              </a:solidFill>
            </a:rPr>
            <a:t> </a:t>
          </a:r>
          <a:endParaRPr lang="ru-RU" sz="3300" b="1" dirty="0">
            <a:solidFill>
              <a:schemeClr val="tx1"/>
            </a:solidFill>
          </a:endParaRPr>
        </a:p>
      </dgm:t>
    </dgm:pt>
    <dgm:pt modelId="{170D24D8-D158-4060-AF18-6CFA701F2CD3}" type="parTrans" cxnId="{D4581C79-F90C-4F79-B220-CD7D727871FE}">
      <dgm:prSet/>
      <dgm:spPr/>
      <dgm:t>
        <a:bodyPr/>
        <a:lstStyle/>
        <a:p>
          <a:endParaRPr lang="ru-RU"/>
        </a:p>
      </dgm:t>
    </dgm:pt>
    <dgm:pt modelId="{C15D7907-84BE-4944-B238-19D749F1566B}" type="sibTrans" cxnId="{D4581C79-F90C-4F79-B220-CD7D727871FE}">
      <dgm:prSet/>
      <dgm:spPr/>
      <dgm:t>
        <a:bodyPr/>
        <a:lstStyle/>
        <a:p>
          <a:endParaRPr lang="ru-RU"/>
        </a:p>
      </dgm:t>
    </dgm:pt>
    <dgm:pt modelId="{440DA81C-26BE-436C-90DB-172939CE442F}">
      <dgm:prSet phldrT="[Текст]"/>
      <dgm:spPr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коррекционно – развивающих  групповых  и  индивидуальных  занятий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4B4151-0245-42DD-8907-E0B18ED6F757}" type="parTrans" cxnId="{36972A4C-AE39-4143-BA7C-0D8F1D18B38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34FDF36-6C6A-4F28-A398-FDB827EF8AAA}" type="sibTrans" cxnId="{36972A4C-AE39-4143-BA7C-0D8F1D18B38C}">
      <dgm:prSet/>
      <dgm:spPr/>
      <dgm:t>
        <a:bodyPr/>
        <a:lstStyle/>
        <a:p>
          <a:endParaRPr lang="ru-RU"/>
        </a:p>
      </dgm:t>
    </dgm:pt>
    <dgm:pt modelId="{213F9A24-7F02-4ADA-B2E8-44EC4C6C396A}">
      <dgm:prSet phldrT="[Текст]"/>
      <dgm:spPr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 ребенка  с  ОВЗ  к  включению  в  инклюзивную  группу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B0C7F-8E2F-492D-A6AB-99D9C5D58672}" type="parTrans" cxnId="{1B7F4424-FA91-4FB4-B9D4-5CBA896A7B7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7EBB0A-4F72-4B40-861C-5B72D5F0454E}" type="sibTrans" cxnId="{1B7F4424-FA91-4FB4-B9D4-5CBA896A7B75}">
      <dgm:prSet/>
      <dgm:spPr/>
      <dgm:t>
        <a:bodyPr/>
        <a:lstStyle/>
        <a:p>
          <a:endParaRPr lang="ru-RU"/>
        </a:p>
      </dgm:t>
    </dgm:pt>
    <dgm:pt modelId="{16DB70C8-0D6C-40FB-B1C3-54A407D8A4EB}">
      <dgm:prSet phldrT="[Текст]"/>
      <dgm:spPr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консультативной  работы  с  родителями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3AADE8-5DB2-4F5D-AB8C-B233A96CFA30}" type="parTrans" cxnId="{512E8F68-09DB-4683-B6EE-7845A9D52E4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17DDBA5-B18F-447F-87D7-86005D15133F}" type="sibTrans" cxnId="{512E8F68-09DB-4683-B6EE-7845A9D52E45}">
      <dgm:prSet/>
      <dgm:spPr/>
      <dgm:t>
        <a:bodyPr/>
        <a:lstStyle/>
        <a:p>
          <a:endParaRPr lang="ru-RU"/>
        </a:p>
      </dgm:t>
    </dgm:pt>
    <dgm:pt modelId="{2A22B808-DA53-4947-A310-96CC44B6DF2E}" type="pres">
      <dgm:prSet presAssocID="{18C875DF-00A9-4701-A04F-960F03B918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764FE-08EF-48C8-9151-806F17C635B0}" type="pres">
      <dgm:prSet presAssocID="{B54D93EA-98DC-461A-A56F-0DD16EB3DF87}" presName="root1" presStyleCnt="0"/>
      <dgm:spPr/>
    </dgm:pt>
    <dgm:pt modelId="{20E94BB5-9834-4B27-B323-2D3D912703E4}" type="pres">
      <dgm:prSet presAssocID="{B54D93EA-98DC-461A-A56F-0DD16EB3DF87}" presName="LevelOneTextNode" presStyleLbl="node0" presStyleIdx="0" presStyleCnt="1" custScaleY="95238" custLinFactNeighborX="10232" custLinFactNeighborY="-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89D1B-1142-4BD5-BBC6-D6AA6DAB2985}" type="pres">
      <dgm:prSet presAssocID="{B54D93EA-98DC-461A-A56F-0DD16EB3DF87}" presName="level2hierChild" presStyleCnt="0"/>
      <dgm:spPr/>
    </dgm:pt>
    <dgm:pt modelId="{BFD28641-3DD3-4A05-9E8E-AA22576140F8}" type="pres">
      <dgm:prSet presAssocID="{B54B4151-0245-42DD-8907-E0B18ED6F75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3F967CC-A5AB-45BE-B992-D3650AE31313}" type="pres">
      <dgm:prSet presAssocID="{B54B4151-0245-42DD-8907-E0B18ED6F75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D6A0AD6-F2D8-4A19-BDD3-50E411C93C61}" type="pres">
      <dgm:prSet presAssocID="{440DA81C-26BE-436C-90DB-172939CE442F}" presName="root2" presStyleCnt="0"/>
      <dgm:spPr/>
    </dgm:pt>
    <dgm:pt modelId="{F19F547C-D17A-40BD-B873-FB818B34510E}" type="pres">
      <dgm:prSet presAssocID="{440DA81C-26BE-436C-90DB-172939CE442F}" presName="LevelTwoTextNode" presStyleLbl="node2" presStyleIdx="0" presStyleCnt="3" custScaleX="171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FB297-C204-42A7-BE21-9C8AE63CBAF8}" type="pres">
      <dgm:prSet presAssocID="{440DA81C-26BE-436C-90DB-172939CE442F}" presName="level3hierChild" presStyleCnt="0"/>
      <dgm:spPr/>
    </dgm:pt>
    <dgm:pt modelId="{E9BC4E01-3398-4D2D-B4A6-DC3E7B0B653A}" type="pres">
      <dgm:prSet presAssocID="{E6DB0C7F-8E2F-492D-A6AB-99D9C5D5867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7673989-AEA2-46FF-8D85-BEA73A928CE7}" type="pres">
      <dgm:prSet presAssocID="{E6DB0C7F-8E2F-492D-A6AB-99D9C5D5867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8A02122-F395-4C5F-9B01-AEE391B4218F}" type="pres">
      <dgm:prSet presAssocID="{213F9A24-7F02-4ADA-B2E8-44EC4C6C396A}" presName="root2" presStyleCnt="0"/>
      <dgm:spPr/>
    </dgm:pt>
    <dgm:pt modelId="{EF131AE0-87E1-4B0D-ABE7-0C94E0D11EC0}" type="pres">
      <dgm:prSet presAssocID="{213F9A24-7F02-4ADA-B2E8-44EC4C6C396A}" presName="LevelTwoTextNode" presStyleLbl="node2" presStyleIdx="1" presStyleCnt="3" custScaleX="173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AF01C-3F1F-4961-A8B8-A344216FF5A1}" type="pres">
      <dgm:prSet presAssocID="{213F9A24-7F02-4ADA-B2E8-44EC4C6C396A}" presName="level3hierChild" presStyleCnt="0"/>
      <dgm:spPr/>
    </dgm:pt>
    <dgm:pt modelId="{ECF32F55-5153-445F-8EC6-1A579B7ECD7A}" type="pres">
      <dgm:prSet presAssocID="{953AADE8-5DB2-4F5D-AB8C-B233A96CFA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B678D6E-857A-4366-AD5C-B44EDCB5C042}" type="pres">
      <dgm:prSet presAssocID="{953AADE8-5DB2-4F5D-AB8C-B233A96CFA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074285C-8633-4258-B606-24BA34546ABC}" type="pres">
      <dgm:prSet presAssocID="{16DB70C8-0D6C-40FB-B1C3-54A407D8A4EB}" presName="root2" presStyleCnt="0"/>
      <dgm:spPr/>
    </dgm:pt>
    <dgm:pt modelId="{4BFC28FB-C561-47DC-BBDA-1FF5E01B6DCB}" type="pres">
      <dgm:prSet presAssocID="{16DB70C8-0D6C-40FB-B1C3-54A407D8A4EB}" presName="LevelTwoTextNode" presStyleLbl="node2" presStyleIdx="2" presStyleCnt="3" custScaleX="16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CA20E-85C0-4586-8535-82D6620995C0}" type="pres">
      <dgm:prSet presAssocID="{16DB70C8-0D6C-40FB-B1C3-54A407D8A4EB}" presName="level3hierChild" presStyleCnt="0"/>
      <dgm:spPr/>
    </dgm:pt>
  </dgm:ptLst>
  <dgm:cxnLst>
    <dgm:cxn modelId="{B72E8FC6-7759-4449-A6E4-3ED9AD370BEB}" type="presOf" srcId="{213F9A24-7F02-4ADA-B2E8-44EC4C6C396A}" destId="{EF131AE0-87E1-4B0D-ABE7-0C94E0D11EC0}" srcOrd="0" destOrd="0" presId="urn:microsoft.com/office/officeart/2008/layout/HorizontalMultiLevelHierarchy"/>
    <dgm:cxn modelId="{D4581C79-F90C-4F79-B220-CD7D727871FE}" srcId="{18C875DF-00A9-4701-A04F-960F03B9183C}" destId="{B54D93EA-98DC-461A-A56F-0DD16EB3DF87}" srcOrd="0" destOrd="0" parTransId="{170D24D8-D158-4060-AF18-6CFA701F2CD3}" sibTransId="{C15D7907-84BE-4944-B238-19D749F1566B}"/>
    <dgm:cxn modelId="{A3BE8431-CC4C-49BD-8BDD-D3B666440B4C}" type="presOf" srcId="{953AADE8-5DB2-4F5D-AB8C-B233A96CFA30}" destId="{ECF32F55-5153-445F-8EC6-1A579B7ECD7A}" srcOrd="0" destOrd="0" presId="urn:microsoft.com/office/officeart/2008/layout/HorizontalMultiLevelHierarchy"/>
    <dgm:cxn modelId="{0F4D3AF4-240A-4249-8B02-AD537E5EE9F9}" type="presOf" srcId="{953AADE8-5DB2-4F5D-AB8C-B233A96CFA30}" destId="{3B678D6E-857A-4366-AD5C-B44EDCB5C042}" srcOrd="1" destOrd="0" presId="urn:microsoft.com/office/officeart/2008/layout/HorizontalMultiLevelHierarchy"/>
    <dgm:cxn modelId="{C0398686-2ABA-4266-B51A-35B1F01410E1}" type="presOf" srcId="{16DB70C8-0D6C-40FB-B1C3-54A407D8A4EB}" destId="{4BFC28FB-C561-47DC-BBDA-1FF5E01B6DCB}" srcOrd="0" destOrd="0" presId="urn:microsoft.com/office/officeart/2008/layout/HorizontalMultiLevelHierarchy"/>
    <dgm:cxn modelId="{1B7F4424-FA91-4FB4-B9D4-5CBA896A7B75}" srcId="{B54D93EA-98DC-461A-A56F-0DD16EB3DF87}" destId="{213F9A24-7F02-4ADA-B2E8-44EC4C6C396A}" srcOrd="1" destOrd="0" parTransId="{E6DB0C7F-8E2F-492D-A6AB-99D9C5D58672}" sibTransId="{797EBB0A-4F72-4B40-861C-5B72D5F0454E}"/>
    <dgm:cxn modelId="{8BD55191-2F4E-48AE-8607-96401778DA70}" type="presOf" srcId="{B54B4151-0245-42DD-8907-E0B18ED6F757}" destId="{33F967CC-A5AB-45BE-B992-D3650AE31313}" srcOrd="1" destOrd="0" presId="urn:microsoft.com/office/officeart/2008/layout/HorizontalMultiLevelHierarchy"/>
    <dgm:cxn modelId="{FEA28DEE-DE25-4F71-A063-DAE4E6620721}" type="presOf" srcId="{18C875DF-00A9-4701-A04F-960F03B9183C}" destId="{2A22B808-DA53-4947-A310-96CC44B6DF2E}" srcOrd="0" destOrd="0" presId="urn:microsoft.com/office/officeart/2008/layout/HorizontalMultiLevelHierarchy"/>
    <dgm:cxn modelId="{569A0CD9-82B8-440E-8113-E1FBD4F397AE}" type="presOf" srcId="{440DA81C-26BE-436C-90DB-172939CE442F}" destId="{F19F547C-D17A-40BD-B873-FB818B34510E}" srcOrd="0" destOrd="0" presId="urn:microsoft.com/office/officeart/2008/layout/HorizontalMultiLevelHierarchy"/>
    <dgm:cxn modelId="{36972A4C-AE39-4143-BA7C-0D8F1D18B38C}" srcId="{B54D93EA-98DC-461A-A56F-0DD16EB3DF87}" destId="{440DA81C-26BE-436C-90DB-172939CE442F}" srcOrd="0" destOrd="0" parTransId="{B54B4151-0245-42DD-8907-E0B18ED6F757}" sibTransId="{F34FDF36-6C6A-4F28-A398-FDB827EF8AAA}"/>
    <dgm:cxn modelId="{800D19F2-290C-4AA2-8655-7AB3B5E3BA3E}" type="presOf" srcId="{B54D93EA-98DC-461A-A56F-0DD16EB3DF87}" destId="{20E94BB5-9834-4B27-B323-2D3D912703E4}" srcOrd="0" destOrd="0" presId="urn:microsoft.com/office/officeart/2008/layout/HorizontalMultiLevelHierarchy"/>
    <dgm:cxn modelId="{7F6FB2EB-005B-4BAD-A1E0-7CE35C3E4C96}" type="presOf" srcId="{B54B4151-0245-42DD-8907-E0B18ED6F757}" destId="{BFD28641-3DD3-4A05-9E8E-AA22576140F8}" srcOrd="0" destOrd="0" presId="urn:microsoft.com/office/officeart/2008/layout/HorizontalMultiLevelHierarchy"/>
    <dgm:cxn modelId="{7CC3D097-388A-46D7-8BD1-B24EEC2D0EAA}" type="presOf" srcId="{E6DB0C7F-8E2F-492D-A6AB-99D9C5D58672}" destId="{E9BC4E01-3398-4D2D-B4A6-DC3E7B0B653A}" srcOrd="0" destOrd="0" presId="urn:microsoft.com/office/officeart/2008/layout/HorizontalMultiLevelHierarchy"/>
    <dgm:cxn modelId="{512E8F68-09DB-4683-B6EE-7845A9D52E45}" srcId="{B54D93EA-98DC-461A-A56F-0DD16EB3DF87}" destId="{16DB70C8-0D6C-40FB-B1C3-54A407D8A4EB}" srcOrd="2" destOrd="0" parTransId="{953AADE8-5DB2-4F5D-AB8C-B233A96CFA30}" sibTransId="{817DDBA5-B18F-447F-87D7-86005D15133F}"/>
    <dgm:cxn modelId="{16C8C571-74B5-41EA-923D-2F3A158A5E6B}" type="presOf" srcId="{E6DB0C7F-8E2F-492D-A6AB-99D9C5D58672}" destId="{C7673989-AEA2-46FF-8D85-BEA73A928CE7}" srcOrd="1" destOrd="0" presId="urn:microsoft.com/office/officeart/2008/layout/HorizontalMultiLevelHierarchy"/>
    <dgm:cxn modelId="{33CCC5EF-88E8-47BA-9771-2FB8C32B8EB4}" type="presParOf" srcId="{2A22B808-DA53-4947-A310-96CC44B6DF2E}" destId="{E9F764FE-08EF-48C8-9151-806F17C635B0}" srcOrd="0" destOrd="0" presId="urn:microsoft.com/office/officeart/2008/layout/HorizontalMultiLevelHierarchy"/>
    <dgm:cxn modelId="{9DCACCA6-E40C-4C71-932C-BE486AD23AB0}" type="presParOf" srcId="{E9F764FE-08EF-48C8-9151-806F17C635B0}" destId="{20E94BB5-9834-4B27-B323-2D3D912703E4}" srcOrd="0" destOrd="0" presId="urn:microsoft.com/office/officeart/2008/layout/HorizontalMultiLevelHierarchy"/>
    <dgm:cxn modelId="{B60BD11F-3C18-4407-ACAF-8369123F2553}" type="presParOf" srcId="{E9F764FE-08EF-48C8-9151-806F17C635B0}" destId="{EEA89D1B-1142-4BD5-BBC6-D6AA6DAB2985}" srcOrd="1" destOrd="0" presId="urn:microsoft.com/office/officeart/2008/layout/HorizontalMultiLevelHierarchy"/>
    <dgm:cxn modelId="{F5E4A23E-E36E-4954-999E-94223B2E071E}" type="presParOf" srcId="{EEA89D1B-1142-4BD5-BBC6-D6AA6DAB2985}" destId="{BFD28641-3DD3-4A05-9E8E-AA22576140F8}" srcOrd="0" destOrd="0" presId="urn:microsoft.com/office/officeart/2008/layout/HorizontalMultiLevelHierarchy"/>
    <dgm:cxn modelId="{A625051D-A112-4184-BA5A-B994FB7C1F88}" type="presParOf" srcId="{BFD28641-3DD3-4A05-9E8E-AA22576140F8}" destId="{33F967CC-A5AB-45BE-B992-D3650AE31313}" srcOrd="0" destOrd="0" presId="urn:microsoft.com/office/officeart/2008/layout/HorizontalMultiLevelHierarchy"/>
    <dgm:cxn modelId="{81F83A0D-23B7-4AE5-9987-61B43C723C5C}" type="presParOf" srcId="{EEA89D1B-1142-4BD5-BBC6-D6AA6DAB2985}" destId="{3D6A0AD6-F2D8-4A19-BDD3-50E411C93C61}" srcOrd="1" destOrd="0" presId="urn:microsoft.com/office/officeart/2008/layout/HorizontalMultiLevelHierarchy"/>
    <dgm:cxn modelId="{9653BF01-BF06-4B49-9426-9DB254932FFE}" type="presParOf" srcId="{3D6A0AD6-F2D8-4A19-BDD3-50E411C93C61}" destId="{F19F547C-D17A-40BD-B873-FB818B34510E}" srcOrd="0" destOrd="0" presId="urn:microsoft.com/office/officeart/2008/layout/HorizontalMultiLevelHierarchy"/>
    <dgm:cxn modelId="{F51D29F4-116E-4C44-89D2-9A5DAEDC1C86}" type="presParOf" srcId="{3D6A0AD6-F2D8-4A19-BDD3-50E411C93C61}" destId="{9C6FB297-C204-42A7-BE21-9C8AE63CBAF8}" srcOrd="1" destOrd="0" presId="urn:microsoft.com/office/officeart/2008/layout/HorizontalMultiLevelHierarchy"/>
    <dgm:cxn modelId="{671FFDB7-82AC-4CBA-98F4-01F270928E44}" type="presParOf" srcId="{EEA89D1B-1142-4BD5-BBC6-D6AA6DAB2985}" destId="{E9BC4E01-3398-4D2D-B4A6-DC3E7B0B653A}" srcOrd="2" destOrd="0" presId="urn:microsoft.com/office/officeart/2008/layout/HorizontalMultiLevelHierarchy"/>
    <dgm:cxn modelId="{DF01333A-781B-4813-99BB-9604A93BE544}" type="presParOf" srcId="{E9BC4E01-3398-4D2D-B4A6-DC3E7B0B653A}" destId="{C7673989-AEA2-46FF-8D85-BEA73A928CE7}" srcOrd="0" destOrd="0" presId="urn:microsoft.com/office/officeart/2008/layout/HorizontalMultiLevelHierarchy"/>
    <dgm:cxn modelId="{7C426914-B10A-49AC-828D-C8FD969B188F}" type="presParOf" srcId="{EEA89D1B-1142-4BD5-BBC6-D6AA6DAB2985}" destId="{38A02122-F395-4C5F-9B01-AEE391B4218F}" srcOrd="3" destOrd="0" presId="urn:microsoft.com/office/officeart/2008/layout/HorizontalMultiLevelHierarchy"/>
    <dgm:cxn modelId="{BB6F837D-B968-473A-A067-F9A7ED63341E}" type="presParOf" srcId="{38A02122-F395-4C5F-9B01-AEE391B4218F}" destId="{EF131AE0-87E1-4B0D-ABE7-0C94E0D11EC0}" srcOrd="0" destOrd="0" presId="urn:microsoft.com/office/officeart/2008/layout/HorizontalMultiLevelHierarchy"/>
    <dgm:cxn modelId="{0FD89494-3B6B-49A7-AF60-55955EB941CE}" type="presParOf" srcId="{38A02122-F395-4C5F-9B01-AEE391B4218F}" destId="{605AF01C-3F1F-4961-A8B8-A344216FF5A1}" srcOrd="1" destOrd="0" presId="urn:microsoft.com/office/officeart/2008/layout/HorizontalMultiLevelHierarchy"/>
    <dgm:cxn modelId="{7DE103C2-5FEF-46FB-839D-5F0718A6B065}" type="presParOf" srcId="{EEA89D1B-1142-4BD5-BBC6-D6AA6DAB2985}" destId="{ECF32F55-5153-445F-8EC6-1A579B7ECD7A}" srcOrd="4" destOrd="0" presId="urn:microsoft.com/office/officeart/2008/layout/HorizontalMultiLevelHierarchy"/>
    <dgm:cxn modelId="{BC783AFF-80DB-4BBC-809A-FD1AB450EF67}" type="presParOf" srcId="{ECF32F55-5153-445F-8EC6-1A579B7ECD7A}" destId="{3B678D6E-857A-4366-AD5C-B44EDCB5C042}" srcOrd="0" destOrd="0" presId="urn:microsoft.com/office/officeart/2008/layout/HorizontalMultiLevelHierarchy"/>
    <dgm:cxn modelId="{E3EC73A6-6F2C-4F2B-8FCC-3EACFE6237E6}" type="presParOf" srcId="{EEA89D1B-1142-4BD5-BBC6-D6AA6DAB2985}" destId="{E074285C-8633-4258-B606-24BA34546ABC}" srcOrd="5" destOrd="0" presId="urn:microsoft.com/office/officeart/2008/layout/HorizontalMultiLevelHierarchy"/>
    <dgm:cxn modelId="{187503E9-7714-402F-9ABF-8E642D6FFAAB}" type="presParOf" srcId="{E074285C-8633-4258-B606-24BA34546ABC}" destId="{4BFC28FB-C561-47DC-BBDA-1FF5E01B6DCB}" srcOrd="0" destOrd="0" presId="urn:microsoft.com/office/officeart/2008/layout/HorizontalMultiLevelHierarchy"/>
    <dgm:cxn modelId="{EC3B43FB-BAE4-47C6-A357-ECAFC963F98A}" type="presParOf" srcId="{E074285C-8633-4258-B606-24BA34546ABC}" destId="{081CA20E-85C0-4586-8535-82D6620995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3E41F-A10F-452D-9A05-918FD34D3E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AEA41-EFCC-4DE0-BA19-4E683102097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Инклюзивная  комбинированная  группа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6EB625-52A3-43D9-8027-99851180826E}" type="parTrans" cxnId="{DC9521A7-35B6-4875-A69F-30054F1CD70C}">
      <dgm:prSet/>
      <dgm:spPr/>
      <dgm:t>
        <a:bodyPr/>
        <a:lstStyle/>
        <a:p>
          <a:endParaRPr lang="ru-RU"/>
        </a:p>
      </dgm:t>
    </dgm:pt>
    <dgm:pt modelId="{C3295586-70F2-4749-B33F-F4FAEF45C2CB}" type="sibTrans" cxnId="{DC9521A7-35B6-4875-A69F-30054F1CD70C}">
      <dgm:prSet/>
      <dgm:spPr/>
      <dgm:t>
        <a:bodyPr/>
        <a:lstStyle/>
        <a:p>
          <a:endParaRPr lang="ru-RU"/>
        </a:p>
      </dgm:t>
    </dgm:pt>
    <dgm:pt modelId="{E32A6AB1-C11C-4F9E-B000-F6EFCE3FD59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 развивающей  деятельности 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38FA6-0937-455C-AE86-67644E226986}" type="parTrans" cxnId="{FE7E075B-F7FA-426C-8A68-DB40ED27FFBC}">
      <dgm:prSet/>
      <dgm:spPr/>
      <dgm:t>
        <a:bodyPr/>
        <a:lstStyle/>
        <a:p>
          <a:endParaRPr lang="ru-RU"/>
        </a:p>
      </dgm:t>
    </dgm:pt>
    <dgm:pt modelId="{0087D38F-7610-408B-B916-62D0ECEBEDF9}" type="sibTrans" cxnId="{FE7E075B-F7FA-426C-8A68-DB40ED27FFBC}">
      <dgm:prSet/>
      <dgm:spPr/>
      <dgm:t>
        <a:bodyPr/>
        <a:lstStyle/>
        <a:p>
          <a:endParaRPr lang="ru-RU"/>
        </a:p>
      </dgm:t>
    </dgm:pt>
    <dgm:pt modelId="{60E026DD-D2E5-4DCB-9748-BDCA6303125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Социализация  в  условиях совместного  обучения  и  воспитания  детей  с  ОВЗ  и  обычно  развивающихся  сверстников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257171-AE41-495C-BAE5-8CBF1A34255D}" type="parTrans" cxnId="{E5910D17-F27B-4044-A327-7BC0592362F7}">
      <dgm:prSet/>
      <dgm:spPr/>
      <dgm:t>
        <a:bodyPr/>
        <a:lstStyle/>
        <a:p>
          <a:endParaRPr lang="ru-RU"/>
        </a:p>
      </dgm:t>
    </dgm:pt>
    <dgm:pt modelId="{AD16C1FC-9743-4CB2-8FB1-49910F35EC09}" type="sibTrans" cxnId="{E5910D17-F27B-4044-A327-7BC0592362F7}">
      <dgm:prSet/>
      <dgm:spPr/>
      <dgm:t>
        <a:bodyPr/>
        <a:lstStyle/>
        <a:p>
          <a:endParaRPr lang="ru-RU"/>
        </a:p>
      </dgm:t>
    </dgm:pt>
    <dgm:pt modelId="{D9580E75-AD81-4EEC-8CA7-F929360856F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 коррекционно  деятельности  специалистов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935736-F43B-4E3D-BDE7-B63B8D4034FA}" type="parTrans" cxnId="{85F72352-5167-4EAA-A354-0745EF1950B1}">
      <dgm:prSet/>
      <dgm:spPr/>
      <dgm:t>
        <a:bodyPr/>
        <a:lstStyle/>
        <a:p>
          <a:endParaRPr lang="ru-RU"/>
        </a:p>
      </dgm:t>
    </dgm:pt>
    <dgm:pt modelId="{D1F98463-1854-45D2-BE54-046E689DB3A0}" type="sibTrans" cxnId="{85F72352-5167-4EAA-A354-0745EF1950B1}">
      <dgm:prSet/>
      <dgm:spPr/>
      <dgm:t>
        <a:bodyPr/>
        <a:lstStyle/>
        <a:p>
          <a:endParaRPr lang="ru-RU"/>
        </a:p>
      </dgm:t>
    </dgm:pt>
    <dgm:pt modelId="{BD5C8E62-1429-4EA4-9B82-0CE556938D0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 программ  творческого  развития  детей  (музыкально – ритмические  занятия,  хореография  и  др.)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5616B0-BCF6-4F19-8B45-B72C48F8D1FC}" type="parTrans" cxnId="{8E7A3E14-23B2-4593-A56F-23C89604AC74}">
      <dgm:prSet/>
      <dgm:spPr/>
      <dgm:t>
        <a:bodyPr/>
        <a:lstStyle/>
        <a:p>
          <a:endParaRPr lang="ru-RU"/>
        </a:p>
      </dgm:t>
    </dgm:pt>
    <dgm:pt modelId="{61F1630A-604C-4215-8811-FDAB9047D579}" type="sibTrans" cxnId="{8E7A3E14-23B2-4593-A56F-23C89604AC74}">
      <dgm:prSet/>
      <dgm:spPr/>
      <dgm:t>
        <a:bodyPr/>
        <a:lstStyle/>
        <a:p>
          <a:endParaRPr lang="ru-RU"/>
        </a:p>
      </dgm:t>
    </dgm:pt>
    <dgm:pt modelId="{2FF8AFC0-46B8-454C-AF24-83F7C5A05999}" type="pres">
      <dgm:prSet presAssocID="{0B63E41F-A10F-452D-9A05-918FD34D3E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13933-C249-4339-AC6A-B824E3533B10}" type="pres">
      <dgm:prSet presAssocID="{D10AEA41-EFCC-4DE0-BA19-4E683102097E}" presName="centerShape" presStyleLbl="node0" presStyleIdx="0" presStyleCnt="1" custScaleX="114815" custScaleY="115975"/>
      <dgm:spPr/>
      <dgm:t>
        <a:bodyPr/>
        <a:lstStyle/>
        <a:p>
          <a:endParaRPr lang="ru-RU"/>
        </a:p>
      </dgm:t>
    </dgm:pt>
    <dgm:pt modelId="{FF9B2AAA-BE28-486E-B23F-134087DFF11E}" type="pres">
      <dgm:prSet presAssocID="{E32A6AB1-C11C-4F9E-B000-F6EFCE3FD593}" presName="node" presStyleLbl="node1" presStyleIdx="0" presStyleCnt="4" custScaleX="165336" custScaleY="149311" custRadScaleRad="8600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35C02-A299-4B7F-8E57-EA29C17AEF1C}" type="pres">
      <dgm:prSet presAssocID="{E32A6AB1-C11C-4F9E-B000-F6EFCE3FD593}" presName="dummy" presStyleCnt="0"/>
      <dgm:spPr/>
    </dgm:pt>
    <dgm:pt modelId="{BAFBBDC3-2A51-43E0-B45C-547BC11F82FE}" type="pres">
      <dgm:prSet presAssocID="{0087D38F-7610-408B-B916-62D0ECEBEDF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5DB3785-76CF-4D4E-A76F-F3036D7BB3B2}" type="pres">
      <dgm:prSet presAssocID="{60E026DD-D2E5-4DCB-9748-BDCA63031258}" presName="node" presStyleLbl="node1" presStyleIdx="1" presStyleCnt="4" custScaleX="158445" custScaleY="14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54F49-A77D-4E73-AD80-8D1BF84C8C2D}" type="pres">
      <dgm:prSet presAssocID="{60E026DD-D2E5-4DCB-9748-BDCA63031258}" presName="dummy" presStyleCnt="0"/>
      <dgm:spPr/>
    </dgm:pt>
    <dgm:pt modelId="{A2F37B8F-93C5-4D58-97CA-9866ECBA5256}" type="pres">
      <dgm:prSet presAssocID="{AD16C1FC-9743-4CB2-8FB1-49910F35EC0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0A16302-9C17-4B68-8BEA-D3465A812EB4}" type="pres">
      <dgm:prSet presAssocID="{D9580E75-AD81-4EEC-8CA7-F929360856F0}" presName="node" presStyleLbl="node1" presStyleIdx="2" presStyleCnt="4" custScaleX="162753" custScaleY="154503" custRadScaleRad="82968" custRadScaleInc="-1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1642E-86D1-4DFF-8513-BF2AAE996635}" type="pres">
      <dgm:prSet presAssocID="{D9580E75-AD81-4EEC-8CA7-F929360856F0}" presName="dummy" presStyleCnt="0"/>
      <dgm:spPr/>
    </dgm:pt>
    <dgm:pt modelId="{8656851D-6244-4418-9AEC-7E869A52158D}" type="pres">
      <dgm:prSet presAssocID="{D1F98463-1854-45D2-BE54-046E689DB3A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DBC2D3F-31B6-481A-AA73-8050D6C2D12D}" type="pres">
      <dgm:prSet presAssocID="{BD5C8E62-1429-4EA4-9B82-0CE556938D0F}" presName="node" presStyleLbl="node1" presStyleIdx="3" presStyleCnt="4" custScaleX="151654" custScaleY="15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A8021-0C0F-4A0A-B27E-46C9172AA1B8}" type="pres">
      <dgm:prSet presAssocID="{BD5C8E62-1429-4EA4-9B82-0CE556938D0F}" presName="dummy" presStyleCnt="0"/>
      <dgm:spPr/>
    </dgm:pt>
    <dgm:pt modelId="{C2349840-0B67-4B69-A73F-B7543E2D21DB}" type="pres">
      <dgm:prSet presAssocID="{61F1630A-604C-4215-8811-FDAB9047D57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993E86A-A680-430A-9963-379BBD3E94A6}" type="presOf" srcId="{AD16C1FC-9743-4CB2-8FB1-49910F35EC09}" destId="{A2F37B8F-93C5-4D58-97CA-9866ECBA5256}" srcOrd="0" destOrd="0" presId="urn:microsoft.com/office/officeart/2005/8/layout/radial6"/>
    <dgm:cxn modelId="{B3F575AB-38D6-4B8E-97E6-40762F71D5A4}" type="presOf" srcId="{D10AEA41-EFCC-4DE0-BA19-4E683102097E}" destId="{F4813933-C249-4339-AC6A-B824E3533B10}" srcOrd="0" destOrd="0" presId="urn:microsoft.com/office/officeart/2005/8/layout/radial6"/>
    <dgm:cxn modelId="{FE7E075B-F7FA-426C-8A68-DB40ED27FFBC}" srcId="{D10AEA41-EFCC-4DE0-BA19-4E683102097E}" destId="{E32A6AB1-C11C-4F9E-B000-F6EFCE3FD593}" srcOrd="0" destOrd="0" parTransId="{C7638FA6-0937-455C-AE86-67644E226986}" sibTransId="{0087D38F-7610-408B-B916-62D0ECEBEDF9}"/>
    <dgm:cxn modelId="{DC9521A7-35B6-4875-A69F-30054F1CD70C}" srcId="{0B63E41F-A10F-452D-9A05-918FD34D3E9E}" destId="{D10AEA41-EFCC-4DE0-BA19-4E683102097E}" srcOrd="0" destOrd="0" parTransId="{9E6EB625-52A3-43D9-8027-99851180826E}" sibTransId="{C3295586-70F2-4749-B33F-F4FAEF45C2CB}"/>
    <dgm:cxn modelId="{EE05E826-172D-474D-9748-EEAFA53B223C}" type="presOf" srcId="{60E026DD-D2E5-4DCB-9748-BDCA63031258}" destId="{25DB3785-76CF-4D4E-A76F-F3036D7BB3B2}" srcOrd="0" destOrd="0" presId="urn:microsoft.com/office/officeart/2005/8/layout/radial6"/>
    <dgm:cxn modelId="{B07164B3-9A58-4D6E-81DB-E078AA92AAF6}" type="presOf" srcId="{61F1630A-604C-4215-8811-FDAB9047D579}" destId="{C2349840-0B67-4B69-A73F-B7543E2D21DB}" srcOrd="0" destOrd="0" presId="urn:microsoft.com/office/officeart/2005/8/layout/radial6"/>
    <dgm:cxn modelId="{2CAE9C6F-9631-443F-BDAD-B263BD509A03}" type="presOf" srcId="{0B63E41F-A10F-452D-9A05-918FD34D3E9E}" destId="{2FF8AFC0-46B8-454C-AF24-83F7C5A05999}" srcOrd="0" destOrd="0" presId="urn:microsoft.com/office/officeart/2005/8/layout/radial6"/>
    <dgm:cxn modelId="{9C3E81F7-8432-4C29-BF18-B9577F1670DA}" type="presOf" srcId="{BD5C8E62-1429-4EA4-9B82-0CE556938D0F}" destId="{BDBC2D3F-31B6-481A-AA73-8050D6C2D12D}" srcOrd="0" destOrd="0" presId="urn:microsoft.com/office/officeart/2005/8/layout/radial6"/>
    <dgm:cxn modelId="{8E7A3E14-23B2-4593-A56F-23C89604AC74}" srcId="{D10AEA41-EFCC-4DE0-BA19-4E683102097E}" destId="{BD5C8E62-1429-4EA4-9B82-0CE556938D0F}" srcOrd="3" destOrd="0" parTransId="{A05616B0-BCF6-4F19-8B45-B72C48F8D1FC}" sibTransId="{61F1630A-604C-4215-8811-FDAB9047D579}"/>
    <dgm:cxn modelId="{85F72352-5167-4EAA-A354-0745EF1950B1}" srcId="{D10AEA41-EFCC-4DE0-BA19-4E683102097E}" destId="{D9580E75-AD81-4EEC-8CA7-F929360856F0}" srcOrd="2" destOrd="0" parTransId="{94935736-F43B-4E3D-BDE7-B63B8D4034FA}" sibTransId="{D1F98463-1854-45D2-BE54-046E689DB3A0}"/>
    <dgm:cxn modelId="{51F48E1A-9984-4C2B-B0C5-3DC8E10892E1}" type="presOf" srcId="{E32A6AB1-C11C-4F9E-B000-F6EFCE3FD593}" destId="{FF9B2AAA-BE28-486E-B23F-134087DFF11E}" srcOrd="0" destOrd="0" presId="urn:microsoft.com/office/officeart/2005/8/layout/radial6"/>
    <dgm:cxn modelId="{C13C2D5C-595B-4375-AFD3-D010D3BE3EEB}" type="presOf" srcId="{0087D38F-7610-408B-B916-62D0ECEBEDF9}" destId="{BAFBBDC3-2A51-43E0-B45C-547BC11F82FE}" srcOrd="0" destOrd="0" presId="urn:microsoft.com/office/officeart/2005/8/layout/radial6"/>
    <dgm:cxn modelId="{E5910D17-F27B-4044-A327-7BC0592362F7}" srcId="{D10AEA41-EFCC-4DE0-BA19-4E683102097E}" destId="{60E026DD-D2E5-4DCB-9748-BDCA63031258}" srcOrd="1" destOrd="0" parTransId="{74257171-AE41-495C-BAE5-8CBF1A34255D}" sibTransId="{AD16C1FC-9743-4CB2-8FB1-49910F35EC09}"/>
    <dgm:cxn modelId="{0FE1516E-DA5A-438A-8A43-576185BE5F66}" type="presOf" srcId="{D9580E75-AD81-4EEC-8CA7-F929360856F0}" destId="{60A16302-9C17-4B68-8BEA-D3465A812EB4}" srcOrd="0" destOrd="0" presId="urn:microsoft.com/office/officeart/2005/8/layout/radial6"/>
    <dgm:cxn modelId="{E9FC6111-DFCA-4BCB-BFC6-5CA53ACDFBEE}" type="presOf" srcId="{D1F98463-1854-45D2-BE54-046E689DB3A0}" destId="{8656851D-6244-4418-9AEC-7E869A52158D}" srcOrd="0" destOrd="0" presId="urn:microsoft.com/office/officeart/2005/8/layout/radial6"/>
    <dgm:cxn modelId="{D9AC7B8C-685D-403D-8D66-710992DA5EEA}" type="presParOf" srcId="{2FF8AFC0-46B8-454C-AF24-83F7C5A05999}" destId="{F4813933-C249-4339-AC6A-B824E3533B10}" srcOrd="0" destOrd="0" presId="urn:microsoft.com/office/officeart/2005/8/layout/radial6"/>
    <dgm:cxn modelId="{BCB64593-F522-4E92-A303-9EE0E1696C71}" type="presParOf" srcId="{2FF8AFC0-46B8-454C-AF24-83F7C5A05999}" destId="{FF9B2AAA-BE28-486E-B23F-134087DFF11E}" srcOrd="1" destOrd="0" presId="urn:microsoft.com/office/officeart/2005/8/layout/radial6"/>
    <dgm:cxn modelId="{00C5FCF9-83A6-4A12-9D1E-D14BF2A3000A}" type="presParOf" srcId="{2FF8AFC0-46B8-454C-AF24-83F7C5A05999}" destId="{6F835C02-A299-4B7F-8E57-EA29C17AEF1C}" srcOrd="2" destOrd="0" presId="urn:microsoft.com/office/officeart/2005/8/layout/radial6"/>
    <dgm:cxn modelId="{7DD43F80-ACDF-442F-9E0F-32C9B5781C65}" type="presParOf" srcId="{2FF8AFC0-46B8-454C-AF24-83F7C5A05999}" destId="{BAFBBDC3-2A51-43E0-B45C-547BC11F82FE}" srcOrd="3" destOrd="0" presId="urn:microsoft.com/office/officeart/2005/8/layout/radial6"/>
    <dgm:cxn modelId="{0DFB50A1-0CA1-4ED1-A841-26DEBCE68BE9}" type="presParOf" srcId="{2FF8AFC0-46B8-454C-AF24-83F7C5A05999}" destId="{25DB3785-76CF-4D4E-A76F-F3036D7BB3B2}" srcOrd="4" destOrd="0" presId="urn:microsoft.com/office/officeart/2005/8/layout/radial6"/>
    <dgm:cxn modelId="{A3050654-0428-4B49-BDE2-987D51A573CD}" type="presParOf" srcId="{2FF8AFC0-46B8-454C-AF24-83F7C5A05999}" destId="{C7A54F49-A77D-4E73-AD80-8D1BF84C8C2D}" srcOrd="5" destOrd="0" presId="urn:microsoft.com/office/officeart/2005/8/layout/radial6"/>
    <dgm:cxn modelId="{76A15D14-BBA5-490B-8D58-4B60822EACEC}" type="presParOf" srcId="{2FF8AFC0-46B8-454C-AF24-83F7C5A05999}" destId="{A2F37B8F-93C5-4D58-97CA-9866ECBA5256}" srcOrd="6" destOrd="0" presId="urn:microsoft.com/office/officeart/2005/8/layout/radial6"/>
    <dgm:cxn modelId="{C7F14039-E10A-4B27-BC1C-41AD864D9B16}" type="presParOf" srcId="{2FF8AFC0-46B8-454C-AF24-83F7C5A05999}" destId="{60A16302-9C17-4B68-8BEA-D3465A812EB4}" srcOrd="7" destOrd="0" presId="urn:microsoft.com/office/officeart/2005/8/layout/radial6"/>
    <dgm:cxn modelId="{608AB675-705C-4D0D-94E1-572DD578B918}" type="presParOf" srcId="{2FF8AFC0-46B8-454C-AF24-83F7C5A05999}" destId="{3021642E-86D1-4DFF-8513-BF2AAE996635}" srcOrd="8" destOrd="0" presId="urn:microsoft.com/office/officeart/2005/8/layout/radial6"/>
    <dgm:cxn modelId="{1C6F163C-7F2A-4205-9EE3-5E049431AC21}" type="presParOf" srcId="{2FF8AFC0-46B8-454C-AF24-83F7C5A05999}" destId="{8656851D-6244-4418-9AEC-7E869A52158D}" srcOrd="9" destOrd="0" presId="urn:microsoft.com/office/officeart/2005/8/layout/radial6"/>
    <dgm:cxn modelId="{4995335D-1029-4042-99F6-202BAB67270E}" type="presParOf" srcId="{2FF8AFC0-46B8-454C-AF24-83F7C5A05999}" destId="{BDBC2D3F-31B6-481A-AA73-8050D6C2D12D}" srcOrd="10" destOrd="0" presId="urn:microsoft.com/office/officeart/2005/8/layout/radial6"/>
    <dgm:cxn modelId="{330DE56C-980D-4865-88E8-F3927A38ADE9}" type="presParOf" srcId="{2FF8AFC0-46B8-454C-AF24-83F7C5A05999}" destId="{BBAA8021-0C0F-4A0A-B27E-46C9172AA1B8}" srcOrd="11" destOrd="0" presId="urn:microsoft.com/office/officeart/2005/8/layout/radial6"/>
    <dgm:cxn modelId="{2E6EA6BB-F2C2-4502-BADB-5BE517A876F9}" type="presParOf" srcId="{2FF8AFC0-46B8-454C-AF24-83F7C5A05999}" destId="{C2349840-0B67-4B69-A73F-B7543E2D21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4E682-6C51-4727-B1A3-235CF16633E9}" type="doc">
      <dgm:prSet loTypeId="urn:microsoft.com/office/officeart/2005/8/layout/venn1" loCatId="relationship" qsTypeId="urn:microsoft.com/office/officeart/2005/8/quickstyle/3d4" qsCatId="3D" csTypeId="urn:microsoft.com/office/officeart/2005/8/colors/accent3_3" csCatId="accent3" phldr="1"/>
      <dgm:spPr/>
    </dgm:pt>
    <dgm:pt modelId="{258A554D-4C0D-4609-9602-5C99F6B66BF0}">
      <dgm:prSet phldrT="[Текст]" custT="1"/>
      <dgm:spPr/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Кадровое  обеспечение 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673686-2D9D-41DC-A938-87A09DA8FCA0}" type="parTrans" cxnId="{9A08D6A1-E48F-4FAB-8D15-D2BE4DCA2AE9}">
      <dgm:prSet/>
      <dgm:spPr/>
      <dgm:t>
        <a:bodyPr/>
        <a:lstStyle/>
        <a:p>
          <a:endParaRPr lang="ru-RU"/>
        </a:p>
      </dgm:t>
    </dgm:pt>
    <dgm:pt modelId="{028C2148-3479-46C0-86DC-3CE09113B616}" type="sibTrans" cxnId="{9A08D6A1-E48F-4FAB-8D15-D2BE4DCA2AE9}">
      <dgm:prSet/>
      <dgm:spPr/>
      <dgm:t>
        <a:bodyPr/>
        <a:lstStyle/>
        <a:p>
          <a:endParaRPr lang="ru-RU"/>
        </a:p>
      </dgm:t>
    </dgm:pt>
    <dgm:pt modelId="{270919C9-709C-42A5-A990-923E10C4A9F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Методическое  обеспечение 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8DE64E-3DEB-44D5-895E-6B82E0FB4CDF}" type="parTrans" cxnId="{86C299EE-4CCC-47AD-AE4C-F8D4CFCDFEBC}">
      <dgm:prSet/>
      <dgm:spPr/>
      <dgm:t>
        <a:bodyPr/>
        <a:lstStyle/>
        <a:p>
          <a:endParaRPr lang="ru-RU"/>
        </a:p>
      </dgm:t>
    </dgm:pt>
    <dgm:pt modelId="{EA9DCD47-DDA7-4705-AF74-1807A4943B19}" type="sibTrans" cxnId="{86C299EE-4CCC-47AD-AE4C-F8D4CFCDFEBC}">
      <dgm:prSet/>
      <dgm:spPr/>
      <dgm:t>
        <a:bodyPr/>
        <a:lstStyle/>
        <a:p>
          <a:endParaRPr lang="ru-RU"/>
        </a:p>
      </dgm:t>
    </dgm:pt>
    <dgm:pt modelId="{6DCAC637-C4D6-488F-A09C-49AA204A6573}">
      <dgm:prSet phldrT="[Текст]" custT="1"/>
      <dgm:spPr/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Материально – техническое обеспечение 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34F495-5058-4447-B0BF-F5B30E7CA159}" type="parTrans" cxnId="{55B75D33-EBD0-44D3-9F35-6DB7FD3FF2C6}">
      <dgm:prSet/>
      <dgm:spPr/>
      <dgm:t>
        <a:bodyPr/>
        <a:lstStyle/>
        <a:p>
          <a:endParaRPr lang="ru-RU"/>
        </a:p>
      </dgm:t>
    </dgm:pt>
    <dgm:pt modelId="{26CCACF1-6FA3-4B16-B3E9-45A6303B4D9B}" type="sibTrans" cxnId="{55B75D33-EBD0-44D3-9F35-6DB7FD3FF2C6}">
      <dgm:prSet/>
      <dgm:spPr/>
      <dgm:t>
        <a:bodyPr/>
        <a:lstStyle/>
        <a:p>
          <a:endParaRPr lang="ru-RU"/>
        </a:p>
      </dgm:t>
    </dgm:pt>
    <dgm:pt modelId="{57DCBC33-285D-4833-842B-B0233EACEE83}" type="pres">
      <dgm:prSet presAssocID="{F614E682-6C51-4727-B1A3-235CF16633E9}" presName="compositeShape" presStyleCnt="0">
        <dgm:presLayoutVars>
          <dgm:chMax val="7"/>
          <dgm:dir/>
          <dgm:resizeHandles val="exact"/>
        </dgm:presLayoutVars>
      </dgm:prSet>
      <dgm:spPr/>
    </dgm:pt>
    <dgm:pt modelId="{7136F711-69CC-4E78-9282-A5E07E7956D8}" type="pres">
      <dgm:prSet presAssocID="{258A554D-4C0D-4609-9602-5C99F6B66BF0}" presName="circ1" presStyleLbl="vennNode1" presStyleIdx="0" presStyleCnt="3" custLinFactNeighborX="84" custLinFactNeighborY="14515"/>
      <dgm:spPr/>
      <dgm:t>
        <a:bodyPr/>
        <a:lstStyle/>
        <a:p>
          <a:endParaRPr lang="ru-RU"/>
        </a:p>
      </dgm:t>
    </dgm:pt>
    <dgm:pt modelId="{68C678D6-4B31-40DF-AEED-42BFA1C89E11}" type="pres">
      <dgm:prSet presAssocID="{258A554D-4C0D-4609-9602-5C99F6B66B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EB728-6A27-4EE4-B84D-B338EBAFEE89}" type="pres">
      <dgm:prSet presAssocID="{270919C9-709C-42A5-A990-923E10C4A9F9}" presName="circ2" presStyleLbl="vennNode1" presStyleIdx="1" presStyleCnt="3"/>
      <dgm:spPr/>
      <dgm:t>
        <a:bodyPr/>
        <a:lstStyle/>
        <a:p>
          <a:endParaRPr lang="ru-RU"/>
        </a:p>
      </dgm:t>
    </dgm:pt>
    <dgm:pt modelId="{4EEC0D12-4992-474D-8F5C-476EB9A024F4}" type="pres">
      <dgm:prSet presAssocID="{270919C9-709C-42A5-A990-923E10C4A9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64D82-2314-422F-8151-66C81173B617}" type="pres">
      <dgm:prSet presAssocID="{6DCAC637-C4D6-488F-A09C-49AA204A6573}" presName="circ3" presStyleLbl="vennNode1" presStyleIdx="2" presStyleCnt="3" custScaleX="97458"/>
      <dgm:spPr/>
      <dgm:t>
        <a:bodyPr/>
        <a:lstStyle/>
        <a:p>
          <a:endParaRPr lang="ru-RU"/>
        </a:p>
      </dgm:t>
    </dgm:pt>
    <dgm:pt modelId="{50634862-C4C4-4F16-AB87-DAB766BDF3AE}" type="pres">
      <dgm:prSet presAssocID="{6DCAC637-C4D6-488F-A09C-49AA204A65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A6831-BB43-4720-87F3-8A1990A7B7F2}" type="presOf" srcId="{270919C9-709C-42A5-A990-923E10C4A9F9}" destId="{4EEC0D12-4992-474D-8F5C-476EB9A024F4}" srcOrd="1" destOrd="0" presId="urn:microsoft.com/office/officeart/2005/8/layout/venn1"/>
    <dgm:cxn modelId="{6CD01F86-AE97-421C-BEF0-5EA3B9D0C56A}" type="presOf" srcId="{258A554D-4C0D-4609-9602-5C99F6B66BF0}" destId="{7136F711-69CC-4E78-9282-A5E07E7956D8}" srcOrd="0" destOrd="0" presId="urn:microsoft.com/office/officeart/2005/8/layout/venn1"/>
    <dgm:cxn modelId="{55B75D33-EBD0-44D3-9F35-6DB7FD3FF2C6}" srcId="{F614E682-6C51-4727-B1A3-235CF16633E9}" destId="{6DCAC637-C4D6-488F-A09C-49AA204A6573}" srcOrd="2" destOrd="0" parTransId="{7234F495-5058-4447-B0BF-F5B30E7CA159}" sibTransId="{26CCACF1-6FA3-4B16-B3E9-45A6303B4D9B}"/>
    <dgm:cxn modelId="{FDB06C68-71A7-435B-AFA5-D9D19C01D284}" type="presOf" srcId="{6DCAC637-C4D6-488F-A09C-49AA204A6573}" destId="{32F64D82-2314-422F-8151-66C81173B617}" srcOrd="0" destOrd="0" presId="urn:microsoft.com/office/officeart/2005/8/layout/venn1"/>
    <dgm:cxn modelId="{6E1AFEAD-0D08-4BC5-9B12-78F3DA94F0F1}" type="presOf" srcId="{6DCAC637-C4D6-488F-A09C-49AA204A6573}" destId="{50634862-C4C4-4F16-AB87-DAB766BDF3AE}" srcOrd="1" destOrd="0" presId="urn:microsoft.com/office/officeart/2005/8/layout/venn1"/>
    <dgm:cxn modelId="{86C299EE-4CCC-47AD-AE4C-F8D4CFCDFEBC}" srcId="{F614E682-6C51-4727-B1A3-235CF16633E9}" destId="{270919C9-709C-42A5-A990-923E10C4A9F9}" srcOrd="1" destOrd="0" parTransId="{A88DE64E-3DEB-44D5-895E-6B82E0FB4CDF}" sibTransId="{EA9DCD47-DDA7-4705-AF74-1807A4943B19}"/>
    <dgm:cxn modelId="{BED90CD9-E5C1-46CA-9789-38852A49E5DA}" type="presOf" srcId="{258A554D-4C0D-4609-9602-5C99F6B66BF0}" destId="{68C678D6-4B31-40DF-AEED-42BFA1C89E11}" srcOrd="1" destOrd="0" presId="urn:microsoft.com/office/officeart/2005/8/layout/venn1"/>
    <dgm:cxn modelId="{4EC1E0CB-1CA0-4D56-B93E-E50BF63CAA5D}" type="presOf" srcId="{F614E682-6C51-4727-B1A3-235CF16633E9}" destId="{57DCBC33-285D-4833-842B-B0233EACEE83}" srcOrd="0" destOrd="0" presId="urn:microsoft.com/office/officeart/2005/8/layout/venn1"/>
    <dgm:cxn modelId="{9A08D6A1-E48F-4FAB-8D15-D2BE4DCA2AE9}" srcId="{F614E682-6C51-4727-B1A3-235CF16633E9}" destId="{258A554D-4C0D-4609-9602-5C99F6B66BF0}" srcOrd="0" destOrd="0" parTransId="{D2673686-2D9D-41DC-A938-87A09DA8FCA0}" sibTransId="{028C2148-3479-46C0-86DC-3CE09113B616}"/>
    <dgm:cxn modelId="{FE9A6FCA-9746-436A-8842-64EF91F1ED39}" type="presOf" srcId="{270919C9-709C-42A5-A990-923E10C4A9F9}" destId="{7C4EB728-6A27-4EE4-B84D-B338EBAFEE89}" srcOrd="0" destOrd="0" presId="urn:microsoft.com/office/officeart/2005/8/layout/venn1"/>
    <dgm:cxn modelId="{98009D75-1A75-4E39-8E7A-8DA1B3AFE450}" type="presParOf" srcId="{57DCBC33-285D-4833-842B-B0233EACEE83}" destId="{7136F711-69CC-4E78-9282-A5E07E7956D8}" srcOrd="0" destOrd="0" presId="urn:microsoft.com/office/officeart/2005/8/layout/venn1"/>
    <dgm:cxn modelId="{E4435ECE-47BC-4698-A027-6DF83A89D623}" type="presParOf" srcId="{57DCBC33-285D-4833-842B-B0233EACEE83}" destId="{68C678D6-4B31-40DF-AEED-42BFA1C89E11}" srcOrd="1" destOrd="0" presId="urn:microsoft.com/office/officeart/2005/8/layout/venn1"/>
    <dgm:cxn modelId="{A4B2A9C0-7E98-42C3-9E16-803B231C9A02}" type="presParOf" srcId="{57DCBC33-285D-4833-842B-B0233EACEE83}" destId="{7C4EB728-6A27-4EE4-B84D-B338EBAFEE89}" srcOrd="2" destOrd="0" presId="urn:microsoft.com/office/officeart/2005/8/layout/venn1"/>
    <dgm:cxn modelId="{AA8A05F7-3C73-4A52-8A63-E8072C68D0B1}" type="presParOf" srcId="{57DCBC33-285D-4833-842B-B0233EACEE83}" destId="{4EEC0D12-4992-474D-8F5C-476EB9A024F4}" srcOrd="3" destOrd="0" presId="urn:microsoft.com/office/officeart/2005/8/layout/venn1"/>
    <dgm:cxn modelId="{C445BCA4-27DC-44CC-82E3-EE4B6382ACAC}" type="presParOf" srcId="{57DCBC33-285D-4833-842B-B0233EACEE83}" destId="{32F64D82-2314-422F-8151-66C81173B617}" srcOrd="4" destOrd="0" presId="urn:microsoft.com/office/officeart/2005/8/layout/venn1"/>
    <dgm:cxn modelId="{074AD227-08E4-4B31-BBF2-5E40813CD03C}" type="presParOf" srcId="{57DCBC33-285D-4833-842B-B0233EACEE83}" destId="{50634862-C4C4-4F16-AB87-DAB766BDF3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1B2BF-47DC-49B0-840B-5FD98ACADA9B}">
      <dsp:nvSpPr>
        <dsp:cNvPr id="0" name=""/>
        <dsp:cNvSpPr/>
      </dsp:nvSpPr>
      <dsp:spPr>
        <a:xfrm>
          <a:off x="2664315" y="2304235"/>
          <a:ext cx="3348409" cy="96560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ПМПк</a:t>
          </a:r>
          <a:endParaRPr lang="ru-RU" sz="3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452" y="2351372"/>
        <a:ext cx="3254135" cy="871330"/>
      </dsp:txXfrm>
    </dsp:sp>
    <dsp:sp modelId="{E37CDA0E-68DD-42F5-A3F8-3788120A9709}">
      <dsp:nvSpPr>
        <dsp:cNvPr id="0" name=""/>
        <dsp:cNvSpPr/>
      </dsp:nvSpPr>
      <dsp:spPr>
        <a:xfrm rot="12781933">
          <a:off x="3094540" y="2155548"/>
          <a:ext cx="545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532" y="0"/>
              </a:lnTo>
            </a:path>
          </a:pathLst>
        </a:custGeom>
        <a:noFill/>
        <a:ln w="425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94E3-BC30-4E2A-A4A0-E159734CBCEB}">
      <dsp:nvSpPr>
        <dsp:cNvPr id="0" name=""/>
        <dsp:cNvSpPr/>
      </dsp:nvSpPr>
      <dsp:spPr>
        <a:xfrm>
          <a:off x="288026" y="32918"/>
          <a:ext cx="2850603" cy="20944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разработка и уточнение индивидуального образовательного маршрута, определение условий и технологий психолого-педагогического сопровождения, в том числе оказания коррекционно-развивающей помощи ребенку с ОВЗ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90266" y="135158"/>
        <a:ext cx="2646123" cy="1889921"/>
      </dsp:txXfrm>
    </dsp:sp>
    <dsp:sp modelId="{376B49D1-57D3-41A9-AEBD-A5C4182F7698}">
      <dsp:nvSpPr>
        <dsp:cNvPr id="0" name=""/>
        <dsp:cNvSpPr/>
      </dsp:nvSpPr>
      <dsp:spPr>
        <a:xfrm rot="19300750">
          <a:off x="4872240" y="2082176"/>
          <a:ext cx="716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245" y="0"/>
              </a:lnTo>
            </a:path>
          </a:pathLst>
        </a:custGeom>
        <a:noFill/>
        <a:ln w="425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E61FF-4F38-4D92-878A-3BDABCEC5B04}">
      <dsp:nvSpPr>
        <dsp:cNvPr id="0" name=""/>
        <dsp:cNvSpPr/>
      </dsp:nvSpPr>
      <dsp:spPr>
        <a:xfrm>
          <a:off x="4537572" y="270059"/>
          <a:ext cx="3959371" cy="159005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моделирование индивидуально ориентированных образовательных и коррекционно-развивающих программ на основе использования существующих программ и гибких технологий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5192" y="347679"/>
        <a:ext cx="3804131" cy="1434817"/>
      </dsp:txXfrm>
    </dsp:sp>
    <dsp:sp modelId="{26C554FE-D961-4F22-81BD-9853B05D39F2}">
      <dsp:nvSpPr>
        <dsp:cNvPr id="0" name=""/>
        <dsp:cNvSpPr/>
      </dsp:nvSpPr>
      <dsp:spPr>
        <a:xfrm rot="1852238">
          <a:off x="5100529" y="3435117"/>
          <a:ext cx="644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4227" y="0"/>
              </a:lnTo>
            </a:path>
          </a:pathLst>
        </a:custGeom>
        <a:noFill/>
        <a:ln w="425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C435A-BC72-400A-BCB9-FDC5A314B773}">
      <dsp:nvSpPr>
        <dsp:cNvPr id="0" name=""/>
        <dsp:cNvSpPr/>
      </dsp:nvSpPr>
      <dsp:spPr>
        <a:xfrm>
          <a:off x="4818390" y="3600394"/>
          <a:ext cx="3678553" cy="11460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координация взаимодействия всех специалистов ДОУ по организации инклюзивной практики;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4334" y="3656338"/>
        <a:ext cx="3566665" cy="1034133"/>
      </dsp:txXfrm>
    </dsp:sp>
    <dsp:sp modelId="{55A5794F-0D6A-4312-B0DE-13305A78D6D0}">
      <dsp:nvSpPr>
        <dsp:cNvPr id="0" name=""/>
        <dsp:cNvSpPr/>
      </dsp:nvSpPr>
      <dsp:spPr>
        <a:xfrm rot="5584877">
          <a:off x="3433594" y="4102736"/>
          <a:ext cx="16682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8203" y="0"/>
              </a:lnTo>
            </a:path>
          </a:pathLst>
        </a:custGeom>
        <a:noFill/>
        <a:ln w="425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49C60-BA26-4F67-83CD-07F888EB93D4}">
      <dsp:nvSpPr>
        <dsp:cNvPr id="0" name=""/>
        <dsp:cNvSpPr/>
      </dsp:nvSpPr>
      <dsp:spPr>
        <a:xfrm>
          <a:off x="2448271" y="4935632"/>
          <a:ext cx="3482955" cy="123025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изменение, при согласии родителей, образовательной траектории ребенка с ОВЗ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8327" y="4995688"/>
        <a:ext cx="3362843" cy="1110144"/>
      </dsp:txXfrm>
    </dsp:sp>
    <dsp:sp modelId="{83680699-04E5-4335-A260-D1BB0DB02273}">
      <dsp:nvSpPr>
        <dsp:cNvPr id="0" name=""/>
        <dsp:cNvSpPr/>
      </dsp:nvSpPr>
      <dsp:spPr>
        <a:xfrm rot="9034331">
          <a:off x="2853265" y="3435121"/>
          <a:ext cx="672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794" y="0"/>
              </a:lnTo>
            </a:path>
          </a:pathLst>
        </a:custGeom>
        <a:noFill/>
        <a:ln w="425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26E7F-C62B-4F19-82E8-A1BD99B5AA71}">
      <dsp:nvSpPr>
        <dsp:cNvPr id="0" name=""/>
        <dsp:cNvSpPr/>
      </dsp:nvSpPr>
      <dsp:spPr>
        <a:xfrm>
          <a:off x="360039" y="3600402"/>
          <a:ext cx="2892382" cy="123025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динамическая оценка эффективности мероприятий по социальной адаптации ребенка с ОВЗ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20095" y="3660458"/>
        <a:ext cx="2772270" cy="111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CCBB2-BDF9-4B51-B029-DC751BDCDD00}">
      <dsp:nvSpPr>
        <dsp:cNvPr id="0" name=""/>
        <dsp:cNvSpPr/>
      </dsp:nvSpPr>
      <dsp:spPr>
        <a:xfrm rot="2939108">
          <a:off x="2749375" y="4063407"/>
          <a:ext cx="56316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563166" y="24257"/>
              </a:lnTo>
            </a:path>
          </a:pathLst>
        </a:custGeom>
        <a:noFill/>
        <a:ln w="425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94AA-FA45-4D0F-8CA9-41808EAA71D5}">
      <dsp:nvSpPr>
        <dsp:cNvPr id="0" name=""/>
        <dsp:cNvSpPr/>
      </dsp:nvSpPr>
      <dsp:spPr>
        <a:xfrm rot="1271898">
          <a:off x="2875645" y="3759551"/>
          <a:ext cx="2162521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162521" y="24257"/>
              </a:lnTo>
            </a:path>
          </a:pathLst>
        </a:custGeom>
        <a:noFill/>
        <a:ln w="425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623E2-2526-4CC5-A1B5-94A42DC90755}">
      <dsp:nvSpPr>
        <dsp:cNvPr id="0" name=""/>
        <dsp:cNvSpPr/>
      </dsp:nvSpPr>
      <dsp:spPr>
        <a:xfrm rot="21287011">
          <a:off x="2943102" y="2865743"/>
          <a:ext cx="2755774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755774" y="24257"/>
              </a:lnTo>
            </a:path>
          </a:pathLst>
        </a:custGeom>
        <a:noFill/>
        <a:ln w="425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17E5E-2817-4AFE-A736-FBBBCD2B0A4B}">
      <dsp:nvSpPr>
        <dsp:cNvPr id="0" name=""/>
        <dsp:cNvSpPr/>
      </dsp:nvSpPr>
      <dsp:spPr>
        <a:xfrm rot="19789194">
          <a:off x="2808043" y="2082647"/>
          <a:ext cx="2076951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076951" y="24257"/>
              </a:lnTo>
            </a:path>
          </a:pathLst>
        </a:custGeom>
        <a:noFill/>
        <a:ln w="425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E04D3-2110-4BDD-9951-EE11FB24F3AD}">
      <dsp:nvSpPr>
        <dsp:cNvPr id="0" name=""/>
        <dsp:cNvSpPr/>
      </dsp:nvSpPr>
      <dsp:spPr>
        <a:xfrm>
          <a:off x="0" y="1245221"/>
          <a:ext cx="2913234" cy="27729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E1B3B-06EA-4152-B53C-5199792278D9}">
      <dsp:nvSpPr>
        <dsp:cNvPr id="0" name=""/>
        <dsp:cNvSpPr/>
      </dsp:nvSpPr>
      <dsp:spPr>
        <a:xfrm>
          <a:off x="4608506" y="-9198"/>
          <a:ext cx="2083120" cy="21345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 психолого – педагогического  сопровождения  детей  с  нарушениями  развития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3572" y="303393"/>
        <a:ext cx="1472988" cy="1509324"/>
      </dsp:txXfrm>
    </dsp:sp>
    <dsp:sp modelId="{5EAC1E94-0E72-4B9F-BD26-AA9E3F6613F4}">
      <dsp:nvSpPr>
        <dsp:cNvPr id="0" name=""/>
        <dsp:cNvSpPr/>
      </dsp:nvSpPr>
      <dsp:spPr>
        <a:xfrm>
          <a:off x="5688626" y="1631801"/>
          <a:ext cx="2113352" cy="207373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 предпосылок  учебной  деятельности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8119" y="1935492"/>
        <a:ext cx="1494366" cy="1466350"/>
      </dsp:txXfrm>
    </dsp:sp>
    <dsp:sp modelId="{1AB6E5B8-7E88-4894-A43C-633D85BC4606}">
      <dsp:nvSpPr>
        <dsp:cNvPr id="0" name=""/>
        <dsp:cNvSpPr/>
      </dsp:nvSpPr>
      <dsp:spPr>
        <a:xfrm>
          <a:off x="4896547" y="3504863"/>
          <a:ext cx="2064303" cy="2087375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 развития  личности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8857" y="3810552"/>
        <a:ext cx="1459683" cy="1475997"/>
      </dsp:txXfrm>
    </dsp:sp>
    <dsp:sp modelId="{6CE7AAE0-EC8B-4E3F-9937-3EA2AD8F6087}">
      <dsp:nvSpPr>
        <dsp:cNvPr id="0" name=""/>
        <dsp:cNvSpPr/>
      </dsp:nvSpPr>
      <dsp:spPr>
        <a:xfrm>
          <a:off x="2796705" y="4080069"/>
          <a:ext cx="2218257" cy="202699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21561" y="4376915"/>
        <a:ext cx="1568545" cy="14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32F55-5153-445F-8EC6-1A579B7ECD7A}">
      <dsp:nvSpPr>
        <dsp:cNvPr id="0" name=""/>
        <dsp:cNvSpPr/>
      </dsp:nvSpPr>
      <dsp:spPr>
        <a:xfrm>
          <a:off x="1293268" y="2952356"/>
          <a:ext cx="636315" cy="150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157" y="0"/>
              </a:lnTo>
              <a:lnTo>
                <a:pt x="318157" y="1508538"/>
              </a:lnTo>
              <a:lnTo>
                <a:pt x="636315" y="1508538"/>
              </a:lnTo>
            </a:path>
          </a:pathLst>
        </a:custGeom>
        <a:noFill/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0494" y="3665694"/>
        <a:ext cx="81862" cy="81862"/>
      </dsp:txXfrm>
    </dsp:sp>
    <dsp:sp modelId="{E9BC4E01-3398-4D2D-B4A6-DC3E7B0B653A}">
      <dsp:nvSpPr>
        <dsp:cNvPr id="0" name=""/>
        <dsp:cNvSpPr/>
      </dsp:nvSpPr>
      <dsp:spPr>
        <a:xfrm>
          <a:off x="1293268" y="2906636"/>
          <a:ext cx="6363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57" y="45720"/>
              </a:lnTo>
              <a:lnTo>
                <a:pt x="318157" y="117699"/>
              </a:lnTo>
              <a:lnTo>
                <a:pt x="636315" y="117699"/>
              </a:lnTo>
            </a:path>
          </a:pathLst>
        </a:custGeom>
        <a:noFill/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5416" y="2936347"/>
        <a:ext cx="32018" cy="32018"/>
      </dsp:txXfrm>
    </dsp:sp>
    <dsp:sp modelId="{BFD28641-3DD3-4A05-9E8E-AA22576140F8}">
      <dsp:nvSpPr>
        <dsp:cNvPr id="0" name=""/>
        <dsp:cNvSpPr/>
      </dsp:nvSpPr>
      <dsp:spPr>
        <a:xfrm>
          <a:off x="1293268" y="1587776"/>
          <a:ext cx="636315" cy="1364580"/>
        </a:xfrm>
        <a:custGeom>
          <a:avLst/>
          <a:gdLst/>
          <a:ahLst/>
          <a:cxnLst/>
          <a:rect l="0" t="0" r="0" b="0"/>
          <a:pathLst>
            <a:path>
              <a:moveTo>
                <a:pt x="0" y="1364580"/>
              </a:moveTo>
              <a:lnTo>
                <a:pt x="318157" y="1364580"/>
              </a:lnTo>
              <a:lnTo>
                <a:pt x="318157" y="0"/>
              </a:lnTo>
              <a:lnTo>
                <a:pt x="636315" y="0"/>
              </a:lnTo>
            </a:path>
          </a:pathLst>
        </a:custGeom>
        <a:noFill/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3784" y="2232425"/>
        <a:ext cx="75282" cy="75282"/>
      </dsp:txXfrm>
    </dsp:sp>
    <dsp:sp modelId="{20E94BB5-9834-4B27-B323-2D3D912703E4}">
      <dsp:nvSpPr>
        <dsp:cNvPr id="0" name=""/>
        <dsp:cNvSpPr/>
      </dsp:nvSpPr>
      <dsp:spPr>
        <a:xfrm rot="16200000">
          <a:off x="-2161672" y="2377732"/>
          <a:ext cx="5760634" cy="11492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0">
          <a:solidFill>
            <a:schemeClr val="accent3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Кратковременное  пребывание  ребенка  с  ОВЗ  в  ДОУ  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-2161672" y="2377732"/>
        <a:ext cx="5760634" cy="1149247"/>
      </dsp:txXfrm>
    </dsp:sp>
    <dsp:sp modelId="{F19F547C-D17A-40BD-B873-FB818B34510E}">
      <dsp:nvSpPr>
        <dsp:cNvPr id="0" name=""/>
        <dsp:cNvSpPr/>
      </dsp:nvSpPr>
      <dsp:spPr>
        <a:xfrm>
          <a:off x="1929583" y="1013152"/>
          <a:ext cx="6456379" cy="114924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коррекционно – развивающих  групповых  и  индивидуальных  занятий</a:t>
          </a:r>
          <a:endParaRPr lang="ru-RU" sz="2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9583" y="1013152"/>
        <a:ext cx="6456379" cy="1149247"/>
      </dsp:txXfrm>
    </dsp:sp>
    <dsp:sp modelId="{EF131AE0-87E1-4B0D-ABE7-0C94E0D11EC0}">
      <dsp:nvSpPr>
        <dsp:cNvPr id="0" name=""/>
        <dsp:cNvSpPr/>
      </dsp:nvSpPr>
      <dsp:spPr>
        <a:xfrm>
          <a:off x="1929583" y="2449712"/>
          <a:ext cx="6540930" cy="114924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 ребенка  с  ОВЗ  к  включению  в  инклюзивную  группу</a:t>
          </a:r>
          <a:endParaRPr lang="ru-RU" sz="2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9583" y="2449712"/>
        <a:ext cx="6540930" cy="1149247"/>
      </dsp:txXfrm>
    </dsp:sp>
    <dsp:sp modelId="{4BFC28FB-C561-47DC-BBDA-1FF5E01B6DCB}">
      <dsp:nvSpPr>
        <dsp:cNvPr id="0" name=""/>
        <dsp:cNvSpPr/>
      </dsp:nvSpPr>
      <dsp:spPr>
        <a:xfrm>
          <a:off x="1929583" y="3886271"/>
          <a:ext cx="6400326" cy="114924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0">
          <a:solidFill>
            <a:schemeClr val="accent3">
              <a:lumMod val="5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консультативной  работы  с  родителями </a:t>
          </a:r>
          <a:endParaRPr lang="ru-RU" sz="2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9583" y="3886271"/>
        <a:ext cx="6400326" cy="1149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563-A077-42A4-B402-9BC68A09D7B3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616B-C3CF-4B49-BB48-CA525621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25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6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4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6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8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0814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Департамент образования мэрии города Ярославля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Муниципальное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дошкольное образовательное учреждение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детский сад комбинированного вида №109 «Изюминка»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712" y="2636912"/>
            <a:ext cx="7643867" cy="164973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Сопровождение детей с ОВЗ 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поступления в инклюзивную группу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786322"/>
            <a:ext cx="7747224" cy="1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0799" y="5886374"/>
            <a:ext cx="174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Ярославль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8471" y="4829356"/>
            <a:ext cx="4588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 МДОУ  «Детский сад № 109»,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педагогический наук: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Наталия  Сергеевна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4545780"/>
              </p:ext>
            </p:extLst>
          </p:nvPr>
        </p:nvGraphicFramePr>
        <p:xfrm>
          <a:off x="323528" y="404664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4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6406974"/>
              </p:ext>
            </p:extLst>
          </p:nvPr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9861" y="908720"/>
            <a:ext cx="2082582" cy="191206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Лекотека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899592" y="4298948"/>
            <a:ext cx="2660717" cy="22984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Инклюзивная  комбинированная  группа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81913" y="4332134"/>
            <a:ext cx="2406511" cy="21910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 кратковременного  пребывания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6216" y="309998"/>
            <a:ext cx="2160240" cy="21602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Консульт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203849" y="3741756"/>
            <a:ext cx="864095" cy="911380"/>
          </a:xfrm>
          <a:prstGeom prst="straightConnector1">
            <a:avLst/>
          </a:prstGeom>
          <a:ln w="101600" cmpd="sng">
            <a:solidFill>
              <a:schemeClr val="accent4">
                <a:lumMod val="5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560310" y="5661248"/>
            <a:ext cx="2235826" cy="72008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21152" y="2923367"/>
            <a:ext cx="530568" cy="1408767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3923928" y="1764303"/>
            <a:ext cx="2194132" cy="2112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flipH="1" flipV="1">
            <a:off x="2843808" y="2070518"/>
            <a:ext cx="936104" cy="399720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765888" y="3741756"/>
            <a:ext cx="648072" cy="686128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6089924" y="1881841"/>
            <a:ext cx="586137" cy="405628"/>
          </a:xfrm>
          <a:prstGeom prst="straightConnector1">
            <a:avLst/>
          </a:prstGeom>
          <a:ln w="1016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5053607"/>
              </p:ext>
            </p:extLst>
          </p:nvPr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36609"/>
            <a:ext cx="8471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  инклюзивного  образования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6F711-69CC-4E78-9282-A5E07E795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136F711-69CC-4E78-9282-A5E07E795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EB728-6A27-4EE4-B84D-B338EBAF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C4EB728-6A27-4EE4-B84D-B338EBAFE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F64D82-2314-422F-8151-66C81173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2F64D82-2314-422F-8151-66C81173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Новая папка1\проект  по  инклюзиву  новая  редакция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640959" cy="63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5256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311C48"/>
                </a:solidFill>
              </a:rPr>
              <a:t/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за внимание</a:t>
            </a:r>
            <a:endParaRPr lang="ru-RU" sz="5400" b="1" i="1" dirty="0">
              <a:solidFill>
                <a:srgbClr val="311C48"/>
              </a:solidFill>
            </a:endParaRPr>
          </a:p>
        </p:txBody>
      </p:sp>
      <p:pic>
        <p:nvPicPr>
          <p:cNvPr id="4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0"/>
            <a:ext cx="6580115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9418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712" y="404664"/>
            <a:ext cx="7643867" cy="5760640"/>
          </a:xfrm>
          <a:prstGeom prst="rect">
            <a:avLst/>
          </a:prstGeom>
        </p:spPr>
        <p:txBody>
          <a:bodyPr vert="horz" lIns="182880" tIns="91440">
            <a:normAutofit fontScale="70000" lnSpcReduction="20000"/>
          </a:bodyPr>
          <a:lstStyle/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«Особенности 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организации инклюзивного образования 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детьми с ОВЗ»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семинара</a:t>
            </a:r>
          </a:p>
          <a:p>
            <a:pPr marL="265176" indent="-265176" algn="ctr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«Сопровождение детей с ОВЗ до поступления в инклюзивную группу»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заведующий МДОУ «Детский сад №109», 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 С.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Усанина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Работа в группах «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Тьютер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компетентности, функционал»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«Сопровождение детей с тяжелыми нарушениями речи»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Заведующий МДОУ «Детский сад №183», Е. Н.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Первунинская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Заведующий МДОУ «Детский сад №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126», С. В.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Кофе-пауза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Работа в группах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«Индивидуальное сопровождение детей с ОВЗ»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Учитель-дефектолог МДОУ «Детский сад №109», А. С. </a:t>
            </a:r>
            <a:r>
              <a:rPr lang="ru-RU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Смирнова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Педагог-психолог МДОУ «Детский сад №109», Ж. Б. Королева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Работа в группах «Составление индивидуальной карты развития ребенка»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Работа с дневником стажировки</a:t>
            </a: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786322"/>
            <a:ext cx="7747224" cy="1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1F497D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:\Сад года_2012\1179603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71400"/>
            <a:ext cx="63674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2"/>
          <p:cNvGrpSpPr/>
          <p:nvPr/>
        </p:nvGrpSpPr>
        <p:grpSpPr>
          <a:xfrm>
            <a:off x="4883370" y="1409389"/>
            <a:ext cx="3577061" cy="3447127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4" name="Овал 10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96"/>
          <p:cNvGrpSpPr/>
          <p:nvPr/>
        </p:nvGrpSpPr>
        <p:grpSpPr>
          <a:xfrm>
            <a:off x="3323852" y="3354438"/>
            <a:ext cx="3552404" cy="3291489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8" name="Овал 97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9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99"/>
          <p:cNvGrpSpPr/>
          <p:nvPr/>
        </p:nvGrpSpPr>
        <p:grpSpPr>
          <a:xfrm>
            <a:off x="3035805" y="-8899"/>
            <a:ext cx="3480411" cy="3290983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1" name="Овал 100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2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93"/>
          <p:cNvGrpSpPr/>
          <p:nvPr/>
        </p:nvGrpSpPr>
        <p:grpSpPr>
          <a:xfrm>
            <a:off x="467544" y="2294898"/>
            <a:ext cx="3702129" cy="3438357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5" name="Овал 94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9690786">
            <a:off x="-337469" y="809225"/>
            <a:ext cx="328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– правовая </a:t>
            </a:r>
          </a:p>
          <a:p>
            <a:pPr algn="ctr"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757405"/>
            <a:ext cx="196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34607" y="95064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i="1" dirty="0">
                <a:ln w="11430"/>
                <a:solidFill>
                  <a:srgbClr val="311C48"/>
                </a:solidFill>
              </a:rPr>
              <a:t>Приказ  </a:t>
            </a:r>
          </a:p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</a:rPr>
              <a:t>Министерства  образования  и  науки  РФ  от  30  августа 2013 г. №1014 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638989" y="4350838"/>
            <a:ext cx="27369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dirty="0">
              <a:ln w="11430"/>
              <a:solidFill>
                <a:srgbClr val="4BACC6">
                  <a:lumMod val="50000"/>
                </a:srgbClr>
              </a:solidFill>
            </a:endParaRPr>
          </a:p>
          <a:p>
            <a:pPr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«Об интегрированном воспитании и обучении детей с отклонениями в развитии в дошкольных образовательных учреждениях» 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961833" y="3150509"/>
            <a:ext cx="2578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   Письмо Минобразования РФ   от  16.01.2002 №  N 03-51-5ин/23-03</a:t>
            </a:r>
            <a:endParaRPr lang="ru-RU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5051720" y="2412087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«Об  утверждении </a:t>
            </a:r>
          </a:p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 Порядка  организации</a:t>
            </a:r>
          </a:p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  и  осуществления  образовательной  деятельности  </a:t>
            </a:r>
          </a:p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по  основным  </a:t>
            </a:r>
          </a:p>
          <a:p>
            <a:pPr lvl="1" algn="ctr"/>
            <a:r>
              <a:rPr lang="ru-RU" sz="1400" b="1" i="1" dirty="0">
                <a:ln w="11430"/>
                <a:solidFill>
                  <a:srgbClr val="311C48"/>
                </a:solidFill>
                <a:latin typeface="Times New Roman" pitchFamily="18" charset="0"/>
                <a:cs typeface="Times New Roman" pitchFamily="18" charset="0"/>
              </a:rPr>
              <a:t>образовательным  программам  дошкольного 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273949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48" grpId="0"/>
      <p:bldP spid="48" grpId="1"/>
      <p:bldP spid="48" grpId="2"/>
      <p:bldP spid="37" grpId="0"/>
      <p:bldP spid="37" grpId="1"/>
      <p:bldP spid="37" grpId="2"/>
      <p:bldP spid="40" grpId="0"/>
      <p:bldP spid="40" grpId="1"/>
      <p:bldP spid="4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4"/>
          <p:cNvSpPr/>
          <p:nvPr/>
        </p:nvSpPr>
        <p:spPr>
          <a:xfrm>
            <a:off x="3924300" y="2133600"/>
            <a:ext cx="1582738" cy="1079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CD5B5"/>
          </a:solidFill>
          <a:ln w="38160">
            <a:solidFill>
              <a:srgbClr val="984807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ДОУ</a:t>
            </a:r>
          </a:p>
        </p:txBody>
      </p:sp>
      <p:sp>
        <p:nvSpPr>
          <p:cNvPr id="3" name="Скругленный прямоугольник 5"/>
          <p:cNvSpPr/>
          <p:nvPr/>
        </p:nvSpPr>
        <p:spPr>
          <a:xfrm>
            <a:off x="4932363" y="1196975"/>
            <a:ext cx="1582737" cy="86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Медицинские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учреждения   </a:t>
            </a:r>
          </a:p>
        </p:txBody>
      </p:sp>
      <p:sp>
        <p:nvSpPr>
          <p:cNvPr id="4" name="Прямоугольник с двумя скругленными противолежащими углами 7"/>
          <p:cNvSpPr/>
          <p:nvPr/>
        </p:nvSpPr>
        <p:spPr>
          <a:xfrm>
            <a:off x="3995738" y="188913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1DA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Детские  поликлиники</a:t>
            </a:r>
          </a:p>
        </p:txBody>
      </p:sp>
      <p:sp>
        <p:nvSpPr>
          <p:cNvPr id="5" name="Прямоугольник с двумя скругленными противолежащими углами 8"/>
          <p:cNvSpPr/>
          <p:nvPr/>
        </p:nvSpPr>
        <p:spPr>
          <a:xfrm>
            <a:off x="6732588" y="1268413"/>
            <a:ext cx="1727200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1DA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ЛПУ  города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Ярославля</a:t>
            </a:r>
          </a:p>
        </p:txBody>
      </p:sp>
      <p:sp>
        <p:nvSpPr>
          <p:cNvPr id="6" name="Прямоугольник с двумя скругленными противолежащими углами 9"/>
          <p:cNvSpPr/>
          <p:nvPr/>
        </p:nvSpPr>
        <p:spPr>
          <a:xfrm>
            <a:off x="5435600" y="188913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1DA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Областной перинатальный центр</a:t>
            </a:r>
          </a:p>
        </p:txBody>
      </p:sp>
      <p:sp>
        <p:nvSpPr>
          <p:cNvPr id="7" name="Прямоугольник с двумя скругленными противолежащими углами 10"/>
          <p:cNvSpPr/>
          <p:nvPr/>
        </p:nvSpPr>
        <p:spPr>
          <a:xfrm>
            <a:off x="6877050" y="260350"/>
            <a:ext cx="1978025" cy="83661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1DA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Детский   психоневрологический  диспансер</a:t>
            </a:r>
          </a:p>
        </p:txBody>
      </p:sp>
      <p:sp>
        <p:nvSpPr>
          <p:cNvPr id="8" name="Прямоугольник с двумя скругленными противолежащими углами 12"/>
          <p:cNvSpPr/>
          <p:nvPr/>
        </p:nvSpPr>
        <p:spPr>
          <a:xfrm>
            <a:off x="6516688" y="2133600"/>
            <a:ext cx="2159000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C1DA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ГБУЗ ЯО  «Областной  врачебно – физкультурный  диспансер»</a:t>
            </a:r>
          </a:p>
        </p:txBody>
      </p:sp>
      <p:sp>
        <p:nvSpPr>
          <p:cNvPr id="9" name="Прямоугольник с двумя скругленными противолежащими углами 15"/>
          <p:cNvSpPr/>
          <p:nvPr/>
        </p:nvSpPr>
        <p:spPr>
          <a:xfrm>
            <a:off x="252413" y="1700213"/>
            <a:ext cx="1366837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Библиотеки  города  </a:t>
            </a:r>
          </a:p>
        </p:txBody>
      </p:sp>
      <p:sp>
        <p:nvSpPr>
          <p:cNvPr id="10" name="Прямоугольник с двумя скругленными противолежащими углами 16"/>
          <p:cNvSpPr/>
          <p:nvPr/>
        </p:nvSpPr>
        <p:spPr>
          <a:xfrm>
            <a:off x="179388" y="260350"/>
            <a:ext cx="15843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B9B8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ГОУ  ЯО «Центр  помощи  детям»</a:t>
            </a:r>
          </a:p>
        </p:txBody>
      </p:sp>
      <p:sp>
        <p:nvSpPr>
          <p:cNvPr id="11" name="Прямоугольник с двумя скругленными противолежащими углами 17"/>
          <p:cNvSpPr/>
          <p:nvPr/>
        </p:nvSpPr>
        <p:spPr>
          <a:xfrm>
            <a:off x="179388" y="3213100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Театры</a:t>
            </a:r>
          </a:p>
        </p:txBody>
      </p:sp>
      <p:sp>
        <p:nvSpPr>
          <p:cNvPr id="12" name="Прямоугольник с двумя скругленными противолежащими углами 18"/>
          <p:cNvSpPr/>
          <p:nvPr/>
        </p:nvSpPr>
        <p:spPr>
          <a:xfrm>
            <a:off x="1908175" y="188913"/>
            <a:ext cx="1871663" cy="6921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B9B8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1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МОУ  центр  диагностики  и  консультирования   «Развитие»</a:t>
            </a:r>
          </a:p>
        </p:txBody>
      </p:sp>
      <p:sp>
        <p:nvSpPr>
          <p:cNvPr id="13" name="Прямоугольник с двумя скругленными противолежащими углами 19"/>
          <p:cNvSpPr/>
          <p:nvPr/>
        </p:nvSpPr>
        <p:spPr>
          <a:xfrm>
            <a:off x="179388" y="2492375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Музеи</a:t>
            </a:r>
          </a:p>
        </p:txBody>
      </p:sp>
      <p:sp>
        <p:nvSpPr>
          <p:cNvPr id="14" name="Скругленный прямоугольник 20"/>
          <p:cNvSpPr/>
          <p:nvPr/>
        </p:nvSpPr>
        <p:spPr>
          <a:xfrm>
            <a:off x="1908175" y="1123950"/>
            <a:ext cx="2016125" cy="86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Психолого - медико – педагогические  комиссии     </a:t>
            </a:r>
          </a:p>
        </p:txBody>
      </p:sp>
      <p:sp>
        <p:nvSpPr>
          <p:cNvPr id="15" name="Скругленный прямоугольник 21"/>
          <p:cNvSpPr/>
          <p:nvPr/>
        </p:nvSpPr>
        <p:spPr>
          <a:xfrm>
            <a:off x="1835150" y="2205038"/>
            <a:ext cx="1512888" cy="10080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Учреждения 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отдыха     </a:t>
            </a:r>
          </a:p>
        </p:txBody>
      </p:sp>
      <p:sp>
        <p:nvSpPr>
          <p:cNvPr id="16" name="Прямоугольник с двумя скругленными противолежащими углами 22"/>
          <p:cNvSpPr/>
          <p:nvPr/>
        </p:nvSpPr>
        <p:spPr>
          <a:xfrm>
            <a:off x="179388" y="3932238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Зоопарк</a:t>
            </a:r>
          </a:p>
        </p:txBody>
      </p:sp>
      <p:sp>
        <p:nvSpPr>
          <p:cNvPr id="17" name="Прямоугольник с двумя скругленными противолежащими углами 23"/>
          <p:cNvSpPr/>
          <p:nvPr/>
        </p:nvSpPr>
        <p:spPr>
          <a:xfrm>
            <a:off x="1565275" y="4584700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Библиотеки  города  </a:t>
            </a:r>
          </a:p>
        </p:txBody>
      </p:sp>
      <p:sp>
        <p:nvSpPr>
          <p:cNvPr id="18" name="Прямоугольник с двумя скругленными противолежащими углами 32"/>
          <p:cNvSpPr/>
          <p:nvPr/>
        </p:nvSpPr>
        <p:spPr>
          <a:xfrm>
            <a:off x="179388" y="4797425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Цирк  </a:t>
            </a:r>
          </a:p>
        </p:txBody>
      </p:sp>
      <p:sp>
        <p:nvSpPr>
          <p:cNvPr id="19" name="Прямоугольник с двумя скругленными противолежащими углами 33"/>
          <p:cNvSpPr/>
          <p:nvPr/>
        </p:nvSpPr>
        <p:spPr>
          <a:xfrm>
            <a:off x="1882775" y="5302250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Дельфинарий  </a:t>
            </a:r>
          </a:p>
        </p:txBody>
      </p:sp>
      <p:sp>
        <p:nvSpPr>
          <p:cNvPr id="20" name="Прямоугольник с двумя скругленными противолежащими углами 34"/>
          <p:cNvSpPr/>
          <p:nvPr/>
        </p:nvSpPr>
        <p:spPr>
          <a:xfrm>
            <a:off x="179388" y="5518150"/>
            <a:ext cx="1655762" cy="86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5FEA0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</p:txBody>
      </p:sp>
      <p:sp>
        <p:nvSpPr>
          <p:cNvPr id="21" name="TextBox 53"/>
          <p:cNvSpPr/>
          <p:nvPr/>
        </p:nvSpPr>
        <p:spPr>
          <a:xfrm>
            <a:off x="252413" y="5589588"/>
            <a:ext cx="14478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Конно 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комплексы  </a:t>
            </a:r>
          </a:p>
        </p:txBody>
      </p:sp>
      <p:sp>
        <p:nvSpPr>
          <p:cNvPr id="22" name="Скругленный прямоугольник 54"/>
          <p:cNvSpPr/>
          <p:nvPr/>
        </p:nvSpPr>
        <p:spPr>
          <a:xfrm>
            <a:off x="2771775" y="3500438"/>
            <a:ext cx="1511300" cy="10080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Учреждения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образования     </a:t>
            </a:r>
          </a:p>
        </p:txBody>
      </p:sp>
      <p:sp>
        <p:nvSpPr>
          <p:cNvPr id="23" name="Прямоугольник с двумя скругленными противолежащими углами 55"/>
          <p:cNvSpPr/>
          <p:nvPr/>
        </p:nvSpPr>
        <p:spPr>
          <a:xfrm>
            <a:off x="3060700" y="4581525"/>
            <a:ext cx="1366838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6D9F1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Детские  сады  города  </a:t>
            </a:r>
          </a:p>
        </p:txBody>
      </p:sp>
      <p:sp>
        <p:nvSpPr>
          <p:cNvPr id="24" name="Прямоугольник с двумя скругленными противолежащими углами 56"/>
          <p:cNvSpPr/>
          <p:nvPr/>
        </p:nvSpPr>
        <p:spPr>
          <a:xfrm>
            <a:off x="3779838" y="6021388"/>
            <a:ext cx="1655762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6D9F1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Отдел  опеки  и  попечительства  города  </a:t>
            </a:r>
          </a:p>
        </p:txBody>
      </p:sp>
      <p:sp>
        <p:nvSpPr>
          <p:cNvPr id="25" name="Прямоугольник с двумя скругленными противолежащими углами 57"/>
          <p:cNvSpPr/>
          <p:nvPr/>
        </p:nvSpPr>
        <p:spPr>
          <a:xfrm>
            <a:off x="3708400" y="5300663"/>
            <a:ext cx="1366838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6D9F1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Школы  города  </a:t>
            </a:r>
          </a:p>
        </p:txBody>
      </p:sp>
      <p:sp>
        <p:nvSpPr>
          <p:cNvPr id="26" name="Скругленный прямоугольник 60"/>
          <p:cNvSpPr/>
          <p:nvPr/>
        </p:nvSpPr>
        <p:spPr>
          <a:xfrm>
            <a:off x="4679950" y="3478213"/>
            <a:ext cx="1511300" cy="10064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Учреждения  дополнительного  образования      </a:t>
            </a:r>
          </a:p>
        </p:txBody>
      </p:sp>
      <p:sp>
        <p:nvSpPr>
          <p:cNvPr id="27" name="Прямоугольник с двумя скругленными противолежащими углами 62"/>
          <p:cNvSpPr/>
          <p:nvPr/>
        </p:nvSpPr>
        <p:spPr>
          <a:xfrm>
            <a:off x="4859338" y="4581525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9E1A5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Школы  искусств</a:t>
            </a:r>
          </a:p>
        </p:txBody>
      </p:sp>
      <p:sp>
        <p:nvSpPr>
          <p:cNvPr id="28" name="Прямоугольник с двумя скругленными противолежащими углами 63"/>
          <p:cNvSpPr/>
          <p:nvPr/>
        </p:nvSpPr>
        <p:spPr>
          <a:xfrm>
            <a:off x="5364163" y="5300663"/>
            <a:ext cx="1366837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9E1A5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Спортивные   школы  </a:t>
            </a:r>
          </a:p>
        </p:txBody>
      </p:sp>
      <p:sp>
        <p:nvSpPr>
          <p:cNvPr id="29" name="Прямоугольник с двумя скругленными противолежащими углами 64"/>
          <p:cNvSpPr/>
          <p:nvPr/>
        </p:nvSpPr>
        <p:spPr>
          <a:xfrm>
            <a:off x="5867400" y="6021388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9E1A5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Центры  ДОД  города</a:t>
            </a:r>
          </a:p>
        </p:txBody>
      </p:sp>
      <p:sp>
        <p:nvSpPr>
          <p:cNvPr id="30" name="Скругленный прямоугольник 65"/>
          <p:cNvSpPr/>
          <p:nvPr/>
        </p:nvSpPr>
        <p:spPr>
          <a:xfrm>
            <a:off x="6227763" y="2997200"/>
            <a:ext cx="1512887" cy="7191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</a:t>
            </a:r>
          </a:p>
        </p:txBody>
      </p:sp>
      <p:sp>
        <p:nvSpPr>
          <p:cNvPr id="31" name="TextBox 38"/>
          <p:cNvSpPr/>
          <p:nvPr/>
        </p:nvSpPr>
        <p:spPr>
          <a:xfrm>
            <a:off x="6591300" y="3141663"/>
            <a:ext cx="747713" cy="3952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КПК</a:t>
            </a:r>
          </a:p>
        </p:txBody>
      </p:sp>
      <p:sp>
        <p:nvSpPr>
          <p:cNvPr id="32" name="Прямоугольник с двумя скругленными противолежащими углами 40"/>
          <p:cNvSpPr/>
          <p:nvPr/>
        </p:nvSpPr>
        <p:spPr>
          <a:xfrm>
            <a:off x="6661150" y="4437063"/>
            <a:ext cx="1366838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CAF7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Медицинская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академия</a:t>
            </a:r>
          </a:p>
        </p:txBody>
      </p:sp>
      <p:sp>
        <p:nvSpPr>
          <p:cNvPr id="33" name="Прямоугольник с двумя скругленными противолежащими углами 42"/>
          <p:cNvSpPr/>
          <p:nvPr/>
        </p:nvSpPr>
        <p:spPr>
          <a:xfrm>
            <a:off x="7596188" y="3789363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CAF7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ГЦРО</a:t>
            </a:r>
          </a:p>
        </p:txBody>
      </p:sp>
      <p:sp>
        <p:nvSpPr>
          <p:cNvPr id="34" name="Прямоугольник с двумя скругленными противолежащими углами 44"/>
          <p:cNvSpPr/>
          <p:nvPr/>
        </p:nvSpPr>
        <p:spPr>
          <a:xfrm>
            <a:off x="6372225" y="3789363"/>
            <a:ext cx="1368425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CAF7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ИРО</a:t>
            </a:r>
          </a:p>
        </p:txBody>
      </p:sp>
      <p:sp>
        <p:nvSpPr>
          <p:cNvPr id="35" name="Прямоугольник с двумя скругленными противолежащими углами 45"/>
          <p:cNvSpPr/>
          <p:nvPr/>
        </p:nvSpPr>
        <p:spPr>
          <a:xfrm>
            <a:off x="6877050" y="5157788"/>
            <a:ext cx="2087563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CAF7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</p:txBody>
      </p:sp>
      <p:sp>
        <p:nvSpPr>
          <p:cNvPr id="36" name="Прямоугольник с двумя скругленными противолежащими углами 46"/>
          <p:cNvSpPr/>
          <p:nvPr/>
        </p:nvSpPr>
        <p:spPr>
          <a:xfrm>
            <a:off x="7524750" y="5949950"/>
            <a:ext cx="1366838" cy="647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CAF7"/>
          </a:solidFill>
          <a:ln w="25560">
            <a:solidFill>
              <a:srgbClr val="3A5F8B"/>
            </a:solidFill>
            <a:prstDash val="solid"/>
          </a:ln>
        </p:spPr>
        <p:txBody>
          <a:bodyPr lIns="90000" tIns="45000" rIns="90000" bIns="45000" anchor="ctr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</p:txBody>
      </p:sp>
      <p:sp>
        <p:nvSpPr>
          <p:cNvPr id="37" name="TextBox 48"/>
          <p:cNvSpPr/>
          <p:nvPr/>
        </p:nvSpPr>
        <p:spPr>
          <a:xfrm>
            <a:off x="6948488" y="5157788"/>
            <a:ext cx="1871662" cy="9112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Педагогический университет </a:t>
            </a:r>
            <a:b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им. К.Д. Ушинского» </a:t>
            </a:r>
            <a:r>
              <a:rPr lang="ru-RU">
                <a:solidFill>
                  <a:srgbClr val="000000"/>
                </a:solidFill>
                <a:latin typeface="Calibri" pitchFamily="18"/>
                <a:ea typeface="Microsoft YaHei" pitchFamily="2"/>
                <a:cs typeface="Times New Roman" pitchFamily="18"/>
              </a:rPr>
              <a:t/>
            </a:r>
            <a:br>
              <a:rPr lang="ru-RU">
                <a:solidFill>
                  <a:srgbClr val="000000"/>
                </a:solidFill>
                <a:latin typeface="Calibri" pitchFamily="18"/>
                <a:ea typeface="Microsoft YaHei" pitchFamily="2"/>
                <a:cs typeface="Times New Roman" pitchFamily="18"/>
              </a:rPr>
            </a:br>
            <a:endParaRPr lang="ru-RU">
              <a:solidFill>
                <a:srgbClr val="00000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8" name="TextBox 50"/>
          <p:cNvSpPr/>
          <p:nvPr/>
        </p:nvSpPr>
        <p:spPr>
          <a:xfrm>
            <a:off x="7562850" y="6021388"/>
            <a:ext cx="1363663" cy="4556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Институты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  университеты</a:t>
            </a:r>
          </a:p>
        </p:txBody>
      </p:sp>
      <p:sp>
        <p:nvSpPr>
          <p:cNvPr id="39" name="Стрелка влево 38"/>
          <p:cNvSpPr/>
          <p:nvPr/>
        </p:nvSpPr>
        <p:spPr>
          <a:xfrm>
            <a:off x="3397250" y="2457450"/>
            <a:ext cx="433388" cy="503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-3000000">
            <a:off x="3840957" y="1924844"/>
            <a:ext cx="387350" cy="338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100000">
            <a:off x="3821113" y="3084513"/>
            <a:ext cx="39687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3300000">
            <a:off x="5520532" y="2070893"/>
            <a:ext cx="323850" cy="373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7140000">
            <a:off x="5680075" y="2627313"/>
            <a:ext cx="352425" cy="603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rot="-12120000">
            <a:off x="5105400" y="3176588"/>
            <a:ext cx="252413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27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utoUpdateAnimBg="0"/>
      <p:bldP spid="38" grpId="0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0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467542" y="569074"/>
            <a:ext cx="8280919" cy="4964849"/>
            <a:chOff x="467544" y="1560492"/>
            <a:chExt cx="8280919" cy="3881032"/>
          </a:xfrm>
        </p:grpSpPr>
        <p:sp>
          <p:nvSpPr>
            <p:cNvPr id="4" name="Полилиния 3"/>
            <p:cNvSpPr/>
            <p:nvPr/>
          </p:nvSpPr>
          <p:spPr>
            <a:xfrm>
              <a:off x="4478614" y="3039411"/>
              <a:ext cx="2846566" cy="677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61596"/>
                  </a:lnTo>
                  <a:lnTo>
                    <a:pt x="2846566" y="461596"/>
                  </a:lnTo>
                  <a:lnTo>
                    <a:pt x="2846566" y="677353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4432894" y="3039411"/>
              <a:ext cx="91440" cy="677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77353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632048" y="3039411"/>
              <a:ext cx="2846566" cy="677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46566" y="0"/>
                  </a:moveTo>
                  <a:lnTo>
                    <a:pt x="2846566" y="461596"/>
                  </a:lnTo>
                  <a:lnTo>
                    <a:pt x="0" y="461596"/>
                  </a:lnTo>
                  <a:lnTo>
                    <a:pt x="0" y="677353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2408384" y="1560492"/>
              <a:ext cx="2329008" cy="14789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064331" y="1673068"/>
              <a:ext cx="3883933" cy="1478920"/>
            </a:xfrm>
            <a:custGeom>
              <a:avLst/>
              <a:gdLst>
                <a:gd name="connsiteX0" fmla="*/ 0 w 2329008"/>
                <a:gd name="connsiteY0" fmla="*/ 147892 h 1478920"/>
                <a:gd name="connsiteX1" fmla="*/ 147892 w 2329008"/>
                <a:gd name="connsiteY1" fmla="*/ 0 h 1478920"/>
                <a:gd name="connsiteX2" fmla="*/ 2181116 w 2329008"/>
                <a:gd name="connsiteY2" fmla="*/ 0 h 1478920"/>
                <a:gd name="connsiteX3" fmla="*/ 2329008 w 2329008"/>
                <a:gd name="connsiteY3" fmla="*/ 147892 h 1478920"/>
                <a:gd name="connsiteX4" fmla="*/ 2329008 w 2329008"/>
                <a:gd name="connsiteY4" fmla="*/ 1331028 h 1478920"/>
                <a:gd name="connsiteX5" fmla="*/ 2181116 w 2329008"/>
                <a:gd name="connsiteY5" fmla="*/ 1478920 h 1478920"/>
                <a:gd name="connsiteX6" fmla="*/ 147892 w 2329008"/>
                <a:gd name="connsiteY6" fmla="*/ 1478920 h 1478920"/>
                <a:gd name="connsiteX7" fmla="*/ 0 w 2329008"/>
                <a:gd name="connsiteY7" fmla="*/ 1331028 h 1478920"/>
                <a:gd name="connsiteX8" fmla="*/ 0 w 2329008"/>
                <a:gd name="connsiteY8" fmla="*/ 147892 h 147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008" h="1478920">
                  <a:moveTo>
                    <a:pt x="0" y="147892"/>
                  </a:moveTo>
                  <a:cubicBezTo>
                    <a:pt x="0" y="66214"/>
                    <a:pt x="66214" y="0"/>
                    <a:pt x="147892" y="0"/>
                  </a:cubicBezTo>
                  <a:lnTo>
                    <a:pt x="2181116" y="0"/>
                  </a:lnTo>
                  <a:cubicBezTo>
                    <a:pt x="2262794" y="0"/>
                    <a:pt x="2329008" y="66214"/>
                    <a:pt x="2329008" y="147892"/>
                  </a:cubicBezTo>
                  <a:lnTo>
                    <a:pt x="2329008" y="1331028"/>
                  </a:lnTo>
                  <a:cubicBezTo>
                    <a:pt x="2329008" y="1412706"/>
                    <a:pt x="2262794" y="1478920"/>
                    <a:pt x="2181116" y="1478920"/>
                  </a:cubicBezTo>
                  <a:lnTo>
                    <a:pt x="147892" y="1478920"/>
                  </a:lnTo>
                  <a:cubicBezTo>
                    <a:pt x="66214" y="1478920"/>
                    <a:pt x="0" y="1412706"/>
                    <a:pt x="0" y="1331028"/>
                  </a:cubicBezTo>
                  <a:lnTo>
                    <a:pt x="0" y="147892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4756" tIns="134756" rIns="134756" bIns="13475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kern="1200" dirty="0" err="1" smtClean="0">
                  <a:latin typeface="Times New Roman" pitchFamily="18" charset="0"/>
                  <a:cs typeface="Times New Roman" pitchFamily="18" charset="0"/>
                </a:rPr>
                <a:t>Консультпункт</a:t>
              </a:r>
              <a:r>
                <a:rPr lang="ru-RU" sz="3600" b="1" i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67544" y="3716764"/>
              <a:ext cx="2329008" cy="14789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3314110" y="3716764"/>
              <a:ext cx="2329008" cy="14789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572888" y="3962604"/>
              <a:ext cx="2329008" cy="1478920"/>
            </a:xfrm>
            <a:custGeom>
              <a:avLst/>
              <a:gdLst>
                <a:gd name="connsiteX0" fmla="*/ 0 w 2329008"/>
                <a:gd name="connsiteY0" fmla="*/ 147892 h 1478920"/>
                <a:gd name="connsiteX1" fmla="*/ 147892 w 2329008"/>
                <a:gd name="connsiteY1" fmla="*/ 0 h 1478920"/>
                <a:gd name="connsiteX2" fmla="*/ 2181116 w 2329008"/>
                <a:gd name="connsiteY2" fmla="*/ 0 h 1478920"/>
                <a:gd name="connsiteX3" fmla="*/ 2329008 w 2329008"/>
                <a:gd name="connsiteY3" fmla="*/ 147892 h 1478920"/>
                <a:gd name="connsiteX4" fmla="*/ 2329008 w 2329008"/>
                <a:gd name="connsiteY4" fmla="*/ 1331028 h 1478920"/>
                <a:gd name="connsiteX5" fmla="*/ 2181116 w 2329008"/>
                <a:gd name="connsiteY5" fmla="*/ 1478920 h 1478920"/>
                <a:gd name="connsiteX6" fmla="*/ 147892 w 2329008"/>
                <a:gd name="connsiteY6" fmla="*/ 1478920 h 1478920"/>
                <a:gd name="connsiteX7" fmla="*/ 0 w 2329008"/>
                <a:gd name="connsiteY7" fmla="*/ 1331028 h 1478920"/>
                <a:gd name="connsiteX8" fmla="*/ 0 w 2329008"/>
                <a:gd name="connsiteY8" fmla="*/ 147892 h 147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008" h="1478920">
                  <a:moveTo>
                    <a:pt x="0" y="147892"/>
                  </a:moveTo>
                  <a:cubicBezTo>
                    <a:pt x="0" y="66214"/>
                    <a:pt x="66214" y="0"/>
                    <a:pt x="147892" y="0"/>
                  </a:cubicBezTo>
                  <a:lnTo>
                    <a:pt x="2181116" y="0"/>
                  </a:lnTo>
                  <a:cubicBezTo>
                    <a:pt x="2262794" y="0"/>
                    <a:pt x="2329008" y="66214"/>
                    <a:pt x="2329008" y="147892"/>
                  </a:cubicBezTo>
                  <a:lnTo>
                    <a:pt x="2329008" y="1331028"/>
                  </a:lnTo>
                  <a:cubicBezTo>
                    <a:pt x="2329008" y="1412706"/>
                    <a:pt x="2262794" y="1478920"/>
                    <a:pt x="2181116" y="1478920"/>
                  </a:cubicBezTo>
                  <a:lnTo>
                    <a:pt x="147892" y="1478920"/>
                  </a:lnTo>
                  <a:cubicBezTo>
                    <a:pt x="66214" y="1478920"/>
                    <a:pt x="0" y="1412706"/>
                    <a:pt x="0" y="1331028"/>
                  </a:cubicBezTo>
                  <a:lnTo>
                    <a:pt x="0" y="147892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26" tIns="85226" rIns="85226" bIns="8522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Оказание  консультативной  помощи  родителям  по  различным  вопросам  воспитания, обучения  и  развития  ребенка  дошкольного  возраста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60676" y="3716764"/>
              <a:ext cx="2329008" cy="14789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419455" y="3962604"/>
              <a:ext cx="2329008" cy="1478920"/>
            </a:xfrm>
            <a:custGeom>
              <a:avLst/>
              <a:gdLst>
                <a:gd name="connsiteX0" fmla="*/ 0 w 2329008"/>
                <a:gd name="connsiteY0" fmla="*/ 147892 h 1478920"/>
                <a:gd name="connsiteX1" fmla="*/ 147892 w 2329008"/>
                <a:gd name="connsiteY1" fmla="*/ 0 h 1478920"/>
                <a:gd name="connsiteX2" fmla="*/ 2181116 w 2329008"/>
                <a:gd name="connsiteY2" fmla="*/ 0 h 1478920"/>
                <a:gd name="connsiteX3" fmla="*/ 2329008 w 2329008"/>
                <a:gd name="connsiteY3" fmla="*/ 147892 h 1478920"/>
                <a:gd name="connsiteX4" fmla="*/ 2329008 w 2329008"/>
                <a:gd name="connsiteY4" fmla="*/ 1331028 h 1478920"/>
                <a:gd name="connsiteX5" fmla="*/ 2181116 w 2329008"/>
                <a:gd name="connsiteY5" fmla="*/ 1478920 h 1478920"/>
                <a:gd name="connsiteX6" fmla="*/ 147892 w 2329008"/>
                <a:gd name="connsiteY6" fmla="*/ 1478920 h 1478920"/>
                <a:gd name="connsiteX7" fmla="*/ 0 w 2329008"/>
                <a:gd name="connsiteY7" fmla="*/ 1331028 h 1478920"/>
                <a:gd name="connsiteX8" fmla="*/ 0 w 2329008"/>
                <a:gd name="connsiteY8" fmla="*/ 147892 h 147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008" h="1478920">
                  <a:moveTo>
                    <a:pt x="0" y="147892"/>
                  </a:moveTo>
                  <a:cubicBezTo>
                    <a:pt x="0" y="66214"/>
                    <a:pt x="66214" y="0"/>
                    <a:pt x="147892" y="0"/>
                  </a:cubicBezTo>
                  <a:lnTo>
                    <a:pt x="2181116" y="0"/>
                  </a:lnTo>
                  <a:cubicBezTo>
                    <a:pt x="2262794" y="0"/>
                    <a:pt x="2329008" y="66214"/>
                    <a:pt x="2329008" y="147892"/>
                  </a:cubicBezTo>
                  <a:lnTo>
                    <a:pt x="2329008" y="1331028"/>
                  </a:lnTo>
                  <a:cubicBezTo>
                    <a:pt x="2329008" y="1412706"/>
                    <a:pt x="2262794" y="1478920"/>
                    <a:pt x="2181116" y="1478920"/>
                  </a:cubicBezTo>
                  <a:lnTo>
                    <a:pt x="147892" y="1478920"/>
                  </a:lnTo>
                  <a:cubicBezTo>
                    <a:pt x="66214" y="1478920"/>
                    <a:pt x="0" y="1412706"/>
                    <a:pt x="0" y="1331028"/>
                  </a:cubicBezTo>
                  <a:lnTo>
                    <a:pt x="0" y="147892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26" tIns="85226" rIns="85226" bIns="8522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–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оказание содействия в социализации детей дошкольного возраста, не посещающих образовательные учреждения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26322" y="3962604"/>
              <a:ext cx="2329008" cy="1478920"/>
            </a:xfrm>
            <a:custGeom>
              <a:avLst/>
              <a:gdLst>
                <a:gd name="connsiteX0" fmla="*/ 0 w 2329008"/>
                <a:gd name="connsiteY0" fmla="*/ 147892 h 1478920"/>
                <a:gd name="connsiteX1" fmla="*/ 147892 w 2329008"/>
                <a:gd name="connsiteY1" fmla="*/ 0 h 1478920"/>
                <a:gd name="connsiteX2" fmla="*/ 2181116 w 2329008"/>
                <a:gd name="connsiteY2" fmla="*/ 0 h 1478920"/>
                <a:gd name="connsiteX3" fmla="*/ 2329008 w 2329008"/>
                <a:gd name="connsiteY3" fmla="*/ 147892 h 1478920"/>
                <a:gd name="connsiteX4" fmla="*/ 2329008 w 2329008"/>
                <a:gd name="connsiteY4" fmla="*/ 1331028 h 1478920"/>
                <a:gd name="connsiteX5" fmla="*/ 2181116 w 2329008"/>
                <a:gd name="connsiteY5" fmla="*/ 1478920 h 1478920"/>
                <a:gd name="connsiteX6" fmla="*/ 147892 w 2329008"/>
                <a:gd name="connsiteY6" fmla="*/ 1478920 h 1478920"/>
                <a:gd name="connsiteX7" fmla="*/ 0 w 2329008"/>
                <a:gd name="connsiteY7" fmla="*/ 1331028 h 1478920"/>
                <a:gd name="connsiteX8" fmla="*/ 0 w 2329008"/>
                <a:gd name="connsiteY8" fmla="*/ 147892 h 147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008" h="1478920">
                  <a:moveTo>
                    <a:pt x="0" y="147892"/>
                  </a:moveTo>
                  <a:cubicBezTo>
                    <a:pt x="0" y="66214"/>
                    <a:pt x="66214" y="0"/>
                    <a:pt x="147892" y="0"/>
                  </a:cubicBezTo>
                  <a:lnTo>
                    <a:pt x="2181116" y="0"/>
                  </a:lnTo>
                  <a:cubicBezTo>
                    <a:pt x="2262794" y="0"/>
                    <a:pt x="2329008" y="66214"/>
                    <a:pt x="2329008" y="147892"/>
                  </a:cubicBezTo>
                  <a:lnTo>
                    <a:pt x="2329008" y="1331028"/>
                  </a:lnTo>
                  <a:cubicBezTo>
                    <a:pt x="2329008" y="1412706"/>
                    <a:pt x="2262794" y="1478920"/>
                    <a:pt x="2181116" y="1478920"/>
                  </a:cubicBezTo>
                  <a:lnTo>
                    <a:pt x="147892" y="1478920"/>
                  </a:lnTo>
                  <a:cubicBezTo>
                    <a:pt x="66214" y="1478920"/>
                    <a:pt x="0" y="1412706"/>
                    <a:pt x="0" y="1331028"/>
                  </a:cubicBezTo>
                  <a:lnTo>
                    <a:pt x="0" y="147892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26" tIns="85226" rIns="85226" bIns="8522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1" kern="1200" dirty="0" smtClean="0"/>
                <a:t>–  </a:t>
              </a:r>
              <a:r>
                <a:rPr lang="ru-RU" sz="1200" b="1" kern="1200" dirty="0" smtClean="0">
                  <a:latin typeface="Times New Roman" pitchFamily="18" charset="0"/>
                  <a:cs typeface="Times New Roman" pitchFamily="18" charset="0"/>
                </a:rPr>
                <a:t>проведение комплексной диагностики  различных отклонений в физическом, психическом и социальном развитии детей дошкольного возраста, не посещающих образовательные учреждения</a:t>
              </a:r>
              <a:r>
                <a:rPr lang="ru-RU" sz="1100" b="1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хема 1"/>
          <p:cNvPicPr>
            <a:picLocks noChangeArrowheads="1"/>
          </p:cNvPicPr>
          <p:nvPr/>
        </p:nvPicPr>
        <p:blipFill>
          <a:blip r:embed="rId3" cstate="screen"/>
          <a:srcRect l="-3110" t="-2087" r="-2115" b="-3229"/>
          <a:stretch>
            <a:fillRect/>
          </a:stretch>
        </p:blipFill>
        <p:spPr bwMode="auto">
          <a:xfrm>
            <a:off x="633351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5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3892696"/>
              </p:ext>
            </p:extLst>
          </p:nvPr>
        </p:nvGraphicFramePr>
        <p:xfrm>
          <a:off x="251520" y="332656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9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145076"/>
              </p:ext>
            </p:extLst>
          </p:nvPr>
        </p:nvGraphicFramePr>
        <p:xfrm>
          <a:off x="467544" y="404664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4221" y="749106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Лекотека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12844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 психолого – педагогической  помощи  родителям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576</Words>
  <Application>Microsoft Office PowerPoint</Application>
  <PresentationFormat>Экран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2_Тема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Елена Станиславовна Червякова</cp:lastModifiedBy>
  <cp:revision>46</cp:revision>
  <dcterms:created xsi:type="dcterms:W3CDTF">2014-07-27T08:26:43Z</dcterms:created>
  <dcterms:modified xsi:type="dcterms:W3CDTF">2015-12-21T09:10:50Z</dcterms:modified>
</cp:coreProperties>
</file>