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59" r:id="rId7"/>
    <p:sldId id="260" r:id="rId8"/>
    <p:sldId id="261" r:id="rId9"/>
    <p:sldId id="262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80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92D050"/>
                </a:solidFill>
                <a:latin typeface="Monotype Corsiva" pitchFamily="66" charset="0"/>
              </a:rPr>
              <a:t>Служба примирения </a:t>
            </a:r>
            <a:r>
              <a:rPr lang="ru-RU" sz="60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92D050"/>
                </a:solidFill>
                <a:latin typeface="Monotype Corsiva" pitchFamily="66" charset="0"/>
              </a:rPr>
              <a:t>МДОУ № 3 «Лукошко»</a:t>
            </a:r>
            <a:endParaRPr lang="ru-RU" sz="6000" b="1" dirty="0">
              <a:ln>
                <a:solidFill>
                  <a:schemeClr val="accent3">
                    <a:lumMod val="50000"/>
                  </a:schemeClr>
                </a:solidFill>
              </a:ln>
              <a:solidFill>
                <a:srgbClr val="92D050"/>
              </a:solidFill>
              <a:latin typeface="Monotype Corsiva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429256" y="4500570"/>
            <a:ext cx="3571900" cy="132343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Monotype Corsiva" pitchFamily="66" charset="0"/>
                <a:cs typeface="Arial" charset="0"/>
              </a:rPr>
              <a:t>Руководитель службы примирения МДОУ № 3 «Лукошко»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Monotype Corsiva" pitchFamily="66" charset="0"/>
                <a:cs typeface="Arial" charset="0"/>
              </a:rPr>
              <a:t>педагог-психолог 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Monotype Corsiva" pitchFamily="66" charset="0"/>
                <a:cs typeface="Arial" charset="0"/>
              </a:rPr>
              <a:t>Гусева Ирина Михайловна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00298" y="600076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>
                <a:latin typeface="Monotype Corsiva" pitchFamily="66" charset="0"/>
                <a:cs typeface="Arial" charset="0"/>
              </a:rPr>
              <a:t>г. Тутаев</a:t>
            </a:r>
          </a:p>
          <a:p>
            <a:pPr algn="ctr">
              <a:buNone/>
            </a:pPr>
            <a:r>
              <a:rPr lang="ru-RU" dirty="0" smtClean="0">
                <a:latin typeface="Monotype Corsiva" pitchFamily="66" charset="0"/>
                <a:cs typeface="Arial" charset="0"/>
              </a:rPr>
              <a:t>2015г.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857232"/>
            <a:ext cx="600079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Спасибо </a:t>
            </a:r>
          </a:p>
          <a:p>
            <a:pPr algn="ctr"/>
            <a:r>
              <a:rPr lang="ru-RU" sz="8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за внимание!</a:t>
            </a:r>
            <a:endParaRPr lang="ru-RU" sz="8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28596" y="357166"/>
            <a:ext cx="82153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b="1" dirty="0" smtClean="0"/>
              <a:t>Целями службы примирения </a:t>
            </a:r>
            <a:br>
              <a:rPr lang="ru-RU" sz="2800" b="1" dirty="0" smtClean="0"/>
            </a:br>
            <a:r>
              <a:rPr lang="ru-RU" sz="2800" b="1" dirty="0" smtClean="0"/>
              <a:t>МДОУ № 3 «Лукошко» является:</a:t>
            </a:r>
            <a:endParaRPr lang="ru-RU" sz="2800" dirty="0"/>
          </a:p>
        </p:txBody>
      </p:sp>
      <p:sp>
        <p:nvSpPr>
          <p:cNvPr id="7" name="Содержимое 2"/>
          <p:cNvSpPr>
            <a:spLocks noGrp="1"/>
          </p:cNvSpPr>
          <p:nvPr>
            <p:ph idx="1"/>
          </p:nvPr>
        </p:nvSpPr>
        <p:spPr>
          <a:xfrm>
            <a:off x="571472" y="1714488"/>
            <a:ext cx="8229600" cy="325756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2400" dirty="0" smtClean="0"/>
              <a:t>Распространение среди участников образовательных отношений МДОУ цивилизованных форм разрешения конфликтов. 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Помощь в разрешении конфликтных и криминальных ситуаций на основе принципов восстановительной медиации. 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Снижение количества административного реагирования на правонарушения.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00034" y="642918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3200" b="1" dirty="0" smtClean="0"/>
              <a:t>Задачами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службы примирения </a:t>
            </a:r>
            <a:b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МДОУ № 3 «Лукошко» является: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500034" y="2143116"/>
            <a:ext cx="8229600" cy="3257560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457200" indent="-457200">
              <a:buAutoNum type="arabicPeriod"/>
            </a:pPr>
            <a:r>
              <a:rPr lang="ru-RU" sz="2400" dirty="0" smtClean="0"/>
              <a:t>Проведение примирительных программ (восстановительных медиаций, кругов сообщества, семейных конференций и т.д.) для участников конфликтов и криминальных ситуаций. </a:t>
            </a:r>
          </a:p>
          <a:p>
            <a:pPr marL="457200" indent="-457200">
              <a:buAutoNum type="arabicPeriod"/>
            </a:pPr>
            <a:endParaRPr lang="ru-RU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Обучение воспитанников, педагогов, родителей (законных представителей) и других участников образовательных отношений цивилизованным методам урегулирования конфликтов. </a:t>
            </a:r>
          </a:p>
          <a:p>
            <a:pPr marL="457200" indent="-457200">
              <a:buFont typeface="+mj-lt"/>
              <a:buAutoNum type="arabicPeriod"/>
            </a:pPr>
            <a:endParaRPr lang="ru-RU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Организация просветительных мероприятий и информирование участников образовательных отношений о миссии, принципах и технологии восстановительной медиации.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1604" y="714356"/>
            <a:ext cx="62151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Области применения восстановительных практик в ДОУ:</a:t>
            </a:r>
            <a:endParaRPr lang="ru-RU" sz="2400" b="1" dirty="0"/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571472" y="1714488"/>
            <a:ext cx="8229600" cy="325756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меж- и внутрикорпоративные споры;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разрешение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конфликтных ситуаций между педагогом и родителем (родителями); 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сопровождение проектов, реализация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которых затрагивает интересы многих сторон.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1643050"/>
            <a:ext cx="77153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Принцип добровольности</a:t>
            </a:r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Принцип конфиденциальности</a:t>
            </a:r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Принцип нейтральности</a:t>
            </a:r>
          </a:p>
          <a:p>
            <a:pPr marL="342900" indent="-342900">
              <a:buAutoNum type="arabicPeriod"/>
            </a:pP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500166" y="500042"/>
            <a:ext cx="62151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Деятельность службы примирения основана на следующих принципах:</a:t>
            </a:r>
            <a:endParaRPr lang="ru-RU" sz="2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 txBox="1">
            <a:spLocks/>
          </p:cNvSpPr>
          <p:nvPr/>
        </p:nvSpPr>
        <p:spPr>
          <a:xfrm>
            <a:off x="428596" y="785794"/>
            <a:ext cx="8229600" cy="11430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Созданы локальные акты, регламентирующие работу службы примирения МДОУ № 3 «Лукошко»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0100" y="2143116"/>
            <a:ext cx="70009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buFont typeface="Arial" pitchFamily="34" charset="0"/>
              <a:buChar char="•"/>
            </a:pPr>
            <a:r>
              <a:rPr lang="ru-RU" sz="2400" dirty="0" smtClean="0"/>
              <a:t> Приказ о создании службы примирения</a:t>
            </a:r>
          </a:p>
          <a:p>
            <a:pPr fontAlgn="base">
              <a:buFont typeface="Arial" pitchFamily="34" charset="0"/>
              <a:buChar char="•"/>
            </a:pPr>
            <a:r>
              <a:rPr lang="ru-RU" sz="2400" dirty="0" smtClean="0"/>
              <a:t> Приказ о назначении руководителя службы примирения МДОУ</a:t>
            </a:r>
          </a:p>
          <a:p>
            <a:pPr fontAlgn="base">
              <a:buFont typeface="Arial" pitchFamily="34" charset="0"/>
              <a:buChar char="•"/>
            </a:pPr>
            <a:r>
              <a:rPr lang="ru-RU" sz="2400" dirty="0" smtClean="0"/>
              <a:t> Положение о службе примирения МДОУ № 3 «Лукошко»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План работы службы примирения на 2015-2016 учебный год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14942" y="5643578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http://lukoshko-tutaev.edu.yar.ru/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F:\круг сообщества\DSC0012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579" y="4005064"/>
            <a:ext cx="2519859" cy="188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64381" y="1700808"/>
            <a:ext cx="735811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Успешно проведен круг сообщества на тему «Мы одна команда!», участниками которого были воспитатели и специалисты нашего учреждения.</a:t>
            </a:r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В подготовительной группе в занятия по подготовке к школе включены упражнения и игры по формированию навыков конструктивного общения и умения выходить из конфликтных ситуаций.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2976" y="571480"/>
            <a:ext cx="7000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Сентябрь – Ноябрь 2015 года</a:t>
            </a:r>
            <a:endParaRPr lang="ru-RU" sz="3600" dirty="0"/>
          </a:p>
        </p:txBody>
      </p:sp>
      <p:pic>
        <p:nvPicPr>
          <p:cNvPr id="1031" name="Picture 7" descr="http://cs625329.vk.me/v625329913/3f1f0/G_W9WLAWxs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041068"/>
            <a:ext cx="2448272" cy="183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00232" y="857232"/>
            <a:ext cx="4857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Основные трудности:</a:t>
            </a:r>
            <a:endParaRPr lang="ru-RU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1285852" y="1928802"/>
            <a:ext cx="650085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 smtClean="0"/>
              <a:t>Малочисленность примеров организации службы примирения в ДОУ.</a:t>
            </a:r>
          </a:p>
          <a:p>
            <a:pPr marL="342900" indent="-342900">
              <a:buAutoNum type="arabicPeriod"/>
            </a:pPr>
            <a:endParaRPr lang="ru-RU" sz="2400" dirty="0" smtClean="0"/>
          </a:p>
          <a:p>
            <a:pPr marL="342900" indent="-342900">
              <a:buAutoNum type="arabicPeriod"/>
            </a:pPr>
            <a:r>
              <a:rPr lang="ru-RU" sz="2400" dirty="0" smtClean="0"/>
              <a:t>Малочисленность обученных техникам восстановительной медиации сотрудников МДОУ.</a:t>
            </a: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042" y="642918"/>
            <a:ext cx="6072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Планы на будущее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000100" y="1428736"/>
            <a:ext cx="735811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Разработка и распространение среди участников образовательного процесса МДОУ информационных брошюр о службе примирения МДОУ, о миссии, принципах и технологии восстановительной медиации (Декабрь 2015 – Январь 2016)</a:t>
            </a:r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Организация информационных просветительских мероприятий для педагогических  работников о миссии, принципах и технологии восстановительной медиации (Декабрь 2015 – Апрель 2016)</a:t>
            </a:r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Организация обучения педагогических  работников МДОУ методам и приемам конструктивного общения, навыкам выхода из конфликтной ситуации. (Декабрь 2015 – Апрель 2016)</a:t>
            </a:r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Проведение ознакомительной встречи со службой медиации на собрании с родителями. Просвещение родителей о миссии, принципах и технологии восстановительной медиации (Февраль-Апрель, 2016 г.)</a:t>
            </a:r>
          </a:p>
          <a:p>
            <a:pPr>
              <a:buFont typeface="Arial" pitchFamily="34" charset="0"/>
              <a:buChar char="•"/>
            </a:pPr>
            <a:endParaRPr lang="ru-RU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335</Words>
  <Application>Microsoft Office PowerPoint</Application>
  <PresentationFormat>Экран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Служба примирения МДОУ № 3 «Лукошко»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User</dc:creator>
  <cp:lastModifiedBy>Ольга Владимировна Чиркун</cp:lastModifiedBy>
  <cp:revision>11</cp:revision>
  <dcterms:created xsi:type="dcterms:W3CDTF">2015-05-27T10:29:53Z</dcterms:created>
  <dcterms:modified xsi:type="dcterms:W3CDTF">2015-11-24T09:15:22Z</dcterms:modified>
</cp:coreProperties>
</file>