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  <p:sldMasterId id="2147484163" r:id="rId2"/>
  </p:sldMasterIdLst>
  <p:sldIdLst>
    <p:sldId id="285" r:id="rId3"/>
    <p:sldId id="286" r:id="rId4"/>
    <p:sldId id="287" r:id="rId5"/>
    <p:sldId id="288" r:id="rId6"/>
    <p:sldId id="289" r:id="rId7"/>
    <p:sldId id="290" r:id="rId8"/>
    <p:sldId id="293" r:id="rId9"/>
    <p:sldId id="294" r:id="rId10"/>
    <p:sldId id="291" r:id="rId11"/>
    <p:sldId id="292" r:id="rId12"/>
    <p:sldId id="29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7" d="100"/>
          <a:sy n="97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6656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6656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6656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6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656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6657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65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D9DF91-361E-4946-8474-23DEB0DEBA08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CADA2-0FFE-4E41-8475-588FE73F86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45160-B964-4A51-AF91-507D9227B8E4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3F59F-EAFB-4379-9154-2D7BF5F33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8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F4029-86E1-4EDD-B75B-D9A19A1A46B8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17B95-887A-4F50-A6E9-D41019C4C0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90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B49171EC-9DBD-495C-AEBA-0D1757B4E60C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9D675C-5CCD-41A1-9A4E-69CA2850F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321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E93CEF8E-65EC-4ADE-B12F-C399CA3BE510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06B493-6BDF-4F7E-9449-F50A68121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85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4069A8CD-5509-4D81-B0E3-94F3DA1E49CE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D834CE-3A6B-4A15-9E28-832306A93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63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72A30437-31D4-4C2E-9B1F-CE7422D8A866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0DF06C-A2E2-474D-81FC-35A45C599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2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F28762A9-21FE-4B48-B6E7-FD8BA46E09B4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BFAAAD-7DAA-449B-B92E-6CD30BB4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01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94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C067-19F9-43DD-8CEE-8E43057CA92C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EFA4-E788-46E6-9191-8478BAF5E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7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71CE96-A5F6-4375-A76E-F8D9F20BBD93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D7FC-F4AC-4DE3-9CFF-EB807BD4B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7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36088-D8FE-447A-B5FD-A830990D9337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EEBA-8C35-4AEA-B08D-0769F5849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31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BD33B-D5B8-4F61-84E9-CA9997B9298B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D2CB-BD89-40F6-A3CE-7903344D63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54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1B65A-420A-4EDD-90FE-080AE019AE8D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BBED0-6587-45BA-B3F5-14D2A9DE9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97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105C4-C084-4E7F-B65D-F79BCA8420D5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72E2-30FA-4F66-9844-707902988E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77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0BA-1FF7-4191-B763-3ADA46DE97B9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3C650-CBAA-4FDC-A501-5654B9E51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815CA-1C75-4467-9774-C850577F8D79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68A61-8BDC-441A-94E1-6262F41B4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5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1F367-AEA7-4971-A57E-BD70C8A52792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E8E5-EE3C-4B18-BAB7-4FD29921C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40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655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7ADB90D7-5BA6-4337-996D-6FEACD3339E6}" type="datetimeFigureOut">
              <a:rPr lang="ru-RU" altLang="ru-RU"/>
              <a:pPr/>
              <a:t>29.06.2015</a:t>
            </a:fld>
            <a:endParaRPr lang="ru-RU" altLang="ru-RU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B9370B66-A48F-40AA-95BF-17696B43D88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38CA5E-7537-45B3-8632-AB7C6829792F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A5C3F0B-CC5E-416A-9DDB-A54B08FD5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2100" b="1"/>
              <a:t/>
            </a:r>
            <a:br>
              <a:rPr lang="ru-RU" altLang="ru-RU" sz="2100" b="1"/>
            </a:br>
            <a: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Территориальная комиссия по делам несовершеннолетних и защите их прав  Переславского муниципального района</a:t>
            </a:r>
            <a:b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altLang="ru-RU" sz="21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altLang="ru-RU" sz="2100" b="1"/>
          </a:p>
        </p:txBody>
      </p:sp>
      <p:pic>
        <p:nvPicPr>
          <p:cNvPr id="24579" name="Picture 3" descr="iCAVEICYB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2881312" cy="2005012"/>
          </a:xfrm>
          <a:solidFill>
            <a:schemeClr val="folHlink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944938"/>
            <a:ext cx="7772400" cy="21859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Детская общественная приемная</a:t>
            </a:r>
          </a:p>
          <a:p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ctr">
              <a:buFont typeface="Wingdings" pitchFamily="2" charset="2"/>
              <a:buNone/>
            </a:pPr>
            <a:endParaRPr lang="ru-RU" altLang="ru-RU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ctr">
              <a:buFont typeface="Wingdings" pitchFamily="2" charset="2"/>
              <a:buNone/>
            </a:pPr>
            <a:r>
              <a:rPr lang="ru-RU" alt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2015 г.</a:t>
            </a:r>
          </a:p>
          <a:p>
            <a:endParaRPr lang="ru-RU" altLang="ru-RU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ДОКУМЕНТАЦИЯ </a:t>
            </a:r>
            <a:br>
              <a:rPr lang="ru-RU" altLang="ru-RU" sz="2400" b="1"/>
            </a:br>
            <a:r>
              <a:rPr lang="ru-RU" altLang="ru-RU" sz="2400" b="1"/>
              <a:t>ДЕТСКОЙ ОБЩЕСТВЕННОЙ ПРИЕМНОЙ</a:t>
            </a: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914400" y="1700213"/>
          <a:ext cx="3810000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Документ" r:id="rId3" imgW="6068782" imgH="5534453" progId="Word.Document.8">
                  <p:embed/>
                </p:oleObj>
              </mc:Choice>
              <mc:Fallback>
                <p:oleObj name="Документ" r:id="rId3" imgW="6068782" imgH="553445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213"/>
                        <a:ext cx="3810000" cy="390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>
                <a:latin typeface="Times New Roman" pitchFamily="18" charset="0"/>
              </a:rPr>
              <a:t>ЖУРНАЛ РЕГИСТРАЦИИ ОБРАЩЕНИЙ</a:t>
            </a:r>
          </a:p>
          <a:p>
            <a:r>
              <a:rPr lang="ru-RU" altLang="ru-RU" sz="2400">
                <a:latin typeface="Times New Roman" pitchFamily="18" charset="0"/>
              </a:rPr>
              <a:t>БЛАНК АНАЛИЗА ДЕЯТЕЛЬНОСТИ</a:t>
            </a:r>
          </a:p>
          <a:p>
            <a:r>
              <a:rPr lang="ru-RU" altLang="ru-RU" sz="2400">
                <a:latin typeface="Times New Roman" pitchFamily="18" charset="0"/>
              </a:rPr>
              <a:t>РАЗЛИЧНЫЕ ДОКУМЕНТЫ (ПЕРЕПИСКАЯ, ОБРЩЕНИЯ, ХОДАТАЙСТВА)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ИНФОРМАЦИОННАЯ ПРОДУКЦИЯ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827088" y="1844675"/>
          <a:ext cx="381000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Документ" r:id="rId3" imgW="5925493" imgH="3004665" progId="Word.Document.8">
                  <p:embed/>
                </p:oleObj>
              </mc:Choice>
              <mc:Fallback>
                <p:oleObj name="Документ" r:id="rId3" imgW="5925493" imgH="300466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3810000" cy="193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ВЫВЕСКА НА ДВЕРЬ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ИНФОРМАЦИЯ О ДЕЯТЕЛЬНОСТИ   ДЕТСКОЙ ОБЩЕСТВЕННОЙ ПРИЕМНОЙ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>
                <a:latin typeface="Times New Roman" pitchFamily="18" charset="0"/>
              </a:rPr>
              <a:t>СОЗДАНА ПОСТАНОВЛЕНИЕМ АДМИНИСТРАЦИИ ПЕРЕСЛАВСКОГО МУНИЦИПАЛЬНОГО РАЙОНА </a:t>
            </a:r>
            <a:r>
              <a:rPr lang="ru-RU" altLang="ru-RU" sz="2000" b="1">
                <a:latin typeface="Times New Roman" pitchFamily="18" charset="0"/>
              </a:rPr>
              <a:t>В 2014 ГОДУ</a:t>
            </a:r>
          </a:p>
          <a:p>
            <a:pPr>
              <a:lnSpc>
                <a:spcPct val="90000"/>
              </a:lnSpc>
            </a:pPr>
            <a:r>
              <a:rPr lang="ru-RU" altLang="ru-RU" sz="2000">
                <a:latin typeface="Times New Roman" pitchFamily="18" charset="0"/>
              </a:rPr>
              <a:t>Детская общественная приемная действует в составе территориальной комиссии по делам несовершеннолетних и защите их прав Переславского муниципального района, как специализированный рабочий орган, созданный для содействия в реализации прав и законных интересов несовершеннолетних</a:t>
            </a:r>
          </a:p>
          <a:p>
            <a:pPr>
              <a:lnSpc>
                <a:spcPct val="90000"/>
              </a:lnSpc>
            </a:pPr>
            <a:r>
              <a:rPr lang="ru-RU" altLang="ru-RU" sz="2000">
                <a:latin typeface="Times New Roman" pitchFamily="18" charset="0"/>
              </a:rPr>
              <a:t>К деятельности детской общественной приемной привлекаются  члены общественных организаций (объединений), специалисты предприятий, религиозные деятели, сотрудники социально  - реабилитационных центров, общественность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НА ТЕРРИТОРИИ ПЕРЕСЛАВСКОГО МУНИЦИПАЛЬНОГО РАЙОНА  ДЕТСКАЯ ОБЩЕСТВЕНАЯ ПРИЕМНАЯ ФУНКЦИОНИРУЕТ</a:t>
            </a:r>
          </a:p>
        </p:txBody>
      </p:sp>
      <p:pic>
        <p:nvPicPr>
          <p:cNvPr id="68633" name="Picture 25" descr="детская общественная приемная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4" name="Picture 26" descr="детская общ приемая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005263"/>
            <a:ext cx="3284538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32" name="Rectangle 2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altLang="ru-RU" sz="2400">
                <a:latin typeface="Times New Roman" pitchFamily="18" charset="0"/>
              </a:rPr>
              <a:t>На базе сельских домов культуры</a:t>
            </a:r>
            <a:r>
              <a:rPr lang="ru-RU" altLang="ru-RU" sz="2400"/>
              <a:t> </a:t>
            </a:r>
          </a:p>
        </p:txBody>
      </p:sp>
      <p:pic>
        <p:nvPicPr>
          <p:cNvPr id="68637" name="Picture 29" descr="ноябрь 2014 общ прием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28453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r>
              <a:rPr lang="ru-RU" altLang="ru-RU" sz="2000"/>
              <a:t>НА ТЕРРИТОРИИ ПЕРЕСЛАВСКОГО МУНИЦИПАЛЬНОГО РАЙОНА ВЫЕЗДЫ СПЕЦИАЛИСТОВ ДЕТСКОЙ ОБЩЕСТВЕНОЙ ПРИЕМНОЙ СОСТОЯЛИСЬ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altLang="ru-RU" sz="2400">
                <a:latin typeface="Times New Roman" pitchFamily="18" charset="0"/>
              </a:rPr>
              <a:t>На базе администраций сельских поселений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На базе загородных и пришкольных лагерей</a:t>
            </a:r>
          </a:p>
        </p:txBody>
      </p:sp>
      <p:pic>
        <p:nvPicPr>
          <p:cNvPr id="78861" name="Picture 13" descr="фото с детской приемной пм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 descr="IMG_546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В 2015 ГОДУ  ТЕРРИТОРИАЛЬНАЯ КОМИССИЯ ИСПОЛЬЗУЕТ </a:t>
            </a:r>
            <a:br>
              <a:rPr lang="ru-RU" altLang="ru-RU" sz="2000"/>
            </a:br>
            <a:r>
              <a:rPr lang="ru-RU" altLang="ru-RU" sz="2000"/>
              <a:t>НОВЫЕ ФОРМЫ РАБОТЫ В ДЕЯТЕЛЬНОСТИ </a:t>
            </a:r>
            <a:br>
              <a:rPr lang="ru-RU" altLang="ru-RU" sz="2000"/>
            </a:br>
            <a:r>
              <a:rPr lang="ru-RU" altLang="ru-RU" sz="2000"/>
              <a:t>ДЕТСКОЙ ОБЩЕСТВЕННОЙ ПРИЕМНОЙ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>
                <a:latin typeface="Times New Roman" pitchFamily="18" charset="0"/>
              </a:rPr>
              <a:t>В ГОСТИ К РЕБЯТАМ ПРИХОДИТ НОВЫЙ ЧЛЕН ДЕТСКОЙ ОБЩЕСТВЕННОЙ ПРИЕМНОЙ - «МУДРЫЙ СОВЕНОК»</a:t>
            </a:r>
            <a:r>
              <a:rPr lang="ru-RU" altLang="ru-RU" sz="18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 sz="18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18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800" b="1">
                <a:latin typeface="Times New Roman" pitchFamily="18" charset="0"/>
              </a:rPr>
              <a:t>ДЕТЯМ НРАВИТСЯ ДАННАЯ ФОРМА РАБОТЫ. ОНИ С УДОВОЛЬСТВИЕМ ПИШУТ ЗАПИСКИ, СОДЕРЖАЩИЕ, ИНТЕРЕСУЮЩИЕ ИХ ВОСПРОСЫ. СКЛАДЫВАЮТ ЗАПИСКИ В ЯЩИК И ЖДУТ, КОГДА «МУДРЫЙ СОВЕНОК» ОТВЕТИТ НА ИХ ВОСПРОС   </a:t>
            </a:r>
          </a:p>
        </p:txBody>
      </p:sp>
      <p:pic>
        <p:nvPicPr>
          <p:cNvPr id="81932" name="Picture 12" descr="IMG_5458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33" name="Picture 13" descr="IMG_546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ДЕЯТЕЛЬНОСТЬ </a:t>
            </a:r>
            <a:br>
              <a:rPr lang="ru-RU" altLang="ru-RU" sz="2400"/>
            </a:br>
            <a:r>
              <a:rPr lang="ru-RU" altLang="ru-RU" sz="2400"/>
              <a:t>ДЕТСКОЙ ОБЩЕСТВЕННОЙ ПРИЕМНОЙ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altLang="ru-RU" sz="2000" b="1">
                <a:latin typeface="Times New Roman" pitchFamily="18" charset="0"/>
              </a:rPr>
              <a:t>ДАННУЮ ПРАКТИКА ВВЕДЕНА, ТАК КАК ДЕТИ СТЕСНЯЛИСЬ ЗАДАВАТЬ ВОПРОСЫ ЛИЧНО, ОБОЗНАЧАТЬ СЕБЯ</a:t>
            </a:r>
          </a:p>
        </p:txBody>
      </p:sp>
      <p:pic>
        <p:nvPicPr>
          <p:cNvPr id="86028" name="Picture 12" descr="IMG_545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9" name="Picture 13" descr="IMG_5459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31" name="Picture 15" descr="i?id=02c1fd025649aa59dbbeb083e3929201&amp;n=33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2016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400"/>
              <a:t>ПРИМЕРЫ ВОПРОСОВ ДЕТЕЙ</a:t>
            </a:r>
          </a:p>
        </p:txBody>
      </p:sp>
      <p:pic>
        <p:nvPicPr>
          <p:cNvPr id="92175" name="Picture 15" descr="Изображение 00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76" name="Picture 16" descr="Изображение 00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77" name="Picture 17" descr="Изображение 00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78" name="Picture 18" descr="Изображение 00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800"/>
              <a:t>ПРИМЕРЫ ВОПРОСОВ ДЕТЕЙ</a:t>
            </a:r>
          </a:p>
        </p:txBody>
      </p:sp>
      <p:pic>
        <p:nvPicPr>
          <p:cNvPr id="94217" name="Picture 9" descr="Изображение 00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8" name="Picture 10" descr="Изображение 00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600200"/>
            <a:ext cx="32845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9" name="Picture 11" descr="Изображение 00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076700"/>
            <a:ext cx="3384550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20" name="Picture 12" descr="Изображение 008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3941763"/>
            <a:ext cx="3284537" cy="2366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ОПОВЕЩЕНИЕ</a:t>
            </a:r>
            <a:r>
              <a:rPr lang="ru-RU" altLang="ru-RU"/>
              <a:t> </a:t>
            </a:r>
            <a:r>
              <a:rPr lang="ru-RU" altLang="ru-RU" sz="2400"/>
              <a:t>ГРАЖДАН О ВЫЕЗДЕ ДЕТСКОЙ ОБЩЕСТВЕННОЙ ПРИЕМНОЙ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Расклеиваются объявления в населенном пункте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Члены общественной комиссии приглашают граждан, зная об их нуждаемости, осуществляя выходы в семьи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Информирование граждан через предприятия,  колхозы </a:t>
            </a:r>
          </a:p>
        </p:txBody>
      </p:sp>
      <p:pic>
        <p:nvPicPr>
          <p:cNvPr id="89088" name="Picture 1024" descr="ВЫВЕСКА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800" y="1960563"/>
            <a:ext cx="254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Сумерк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810</TotalTime>
  <Words>246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Tahoma</vt:lpstr>
      <vt:lpstr>Arial</vt:lpstr>
      <vt:lpstr>Wingdings</vt:lpstr>
      <vt:lpstr>Calibri</vt:lpstr>
      <vt:lpstr>Times New Roman</vt:lpstr>
      <vt:lpstr>Слои</vt:lpstr>
      <vt:lpstr>1_Сумерки</vt:lpstr>
      <vt:lpstr>Документ Microsoft Word</vt:lpstr>
      <vt:lpstr>  Территориальная комиссия по делам несовершеннолетних и защите их прав  Переславского муниципального района  </vt:lpstr>
      <vt:lpstr>ИНФОРМАЦИЯ О ДЕЯТЕЛЬНОСТИ   ДЕТСКОЙ ОБЩЕСТВЕННОЙ ПРИЕМНОЙ</vt:lpstr>
      <vt:lpstr>НА ТЕРРИТОРИИ ПЕРЕСЛАВСКОГО МУНИЦИПАЛЬНОГО РАЙОНА  ДЕТСКАЯ ОБЩЕСТВЕНАЯ ПРИЕМНАЯ ФУНКЦИОНИРУЕТ</vt:lpstr>
      <vt:lpstr>НА ТЕРРИТОРИИ ПЕРЕСЛАВСКОГО МУНИЦИПАЛЬНОГО РАЙОНА ВЫЕЗДЫ СПЕЦИАЛИСТОВ ДЕТСКОЙ ОБЩЕСТВЕНОЙ ПРИЕМНОЙ СОСТОЯЛИСЬ</vt:lpstr>
      <vt:lpstr>В 2015 ГОДУ  ТЕРРИТОРИАЛЬНАЯ КОМИССИЯ ИСПОЛЬЗУЕТ  НОВЫЕ ФОРМЫ РАБОТЫ В ДЕЯТЕЛЬНОСТИ  ДЕТСКОЙ ОБЩЕСТВЕННОЙ ПРИЕМНОЙ</vt:lpstr>
      <vt:lpstr>ДЕЯТЕЛЬНОСТЬ  ДЕТСКОЙ ОБЩЕСТВЕННОЙ ПРИЕМНОЙ</vt:lpstr>
      <vt:lpstr>ПРИМЕРЫ ВОПРОСОВ ДЕТЕЙ</vt:lpstr>
      <vt:lpstr>ПРИМЕРЫ ВОПРОСОВ ДЕТЕЙ</vt:lpstr>
      <vt:lpstr>ОПОВЕЩЕНИЕ ГРАЖДАН О ВЫЕЗДЕ ДЕТСКОЙ ОБЩЕСТВЕННОЙ ПРИЕМНОЙ</vt:lpstr>
      <vt:lpstr>ДОКУМЕНТАЦИЯ  ДЕТСКОЙ ОБЩЕСТВЕННОЙ ПРИЕМНОЙ</vt:lpstr>
      <vt:lpstr>ИНФОРМАЦИОННАЯ ПРОДУКЦИЯ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деятельности администрации Переславского муниципального района по осуществлению  государственных полномочий  в сфере профилактики безнадзорности, правонарушений и защите прав несовершеннолетних» 2011г.</dc:title>
  <dc:creator>kdn</dc:creator>
  <cp:lastModifiedBy>Наталья Николаевна Новикова</cp:lastModifiedBy>
  <cp:revision>98</cp:revision>
  <dcterms:created xsi:type="dcterms:W3CDTF">2011-11-03T06:07:38Z</dcterms:created>
  <dcterms:modified xsi:type="dcterms:W3CDTF">2015-06-29T12:18:19Z</dcterms:modified>
</cp:coreProperties>
</file>