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0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0" autoAdjust="0"/>
  </p:normalViewPr>
  <p:slideViewPr>
    <p:cSldViewPr>
      <p:cViewPr varScale="1">
        <p:scale>
          <a:sx n="102" d="100"/>
          <a:sy n="102" d="100"/>
        </p:scale>
        <p:origin x="9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780E5A-134C-4629-80AA-D1049CC28E1D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D2A194-C570-4023-9A94-572BCE89DC40}">
      <dgm:prSet phldrT="[Текст]" custT="1"/>
      <dgm:spPr/>
      <dgm:t>
        <a:bodyPr/>
        <a:lstStyle/>
        <a:p>
          <a:pPr algn="ctr"/>
          <a:r>
            <a:rPr lang="ru-RU" sz="1700" b="1" dirty="0" smtClean="0">
              <a:solidFill>
                <a:schemeClr val="tx2">
                  <a:lumMod val="75000"/>
                </a:schemeClr>
              </a:solidFill>
            </a:rPr>
            <a:t>ШСМ «Диалог»:</a:t>
          </a:r>
        </a:p>
        <a:p>
          <a:pPr algn="ctr"/>
          <a:r>
            <a:rPr lang="ru-RU" sz="1600" b="1" i="1" dirty="0" smtClean="0">
              <a:solidFill>
                <a:schemeClr val="tx2">
                  <a:lumMod val="75000"/>
                </a:schemeClr>
              </a:solidFill>
            </a:rPr>
            <a:t>-проведение</a:t>
          </a:r>
        </a:p>
        <a:p>
          <a:pPr algn="ctr"/>
          <a:r>
            <a:rPr lang="ru-RU" sz="1600" b="1" i="1" dirty="0" smtClean="0">
              <a:solidFill>
                <a:schemeClr val="tx2">
                  <a:lumMod val="75000"/>
                </a:schemeClr>
              </a:solidFill>
            </a:rPr>
            <a:t> восстановительных программ</a:t>
          </a:r>
        </a:p>
        <a:p>
          <a:pPr algn="ctr"/>
          <a:r>
            <a:rPr lang="ru-RU" sz="1700" dirty="0" smtClean="0"/>
            <a:t> (учителя- медиаторы)</a:t>
          </a:r>
        </a:p>
        <a:p>
          <a:pPr algn="ctr"/>
          <a:r>
            <a:rPr lang="ru-RU" sz="1700" b="1" i="1" dirty="0" smtClean="0">
              <a:solidFill>
                <a:schemeClr val="tx2">
                  <a:lumMod val="75000"/>
                </a:schemeClr>
              </a:solidFill>
            </a:rPr>
            <a:t>- организация клуба «Общение» </a:t>
          </a:r>
        </a:p>
        <a:p>
          <a:pPr algn="ctr"/>
          <a:r>
            <a:rPr lang="ru-RU" sz="1700" dirty="0" smtClean="0"/>
            <a:t>(обучение школьников-медиаторов)</a:t>
          </a:r>
        </a:p>
        <a:p>
          <a:pPr algn="ctr"/>
          <a:endParaRPr lang="ru-RU" sz="1700" dirty="0"/>
        </a:p>
      </dgm:t>
    </dgm:pt>
    <dgm:pt modelId="{F767D32D-FA33-47AF-8067-655F0B905B55}" type="parTrans" cxnId="{40C9AF49-E98A-46C5-B531-8585FBBEAA6C}">
      <dgm:prSet/>
      <dgm:spPr/>
      <dgm:t>
        <a:bodyPr/>
        <a:lstStyle/>
        <a:p>
          <a:endParaRPr lang="ru-RU"/>
        </a:p>
      </dgm:t>
    </dgm:pt>
    <dgm:pt modelId="{3007EFE8-27F9-4A59-8B94-F76A11E58E02}" type="sibTrans" cxnId="{40C9AF49-E98A-46C5-B531-8585FBBEAA6C}">
      <dgm:prSet/>
      <dgm:spPr/>
      <dgm:t>
        <a:bodyPr/>
        <a:lstStyle/>
        <a:p>
          <a:endParaRPr lang="ru-RU"/>
        </a:p>
      </dgm:t>
    </dgm:pt>
    <dgm:pt modelId="{C3E93BFE-0FAA-4011-BC2C-01A2E34A9099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Классные дела:</a:t>
          </a:r>
        </a:p>
        <a:p>
          <a:r>
            <a:rPr lang="ru-RU" dirty="0" smtClean="0"/>
            <a:t>«Круги сообществ»</a:t>
          </a:r>
        </a:p>
        <a:p>
          <a:endParaRPr lang="ru-RU" dirty="0"/>
        </a:p>
      </dgm:t>
    </dgm:pt>
    <dgm:pt modelId="{686DD7A9-7A46-47AD-AE0E-86CCA7AE520F}" type="parTrans" cxnId="{592DA4BC-FB4E-45EB-8330-8CFD39B20262}">
      <dgm:prSet/>
      <dgm:spPr/>
      <dgm:t>
        <a:bodyPr/>
        <a:lstStyle/>
        <a:p>
          <a:endParaRPr lang="ru-RU"/>
        </a:p>
      </dgm:t>
    </dgm:pt>
    <dgm:pt modelId="{287DBBB6-A972-403C-92E5-8991D2341988}" type="sibTrans" cxnId="{592DA4BC-FB4E-45EB-8330-8CFD39B20262}">
      <dgm:prSet/>
      <dgm:spPr/>
      <dgm:t>
        <a:bodyPr/>
        <a:lstStyle/>
        <a:p>
          <a:endParaRPr lang="ru-RU"/>
        </a:p>
      </dgm:t>
    </dgm:pt>
    <dgm:pt modelId="{AB06AF29-DCDD-4874-990B-8713DB6C4791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Общешкольные мероприятия:</a:t>
          </a:r>
        </a:p>
        <a:p>
          <a:r>
            <a:rPr lang="ru-RU" dirty="0" smtClean="0"/>
            <a:t>недели и месячники толерантности, культуры общения</a:t>
          </a:r>
          <a:endParaRPr lang="ru-RU" dirty="0"/>
        </a:p>
      </dgm:t>
    </dgm:pt>
    <dgm:pt modelId="{1A977571-2774-4FD6-8A5C-66DC9332B4B7}" type="parTrans" cxnId="{F8C19AAC-EB1D-4B19-B987-5B7FB8EEAB08}">
      <dgm:prSet/>
      <dgm:spPr/>
      <dgm:t>
        <a:bodyPr/>
        <a:lstStyle/>
        <a:p>
          <a:endParaRPr lang="ru-RU"/>
        </a:p>
      </dgm:t>
    </dgm:pt>
    <dgm:pt modelId="{8F1252B3-A65D-4361-8F58-95C39852B420}" type="sibTrans" cxnId="{F8C19AAC-EB1D-4B19-B987-5B7FB8EEAB08}">
      <dgm:prSet/>
      <dgm:spPr/>
      <dgm:t>
        <a:bodyPr/>
        <a:lstStyle/>
        <a:p>
          <a:endParaRPr lang="ru-RU"/>
        </a:p>
      </dgm:t>
    </dgm:pt>
    <dgm:pt modelId="{54BD5365-7118-4626-9CAA-8175933BBEE5}" type="pres">
      <dgm:prSet presAssocID="{74780E5A-134C-4629-80AA-D1049CC28E1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2FBE47-76C3-4F6D-8BCE-E47DCADF4FE6}" type="pres">
      <dgm:prSet presAssocID="{06D2A194-C570-4023-9A94-572BCE89DC40}" presName="node" presStyleLbl="node1" presStyleIdx="0" presStyleCnt="3" custScaleX="212834" custScaleY="169197" custRadScaleRad="80300" custRadScaleInc="19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74495F-9767-4D29-B519-57B24473FFC2}" type="pres">
      <dgm:prSet presAssocID="{3007EFE8-27F9-4A59-8B94-F76A11E58E02}" presName="sibTrans" presStyleLbl="sibTrans2D1" presStyleIdx="0" presStyleCnt="3" custLinFactNeighborX="5436" custLinFactNeighborY="-16665"/>
      <dgm:spPr/>
      <dgm:t>
        <a:bodyPr/>
        <a:lstStyle/>
        <a:p>
          <a:endParaRPr lang="ru-RU"/>
        </a:p>
      </dgm:t>
    </dgm:pt>
    <dgm:pt modelId="{9D60B354-1675-428E-9049-C45E5B0B93EA}" type="pres">
      <dgm:prSet presAssocID="{3007EFE8-27F9-4A59-8B94-F76A11E58E02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A5B29611-1211-472A-8513-47C90138DC91}" type="pres">
      <dgm:prSet presAssocID="{C3E93BFE-0FAA-4011-BC2C-01A2E34A9099}" presName="node" presStyleLbl="node1" presStyleIdx="1" presStyleCnt="3" custScaleX="116759" custScaleY="129792" custRadScaleRad="124227" custRadScaleInc="-104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3D2468-8357-40DA-B6F3-A53D3E9C7B0E}" type="pres">
      <dgm:prSet presAssocID="{287DBBB6-A972-403C-92E5-8991D2341988}" presName="sibTrans" presStyleLbl="sibTrans2D1" presStyleIdx="1" presStyleCnt="3" custLinFactY="43580" custLinFactNeighborX="-4600" custLinFactNeighborY="100000"/>
      <dgm:spPr/>
      <dgm:t>
        <a:bodyPr/>
        <a:lstStyle/>
        <a:p>
          <a:endParaRPr lang="ru-RU"/>
        </a:p>
      </dgm:t>
    </dgm:pt>
    <dgm:pt modelId="{242D8A4A-B6D8-410C-A195-38A89FCC57AB}" type="pres">
      <dgm:prSet presAssocID="{287DBBB6-A972-403C-92E5-8991D2341988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23A31F3C-0A57-480D-A014-14B73EFA0A40}" type="pres">
      <dgm:prSet presAssocID="{AB06AF29-DCDD-4874-990B-8713DB6C4791}" presName="node" presStyleLbl="node1" presStyleIdx="2" presStyleCnt="3" custScaleX="131206" custScaleY="133828" custRadScaleRad="131490" custRadScaleInc="143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A84D72-D09A-4B3D-8A1B-ACB0D54274F0}" type="pres">
      <dgm:prSet presAssocID="{8F1252B3-A65D-4361-8F58-95C39852B420}" presName="sibTrans" presStyleLbl="sibTrans2D1" presStyleIdx="2" presStyleCnt="3" custLinFactNeighborX="-29003" custLinFactNeighborY="148"/>
      <dgm:spPr/>
      <dgm:t>
        <a:bodyPr/>
        <a:lstStyle/>
        <a:p>
          <a:endParaRPr lang="ru-RU"/>
        </a:p>
      </dgm:t>
    </dgm:pt>
    <dgm:pt modelId="{A1D70AD7-75D3-4D8C-9BBF-55478C5794BC}" type="pres">
      <dgm:prSet presAssocID="{8F1252B3-A65D-4361-8F58-95C39852B420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714A779E-3B64-4900-A7C4-A05D80167B80}" type="presOf" srcId="{3007EFE8-27F9-4A59-8B94-F76A11E58E02}" destId="{9D60B354-1675-428E-9049-C45E5B0B93EA}" srcOrd="1" destOrd="0" presId="urn:microsoft.com/office/officeart/2005/8/layout/cycle7"/>
    <dgm:cxn modelId="{E6626C25-78F7-4C7E-AD29-E0F5A8128460}" type="presOf" srcId="{C3E93BFE-0FAA-4011-BC2C-01A2E34A9099}" destId="{A5B29611-1211-472A-8513-47C90138DC91}" srcOrd="0" destOrd="0" presId="urn:microsoft.com/office/officeart/2005/8/layout/cycle7"/>
    <dgm:cxn modelId="{DD146A11-6B1F-40D3-B690-6B6FA7A8A48E}" type="presOf" srcId="{8F1252B3-A65D-4361-8F58-95C39852B420}" destId="{A1D70AD7-75D3-4D8C-9BBF-55478C5794BC}" srcOrd="1" destOrd="0" presId="urn:microsoft.com/office/officeart/2005/8/layout/cycle7"/>
    <dgm:cxn modelId="{695ED859-89D1-4D19-9883-EED361957116}" type="presOf" srcId="{8F1252B3-A65D-4361-8F58-95C39852B420}" destId="{AAA84D72-D09A-4B3D-8A1B-ACB0D54274F0}" srcOrd="0" destOrd="0" presId="urn:microsoft.com/office/officeart/2005/8/layout/cycle7"/>
    <dgm:cxn modelId="{7CE92107-C60F-4F7C-9DA0-154FD9800AA2}" type="presOf" srcId="{06D2A194-C570-4023-9A94-572BCE89DC40}" destId="{5B2FBE47-76C3-4F6D-8BCE-E47DCADF4FE6}" srcOrd="0" destOrd="0" presId="urn:microsoft.com/office/officeart/2005/8/layout/cycle7"/>
    <dgm:cxn modelId="{92DE549E-0912-400D-B304-BE1166046079}" type="presOf" srcId="{74780E5A-134C-4629-80AA-D1049CC28E1D}" destId="{54BD5365-7118-4626-9CAA-8175933BBEE5}" srcOrd="0" destOrd="0" presId="urn:microsoft.com/office/officeart/2005/8/layout/cycle7"/>
    <dgm:cxn modelId="{0E687093-A1D5-4FDA-8B58-92210A2F5DA0}" type="presOf" srcId="{3007EFE8-27F9-4A59-8B94-F76A11E58E02}" destId="{A274495F-9767-4D29-B519-57B24473FFC2}" srcOrd="0" destOrd="0" presId="urn:microsoft.com/office/officeart/2005/8/layout/cycle7"/>
    <dgm:cxn modelId="{40C9AF49-E98A-46C5-B531-8585FBBEAA6C}" srcId="{74780E5A-134C-4629-80AA-D1049CC28E1D}" destId="{06D2A194-C570-4023-9A94-572BCE89DC40}" srcOrd="0" destOrd="0" parTransId="{F767D32D-FA33-47AF-8067-655F0B905B55}" sibTransId="{3007EFE8-27F9-4A59-8B94-F76A11E58E02}"/>
    <dgm:cxn modelId="{54554C1B-0E05-4B9A-AF34-422B2B7995A4}" type="presOf" srcId="{AB06AF29-DCDD-4874-990B-8713DB6C4791}" destId="{23A31F3C-0A57-480D-A014-14B73EFA0A40}" srcOrd="0" destOrd="0" presId="urn:microsoft.com/office/officeart/2005/8/layout/cycle7"/>
    <dgm:cxn modelId="{592DA4BC-FB4E-45EB-8330-8CFD39B20262}" srcId="{74780E5A-134C-4629-80AA-D1049CC28E1D}" destId="{C3E93BFE-0FAA-4011-BC2C-01A2E34A9099}" srcOrd="1" destOrd="0" parTransId="{686DD7A9-7A46-47AD-AE0E-86CCA7AE520F}" sibTransId="{287DBBB6-A972-403C-92E5-8991D2341988}"/>
    <dgm:cxn modelId="{F8C19AAC-EB1D-4B19-B987-5B7FB8EEAB08}" srcId="{74780E5A-134C-4629-80AA-D1049CC28E1D}" destId="{AB06AF29-DCDD-4874-990B-8713DB6C4791}" srcOrd="2" destOrd="0" parTransId="{1A977571-2774-4FD6-8A5C-66DC9332B4B7}" sibTransId="{8F1252B3-A65D-4361-8F58-95C39852B420}"/>
    <dgm:cxn modelId="{2F28BE1E-BC97-40E4-B48A-D53C4800701E}" type="presOf" srcId="{287DBBB6-A972-403C-92E5-8991D2341988}" destId="{242D8A4A-B6D8-410C-A195-38A89FCC57AB}" srcOrd="1" destOrd="0" presId="urn:microsoft.com/office/officeart/2005/8/layout/cycle7"/>
    <dgm:cxn modelId="{D141949F-9F39-48D0-A275-62FB87F7EC2D}" type="presOf" srcId="{287DBBB6-A972-403C-92E5-8991D2341988}" destId="{813D2468-8357-40DA-B6F3-A53D3E9C7B0E}" srcOrd="0" destOrd="0" presId="urn:microsoft.com/office/officeart/2005/8/layout/cycle7"/>
    <dgm:cxn modelId="{DEC86BE4-C90F-4368-A08E-07489DF443DD}" type="presParOf" srcId="{54BD5365-7118-4626-9CAA-8175933BBEE5}" destId="{5B2FBE47-76C3-4F6D-8BCE-E47DCADF4FE6}" srcOrd="0" destOrd="0" presId="urn:microsoft.com/office/officeart/2005/8/layout/cycle7"/>
    <dgm:cxn modelId="{FCF25A01-0ECB-4555-B596-579030697A7D}" type="presParOf" srcId="{54BD5365-7118-4626-9CAA-8175933BBEE5}" destId="{A274495F-9767-4D29-B519-57B24473FFC2}" srcOrd="1" destOrd="0" presId="urn:microsoft.com/office/officeart/2005/8/layout/cycle7"/>
    <dgm:cxn modelId="{0D456ED2-04E5-4E00-909B-D9242BCD521D}" type="presParOf" srcId="{A274495F-9767-4D29-B519-57B24473FFC2}" destId="{9D60B354-1675-428E-9049-C45E5B0B93EA}" srcOrd="0" destOrd="0" presId="urn:microsoft.com/office/officeart/2005/8/layout/cycle7"/>
    <dgm:cxn modelId="{8A07B8E0-C10D-4BA8-A01D-6837ECB2ACF5}" type="presParOf" srcId="{54BD5365-7118-4626-9CAA-8175933BBEE5}" destId="{A5B29611-1211-472A-8513-47C90138DC91}" srcOrd="2" destOrd="0" presId="urn:microsoft.com/office/officeart/2005/8/layout/cycle7"/>
    <dgm:cxn modelId="{EA20267A-C877-48F2-9DF0-7976A0077334}" type="presParOf" srcId="{54BD5365-7118-4626-9CAA-8175933BBEE5}" destId="{813D2468-8357-40DA-B6F3-A53D3E9C7B0E}" srcOrd="3" destOrd="0" presId="urn:microsoft.com/office/officeart/2005/8/layout/cycle7"/>
    <dgm:cxn modelId="{60AC30CA-C3B5-470D-8C0E-AD20E08D110E}" type="presParOf" srcId="{813D2468-8357-40DA-B6F3-A53D3E9C7B0E}" destId="{242D8A4A-B6D8-410C-A195-38A89FCC57AB}" srcOrd="0" destOrd="0" presId="urn:microsoft.com/office/officeart/2005/8/layout/cycle7"/>
    <dgm:cxn modelId="{150FE430-734E-4248-8667-3281B4AF730C}" type="presParOf" srcId="{54BD5365-7118-4626-9CAA-8175933BBEE5}" destId="{23A31F3C-0A57-480D-A014-14B73EFA0A40}" srcOrd="4" destOrd="0" presId="urn:microsoft.com/office/officeart/2005/8/layout/cycle7"/>
    <dgm:cxn modelId="{BD9A4AF8-65CB-46B4-A02F-CD8216ACDEC7}" type="presParOf" srcId="{54BD5365-7118-4626-9CAA-8175933BBEE5}" destId="{AAA84D72-D09A-4B3D-8A1B-ACB0D54274F0}" srcOrd="5" destOrd="0" presId="urn:microsoft.com/office/officeart/2005/8/layout/cycle7"/>
    <dgm:cxn modelId="{C2197BD0-AE5C-4C86-A3E4-08B87AE08B2F}" type="presParOf" srcId="{AAA84D72-D09A-4B3D-8A1B-ACB0D54274F0}" destId="{A1D70AD7-75D3-4D8C-9BBF-55478C5794B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D0889C-4B10-4E9D-BCFC-6EE81359CB0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58005F-6AD1-494B-BCF6-48CD74FC557B}">
      <dgm:prSet phldrT="[Текст]"/>
      <dgm:spPr/>
      <dgm:t>
        <a:bodyPr/>
        <a:lstStyle/>
        <a:p>
          <a:endParaRPr lang="ru-RU" dirty="0"/>
        </a:p>
      </dgm:t>
    </dgm:pt>
    <dgm:pt modelId="{A263F703-88CA-46C7-8E12-9355E97F287F}" type="parTrans" cxnId="{44EF3587-0131-4A2A-9F22-F0D15B778020}">
      <dgm:prSet/>
      <dgm:spPr/>
      <dgm:t>
        <a:bodyPr/>
        <a:lstStyle/>
        <a:p>
          <a:endParaRPr lang="ru-RU"/>
        </a:p>
      </dgm:t>
    </dgm:pt>
    <dgm:pt modelId="{107BD80F-C44B-4831-B5CA-5DCE93E8D39C}" type="sibTrans" cxnId="{44EF3587-0131-4A2A-9F22-F0D15B778020}">
      <dgm:prSet/>
      <dgm:spPr/>
      <dgm:t>
        <a:bodyPr/>
        <a:lstStyle/>
        <a:p>
          <a:endParaRPr lang="ru-RU"/>
        </a:p>
      </dgm:t>
    </dgm:pt>
    <dgm:pt modelId="{C28E2709-FAAD-4B42-9D13-10A399A9A724}">
      <dgm:prSet phldrT="[Текст]" custT="1"/>
      <dgm:spPr/>
      <dgm:t>
        <a:bodyPr/>
        <a:lstStyle/>
        <a:p>
          <a:r>
            <a:rPr lang="ru-RU" sz="1600" b="1" dirty="0" smtClean="0"/>
            <a:t>Выявление конфликтов и проведение процедуры медиации с участниками конфликта.</a:t>
          </a:r>
          <a:endParaRPr lang="ru-RU" sz="1600" b="1" dirty="0"/>
        </a:p>
      </dgm:t>
    </dgm:pt>
    <dgm:pt modelId="{EAC7EAE3-AD16-4514-8FB8-593275010415}" type="parTrans" cxnId="{C0B2E7D0-F137-42D6-9A34-0C2034E462EF}">
      <dgm:prSet/>
      <dgm:spPr/>
      <dgm:t>
        <a:bodyPr/>
        <a:lstStyle/>
        <a:p>
          <a:endParaRPr lang="ru-RU"/>
        </a:p>
      </dgm:t>
    </dgm:pt>
    <dgm:pt modelId="{AE0BA332-D636-4BCD-8617-7E74827B3CF3}" type="sibTrans" cxnId="{C0B2E7D0-F137-42D6-9A34-0C2034E462EF}">
      <dgm:prSet/>
      <dgm:spPr/>
      <dgm:t>
        <a:bodyPr/>
        <a:lstStyle/>
        <a:p>
          <a:endParaRPr lang="ru-RU"/>
        </a:p>
      </dgm:t>
    </dgm:pt>
    <dgm:pt modelId="{D5FB2D53-2AEE-4232-964E-7FAE24E35F44}">
      <dgm:prSet phldrT="[Текст]" custT="1"/>
      <dgm:spPr/>
      <dgm:t>
        <a:bodyPr/>
        <a:lstStyle/>
        <a:p>
          <a:r>
            <a:rPr lang="ru-RU" sz="1600" b="1" dirty="0" smtClean="0"/>
            <a:t>Реклама деятельности  ШСМ  «Диалог».</a:t>
          </a:r>
          <a:endParaRPr lang="ru-RU" sz="1600" b="1" dirty="0"/>
        </a:p>
      </dgm:t>
    </dgm:pt>
    <dgm:pt modelId="{2DDA3D30-664A-46BF-983D-13E426A708CC}" type="parTrans" cxnId="{2E2F9E8B-1B7B-4F78-B6E3-BF3A06E9CDAF}">
      <dgm:prSet/>
      <dgm:spPr/>
      <dgm:t>
        <a:bodyPr/>
        <a:lstStyle/>
        <a:p>
          <a:endParaRPr lang="ru-RU"/>
        </a:p>
      </dgm:t>
    </dgm:pt>
    <dgm:pt modelId="{138C319F-80CE-4D3D-9E5F-693092E8153E}" type="sibTrans" cxnId="{2E2F9E8B-1B7B-4F78-B6E3-BF3A06E9CDAF}">
      <dgm:prSet/>
      <dgm:spPr/>
      <dgm:t>
        <a:bodyPr/>
        <a:lstStyle/>
        <a:p>
          <a:endParaRPr lang="ru-RU"/>
        </a:p>
      </dgm:t>
    </dgm:pt>
    <dgm:pt modelId="{ABEA7BA1-06CD-4C9D-B552-9F3B6486051F}">
      <dgm:prSet phldrT="[Текст]" phldr="1"/>
      <dgm:spPr/>
      <dgm:t>
        <a:bodyPr/>
        <a:lstStyle/>
        <a:p>
          <a:endParaRPr lang="ru-RU" dirty="0"/>
        </a:p>
      </dgm:t>
    </dgm:pt>
    <dgm:pt modelId="{7C536B42-3714-48C8-8F67-01C70BBFA660}" type="parTrans" cxnId="{5A1B9E5A-26B3-4B65-AEBE-285352022F62}">
      <dgm:prSet/>
      <dgm:spPr/>
      <dgm:t>
        <a:bodyPr/>
        <a:lstStyle/>
        <a:p>
          <a:endParaRPr lang="ru-RU"/>
        </a:p>
      </dgm:t>
    </dgm:pt>
    <dgm:pt modelId="{D32D8633-5EAF-4A40-9A7D-56AE629F32E9}" type="sibTrans" cxnId="{5A1B9E5A-26B3-4B65-AEBE-285352022F62}">
      <dgm:prSet/>
      <dgm:spPr/>
      <dgm:t>
        <a:bodyPr/>
        <a:lstStyle/>
        <a:p>
          <a:endParaRPr lang="ru-RU"/>
        </a:p>
      </dgm:t>
    </dgm:pt>
    <dgm:pt modelId="{4246DA6D-2C6D-464A-8E67-A3AB8763258D}">
      <dgm:prSet phldrT="[Текст]" custT="1"/>
      <dgm:spPr/>
      <dgm:t>
        <a:bodyPr/>
        <a:lstStyle/>
        <a:p>
          <a:r>
            <a:rPr lang="ru-RU" sz="1600" b="1" dirty="0" smtClean="0"/>
            <a:t>Организация общешкольных дел </a:t>
          </a:r>
          <a:r>
            <a:rPr lang="ru-RU" sz="1200" b="1" i="1" dirty="0" smtClean="0"/>
            <a:t>(тематические недели и школьные конференции)</a:t>
          </a:r>
          <a:endParaRPr lang="ru-RU" sz="1200" b="1" i="1" dirty="0"/>
        </a:p>
      </dgm:t>
    </dgm:pt>
    <dgm:pt modelId="{A8AA54E7-1508-4B9F-BC2D-7D25A1D30F51}" type="parTrans" cxnId="{B47CB7AA-3143-47C3-A795-E558EA583F2A}">
      <dgm:prSet/>
      <dgm:spPr/>
      <dgm:t>
        <a:bodyPr/>
        <a:lstStyle/>
        <a:p>
          <a:endParaRPr lang="ru-RU"/>
        </a:p>
      </dgm:t>
    </dgm:pt>
    <dgm:pt modelId="{3EB8778E-8E22-4C24-8C4A-4F99A2FA8FAD}" type="sibTrans" cxnId="{B47CB7AA-3143-47C3-A795-E558EA583F2A}">
      <dgm:prSet/>
      <dgm:spPr/>
      <dgm:t>
        <a:bodyPr/>
        <a:lstStyle/>
        <a:p>
          <a:endParaRPr lang="ru-RU"/>
        </a:p>
      </dgm:t>
    </dgm:pt>
    <dgm:pt modelId="{D33DFDEE-FE49-49AB-A447-2E5C922FDA6A}">
      <dgm:prSet phldrT="[Текст]" phldr="1"/>
      <dgm:spPr/>
      <dgm:t>
        <a:bodyPr/>
        <a:lstStyle/>
        <a:p>
          <a:endParaRPr lang="ru-RU" dirty="0"/>
        </a:p>
      </dgm:t>
    </dgm:pt>
    <dgm:pt modelId="{F748D2C0-8189-4412-AB6D-6525868FF0BF}" type="parTrans" cxnId="{6214FC1E-56E1-4A64-8295-C27013981877}">
      <dgm:prSet/>
      <dgm:spPr/>
      <dgm:t>
        <a:bodyPr/>
        <a:lstStyle/>
        <a:p>
          <a:endParaRPr lang="ru-RU"/>
        </a:p>
      </dgm:t>
    </dgm:pt>
    <dgm:pt modelId="{BF287F05-76E4-4C65-8457-46540C1DF51F}" type="sibTrans" cxnId="{6214FC1E-56E1-4A64-8295-C27013981877}">
      <dgm:prSet/>
      <dgm:spPr/>
      <dgm:t>
        <a:bodyPr/>
        <a:lstStyle/>
        <a:p>
          <a:endParaRPr lang="ru-RU"/>
        </a:p>
      </dgm:t>
    </dgm:pt>
    <dgm:pt modelId="{9BD3A8EC-8871-43B3-8025-DAC7D383AE9D}">
      <dgm:prSet phldrT="[Текст]" custT="1"/>
      <dgm:spPr/>
      <dgm:t>
        <a:bodyPr/>
        <a:lstStyle/>
        <a:p>
          <a:r>
            <a:rPr lang="ru-RU" sz="1100" dirty="0" smtClean="0"/>
            <a:t> </a:t>
          </a:r>
          <a:r>
            <a:rPr lang="ru-RU" sz="1600" b="1" dirty="0" smtClean="0"/>
            <a:t>Работа клуба «Общение»:</a:t>
          </a:r>
          <a:endParaRPr lang="ru-RU" sz="1600" b="1" dirty="0"/>
        </a:p>
      </dgm:t>
    </dgm:pt>
    <dgm:pt modelId="{1148A1C5-185C-46E6-B6DA-A565C7ED8355}" type="parTrans" cxnId="{1B584C4C-70B4-4C37-9AE5-505507E6530D}">
      <dgm:prSet/>
      <dgm:spPr/>
      <dgm:t>
        <a:bodyPr/>
        <a:lstStyle/>
        <a:p>
          <a:endParaRPr lang="ru-RU"/>
        </a:p>
      </dgm:t>
    </dgm:pt>
    <dgm:pt modelId="{2DEFC114-F015-4B69-8F99-2BF1CB6BA954}" type="sibTrans" cxnId="{1B584C4C-70B4-4C37-9AE5-505507E6530D}">
      <dgm:prSet/>
      <dgm:spPr/>
      <dgm:t>
        <a:bodyPr/>
        <a:lstStyle/>
        <a:p>
          <a:endParaRPr lang="ru-RU"/>
        </a:p>
      </dgm:t>
    </dgm:pt>
    <dgm:pt modelId="{6BE24698-86AF-427B-8579-DD3E0F3C1C1D}">
      <dgm:prSet phldrT="[Текст]" phldr="1"/>
      <dgm:spPr/>
      <dgm:t>
        <a:bodyPr/>
        <a:lstStyle/>
        <a:p>
          <a:endParaRPr lang="ru-RU" sz="1100" dirty="0"/>
        </a:p>
      </dgm:t>
    </dgm:pt>
    <dgm:pt modelId="{64C03525-5A50-4E05-A7C0-640E4ABB3A12}" type="parTrans" cxnId="{3D6D5BF9-BCB9-4069-B65E-3E983E0D6659}">
      <dgm:prSet/>
      <dgm:spPr/>
      <dgm:t>
        <a:bodyPr/>
        <a:lstStyle/>
        <a:p>
          <a:endParaRPr lang="ru-RU"/>
        </a:p>
      </dgm:t>
    </dgm:pt>
    <dgm:pt modelId="{D5ADB743-3A6E-45D7-9130-4FD1E1C53174}" type="sibTrans" cxnId="{3D6D5BF9-BCB9-4069-B65E-3E983E0D6659}">
      <dgm:prSet/>
      <dgm:spPr/>
      <dgm:t>
        <a:bodyPr/>
        <a:lstStyle/>
        <a:p>
          <a:endParaRPr lang="ru-RU"/>
        </a:p>
      </dgm:t>
    </dgm:pt>
    <dgm:pt modelId="{A8D84893-B90B-4132-BADA-DB1D718D510D}">
      <dgm:prSet phldrT="[Текст]"/>
      <dgm:spPr/>
      <dgm:t>
        <a:bodyPr/>
        <a:lstStyle/>
        <a:p>
          <a:endParaRPr lang="ru-RU" sz="1100" dirty="0"/>
        </a:p>
      </dgm:t>
    </dgm:pt>
    <dgm:pt modelId="{DFD8AB6F-0540-4DE1-954F-C4D7AD565F6E}" type="parTrans" cxnId="{75CC01B0-BFFC-4DE1-B4F5-6D64A3874CAC}">
      <dgm:prSet/>
      <dgm:spPr/>
      <dgm:t>
        <a:bodyPr/>
        <a:lstStyle/>
        <a:p>
          <a:endParaRPr lang="ru-RU"/>
        </a:p>
      </dgm:t>
    </dgm:pt>
    <dgm:pt modelId="{CA1CBD1E-560A-495B-BF91-51608308BED5}" type="sibTrans" cxnId="{75CC01B0-BFFC-4DE1-B4F5-6D64A3874CAC}">
      <dgm:prSet/>
      <dgm:spPr/>
      <dgm:t>
        <a:bodyPr/>
        <a:lstStyle/>
        <a:p>
          <a:endParaRPr lang="ru-RU"/>
        </a:p>
      </dgm:t>
    </dgm:pt>
    <dgm:pt modelId="{8E499BE1-30D8-4A49-B060-FE435CC3B837}">
      <dgm:prSet phldrT="[Текст]"/>
      <dgm:spPr/>
      <dgm:t>
        <a:bodyPr/>
        <a:lstStyle/>
        <a:p>
          <a:r>
            <a:rPr lang="ru-RU" sz="1100" dirty="0" smtClean="0"/>
            <a:t>   </a:t>
          </a:r>
          <a:r>
            <a:rPr lang="ru-RU" sz="1100" b="1" i="1" dirty="0" smtClean="0"/>
            <a:t>обучение школьников-медиаторов;</a:t>
          </a:r>
          <a:endParaRPr lang="ru-RU" sz="1100" b="1" i="1" dirty="0"/>
        </a:p>
      </dgm:t>
    </dgm:pt>
    <dgm:pt modelId="{92AF981A-13C2-4921-BC70-E5EF5252E8A3}" type="parTrans" cxnId="{9C8BED2E-4900-4A26-A982-F87E0C4EE6C4}">
      <dgm:prSet/>
      <dgm:spPr/>
      <dgm:t>
        <a:bodyPr/>
        <a:lstStyle/>
        <a:p>
          <a:endParaRPr lang="ru-RU"/>
        </a:p>
      </dgm:t>
    </dgm:pt>
    <dgm:pt modelId="{53799A98-5363-4C90-A3D0-AB15B3F94D3B}" type="sibTrans" cxnId="{9C8BED2E-4900-4A26-A982-F87E0C4EE6C4}">
      <dgm:prSet/>
      <dgm:spPr/>
      <dgm:t>
        <a:bodyPr/>
        <a:lstStyle/>
        <a:p>
          <a:endParaRPr lang="ru-RU"/>
        </a:p>
      </dgm:t>
    </dgm:pt>
    <dgm:pt modelId="{E2F0DB90-B241-45A0-8655-E220285F5761}">
      <dgm:prSet phldrT="[Текст]"/>
      <dgm:spPr/>
      <dgm:t>
        <a:bodyPr/>
        <a:lstStyle/>
        <a:p>
          <a:r>
            <a:rPr lang="ru-RU" sz="1100" b="1" i="1" dirty="0" smtClean="0"/>
            <a:t>   проведение  занятий для начальной школы;</a:t>
          </a:r>
          <a:endParaRPr lang="ru-RU" sz="1100" b="1" i="1" dirty="0"/>
        </a:p>
      </dgm:t>
    </dgm:pt>
    <dgm:pt modelId="{97333306-DA5F-4498-B4D5-495BB916E660}" type="parTrans" cxnId="{F6E61076-44CA-40BA-B9D3-205601C80A81}">
      <dgm:prSet/>
      <dgm:spPr/>
      <dgm:t>
        <a:bodyPr/>
        <a:lstStyle/>
        <a:p>
          <a:endParaRPr lang="ru-RU"/>
        </a:p>
      </dgm:t>
    </dgm:pt>
    <dgm:pt modelId="{7FB422F4-2161-4965-AEF9-7E7F26EBB91B}" type="sibTrans" cxnId="{F6E61076-44CA-40BA-B9D3-205601C80A81}">
      <dgm:prSet/>
      <dgm:spPr/>
      <dgm:t>
        <a:bodyPr/>
        <a:lstStyle/>
        <a:p>
          <a:endParaRPr lang="ru-RU"/>
        </a:p>
      </dgm:t>
    </dgm:pt>
    <dgm:pt modelId="{DB74FD1C-1399-46E3-B508-7CD01F3B7F4F}">
      <dgm:prSet phldrT="[Текст]" custT="1"/>
      <dgm:spPr/>
      <dgm:t>
        <a:bodyPr/>
        <a:lstStyle/>
        <a:p>
          <a:r>
            <a:rPr lang="ru-RU" sz="1600" b="1" dirty="0" smtClean="0"/>
            <a:t>Проведение обучающихся семинаров для учителей и организационных собраний для родителей.</a:t>
          </a:r>
          <a:endParaRPr lang="ru-RU" sz="1600" b="1" dirty="0"/>
        </a:p>
      </dgm:t>
    </dgm:pt>
    <dgm:pt modelId="{4468B818-0671-4309-BA7F-BA9DCC64E829}" type="parTrans" cxnId="{1594D3B1-5DEF-417A-8757-7A7FEB9CF68C}">
      <dgm:prSet/>
      <dgm:spPr/>
      <dgm:t>
        <a:bodyPr/>
        <a:lstStyle/>
        <a:p>
          <a:endParaRPr lang="ru-RU"/>
        </a:p>
      </dgm:t>
    </dgm:pt>
    <dgm:pt modelId="{B842F798-12AE-4E1C-A18E-C15E39069683}" type="sibTrans" cxnId="{1594D3B1-5DEF-417A-8757-7A7FEB9CF68C}">
      <dgm:prSet/>
      <dgm:spPr/>
      <dgm:t>
        <a:bodyPr/>
        <a:lstStyle/>
        <a:p>
          <a:endParaRPr lang="ru-RU"/>
        </a:p>
      </dgm:t>
    </dgm:pt>
    <dgm:pt modelId="{72BD014F-1216-4908-B8A6-D3ABE40CD131}">
      <dgm:prSet phldrT="[Текст]"/>
      <dgm:spPr/>
      <dgm:t>
        <a:bodyPr/>
        <a:lstStyle/>
        <a:p>
          <a:r>
            <a:rPr lang="ru-RU" sz="1100" b="1" i="1" dirty="0" smtClean="0"/>
            <a:t>   проведение «Кругов сообществ» в классных коллективах</a:t>
          </a:r>
          <a:endParaRPr lang="ru-RU" sz="1100" b="1" i="1" dirty="0"/>
        </a:p>
      </dgm:t>
    </dgm:pt>
    <dgm:pt modelId="{935EAA1A-7D3F-4FF7-89A3-036388A0F08D}" type="parTrans" cxnId="{86F47EDA-DF50-42B8-843F-F5B0E502A4BA}">
      <dgm:prSet/>
      <dgm:spPr/>
      <dgm:t>
        <a:bodyPr/>
        <a:lstStyle/>
        <a:p>
          <a:endParaRPr lang="ru-RU"/>
        </a:p>
      </dgm:t>
    </dgm:pt>
    <dgm:pt modelId="{6E5A2EE0-6733-4372-9CCF-9296AF8D2C2F}" type="sibTrans" cxnId="{86F47EDA-DF50-42B8-843F-F5B0E502A4BA}">
      <dgm:prSet/>
      <dgm:spPr/>
      <dgm:t>
        <a:bodyPr/>
        <a:lstStyle/>
        <a:p>
          <a:endParaRPr lang="ru-RU"/>
        </a:p>
      </dgm:t>
    </dgm:pt>
    <dgm:pt modelId="{EE4DB22F-9B78-4E25-A987-294B9C56E9EC}" type="pres">
      <dgm:prSet presAssocID="{04D0889C-4B10-4E9D-BCFC-6EE81359CB0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4A36A8-B08D-4637-B5A0-B88E137CF58F}" type="pres">
      <dgm:prSet presAssocID="{9F58005F-6AD1-494B-BCF6-48CD74FC557B}" presName="composite" presStyleCnt="0"/>
      <dgm:spPr/>
    </dgm:pt>
    <dgm:pt modelId="{6E3FCF75-69EC-4865-BC0D-7E4DD281842B}" type="pres">
      <dgm:prSet presAssocID="{9F58005F-6AD1-494B-BCF6-48CD74FC557B}" presName="parentText" presStyleLbl="alignNode1" presStyleIdx="0" presStyleCnt="3" custLinFactNeighborX="-2674" custLinFactNeighborY="-1773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94B933-8E26-445C-9904-3D98329D7613}" type="pres">
      <dgm:prSet presAssocID="{9F58005F-6AD1-494B-BCF6-48CD74FC557B}" presName="descendantText" presStyleLbl="alignAcc1" presStyleIdx="0" presStyleCnt="3" custScaleY="1383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5FAFBE-1019-45AC-AD9C-B76A7997F0D4}" type="pres">
      <dgm:prSet presAssocID="{107BD80F-C44B-4831-B5CA-5DCE93E8D39C}" presName="sp" presStyleCnt="0"/>
      <dgm:spPr/>
    </dgm:pt>
    <dgm:pt modelId="{4E3F433F-D79B-44F5-9106-884DFBCCF2D5}" type="pres">
      <dgm:prSet presAssocID="{ABEA7BA1-06CD-4C9D-B552-9F3B6486051F}" presName="composite" presStyleCnt="0"/>
      <dgm:spPr/>
    </dgm:pt>
    <dgm:pt modelId="{BB646084-3D0F-410E-AF29-5B6B1ECC528C}" type="pres">
      <dgm:prSet presAssocID="{ABEA7BA1-06CD-4C9D-B552-9F3B6486051F}" presName="parentText" presStyleLbl="alignNode1" presStyleIdx="1" presStyleCnt="3" custLinFactNeighborX="-2776" custLinFactNeighborY="-388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621F9B-B110-4F02-8254-1993ADD4AC33}" type="pres">
      <dgm:prSet presAssocID="{ABEA7BA1-06CD-4C9D-B552-9F3B6486051F}" presName="descendantText" presStyleLbl="alignAcc1" presStyleIdx="1" presStyleCnt="3" custScaleY="651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8BFE82-FF0E-44D3-A867-5E64B6D129CB}" type="pres">
      <dgm:prSet presAssocID="{D32D8633-5EAF-4A40-9A7D-56AE629F32E9}" presName="sp" presStyleCnt="0"/>
      <dgm:spPr/>
    </dgm:pt>
    <dgm:pt modelId="{74717FAD-9CDD-4BB6-8B58-CC136FB8D0AD}" type="pres">
      <dgm:prSet presAssocID="{D33DFDEE-FE49-49AB-A447-2E5C922FDA6A}" presName="composite" presStyleCnt="0"/>
      <dgm:spPr/>
    </dgm:pt>
    <dgm:pt modelId="{2A96C671-66EA-4AA2-BFDD-75EE8D70BE6E}" type="pres">
      <dgm:prSet presAssocID="{D33DFDEE-FE49-49AB-A447-2E5C922FDA6A}" presName="parentText" presStyleLbl="alignNode1" presStyleIdx="2" presStyleCnt="3" custLinFactNeighborX="-2674" custLinFactNeighborY="-64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133BB6-A8C7-4EA6-8251-004170460824}" type="pres">
      <dgm:prSet presAssocID="{D33DFDEE-FE49-49AB-A447-2E5C922FDA6A}" presName="descendantText" presStyleLbl="alignAcc1" presStyleIdx="2" presStyleCnt="3" custScaleY="133666" custLinFactNeighborX="626" custLinFactNeighborY="116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A689BA-15E2-48AE-BA6A-1C86B6CE4F85}" type="presOf" srcId="{8E499BE1-30D8-4A49-B060-FE435CC3B837}" destId="{D5133BB6-A8C7-4EA6-8251-004170460824}" srcOrd="0" destOrd="1" presId="urn:microsoft.com/office/officeart/2005/8/layout/chevron2"/>
    <dgm:cxn modelId="{1594D3B1-5DEF-417A-8757-7A7FEB9CF68C}" srcId="{9F58005F-6AD1-494B-BCF6-48CD74FC557B}" destId="{DB74FD1C-1399-46E3-B508-7CD01F3B7F4F}" srcOrd="2" destOrd="0" parTransId="{4468B818-0671-4309-BA7F-BA9DCC64E829}" sibTransId="{B842F798-12AE-4E1C-A18E-C15E39069683}"/>
    <dgm:cxn modelId="{176AF0A1-41C5-4B0E-A440-183AC11F783B}" type="presOf" srcId="{A8D84893-B90B-4132-BADA-DB1D718D510D}" destId="{D5133BB6-A8C7-4EA6-8251-004170460824}" srcOrd="0" destOrd="4" presId="urn:microsoft.com/office/officeart/2005/8/layout/chevron2"/>
    <dgm:cxn modelId="{3A3C061D-5DD4-4D2B-8B03-3937083CCBC7}" type="presOf" srcId="{4246DA6D-2C6D-464A-8E67-A3AB8763258D}" destId="{A3621F9B-B110-4F02-8254-1993ADD4AC33}" srcOrd="0" destOrd="0" presId="urn:microsoft.com/office/officeart/2005/8/layout/chevron2"/>
    <dgm:cxn modelId="{CA410AB4-3DE9-4527-92A3-726026F07008}" type="presOf" srcId="{E2F0DB90-B241-45A0-8655-E220285F5761}" destId="{D5133BB6-A8C7-4EA6-8251-004170460824}" srcOrd="0" destOrd="2" presId="urn:microsoft.com/office/officeart/2005/8/layout/chevron2"/>
    <dgm:cxn modelId="{966BDC13-F42C-4400-B4BD-0F663A2A1D7E}" type="presOf" srcId="{9BD3A8EC-8871-43B3-8025-DAC7D383AE9D}" destId="{D5133BB6-A8C7-4EA6-8251-004170460824}" srcOrd="0" destOrd="0" presId="urn:microsoft.com/office/officeart/2005/8/layout/chevron2"/>
    <dgm:cxn modelId="{5F355EBC-29D5-4DD9-BEFC-AFA974CB518A}" type="presOf" srcId="{04D0889C-4B10-4E9D-BCFC-6EE81359CB0F}" destId="{EE4DB22F-9B78-4E25-A987-294B9C56E9EC}" srcOrd="0" destOrd="0" presId="urn:microsoft.com/office/officeart/2005/8/layout/chevron2"/>
    <dgm:cxn modelId="{75CC01B0-BFFC-4DE1-B4F5-6D64A3874CAC}" srcId="{D33DFDEE-FE49-49AB-A447-2E5C922FDA6A}" destId="{A8D84893-B90B-4132-BADA-DB1D718D510D}" srcOrd="4" destOrd="0" parTransId="{DFD8AB6F-0540-4DE1-954F-C4D7AD565F6E}" sibTransId="{CA1CBD1E-560A-495B-BF91-51608308BED5}"/>
    <dgm:cxn modelId="{44EF3587-0131-4A2A-9F22-F0D15B778020}" srcId="{04D0889C-4B10-4E9D-BCFC-6EE81359CB0F}" destId="{9F58005F-6AD1-494B-BCF6-48CD74FC557B}" srcOrd="0" destOrd="0" parTransId="{A263F703-88CA-46C7-8E12-9355E97F287F}" sibTransId="{107BD80F-C44B-4831-B5CA-5DCE93E8D39C}"/>
    <dgm:cxn modelId="{3D6D5BF9-BCB9-4069-B65E-3E983E0D6659}" srcId="{D33DFDEE-FE49-49AB-A447-2E5C922FDA6A}" destId="{6BE24698-86AF-427B-8579-DD3E0F3C1C1D}" srcOrd="5" destOrd="0" parTransId="{64C03525-5A50-4E05-A7C0-640E4ABB3A12}" sibTransId="{D5ADB743-3A6E-45D7-9130-4FD1E1C53174}"/>
    <dgm:cxn modelId="{1B584C4C-70B4-4C37-9AE5-505507E6530D}" srcId="{D33DFDEE-FE49-49AB-A447-2E5C922FDA6A}" destId="{9BD3A8EC-8871-43B3-8025-DAC7D383AE9D}" srcOrd="0" destOrd="0" parTransId="{1148A1C5-185C-46E6-B6DA-A565C7ED8355}" sibTransId="{2DEFC114-F015-4B69-8F99-2BF1CB6BA954}"/>
    <dgm:cxn modelId="{050136CC-A093-40A9-BDFA-7723C7B6682F}" type="presOf" srcId="{C28E2709-FAAD-4B42-9D13-10A399A9A724}" destId="{BB94B933-8E26-445C-9904-3D98329D7613}" srcOrd="0" destOrd="0" presId="urn:microsoft.com/office/officeart/2005/8/layout/chevron2"/>
    <dgm:cxn modelId="{941D1E9E-D369-4F19-BD4B-18976A57094D}" type="presOf" srcId="{ABEA7BA1-06CD-4C9D-B552-9F3B6486051F}" destId="{BB646084-3D0F-410E-AF29-5B6B1ECC528C}" srcOrd="0" destOrd="0" presId="urn:microsoft.com/office/officeart/2005/8/layout/chevron2"/>
    <dgm:cxn modelId="{B47CB7AA-3143-47C3-A795-E558EA583F2A}" srcId="{ABEA7BA1-06CD-4C9D-B552-9F3B6486051F}" destId="{4246DA6D-2C6D-464A-8E67-A3AB8763258D}" srcOrd="0" destOrd="0" parTransId="{A8AA54E7-1508-4B9F-BC2D-7D25A1D30F51}" sibTransId="{3EB8778E-8E22-4C24-8C4A-4F99A2FA8FAD}"/>
    <dgm:cxn modelId="{5A1B9E5A-26B3-4B65-AEBE-285352022F62}" srcId="{04D0889C-4B10-4E9D-BCFC-6EE81359CB0F}" destId="{ABEA7BA1-06CD-4C9D-B552-9F3B6486051F}" srcOrd="1" destOrd="0" parTransId="{7C536B42-3714-48C8-8F67-01C70BBFA660}" sibTransId="{D32D8633-5EAF-4A40-9A7D-56AE629F32E9}"/>
    <dgm:cxn modelId="{6214FC1E-56E1-4A64-8295-C27013981877}" srcId="{04D0889C-4B10-4E9D-BCFC-6EE81359CB0F}" destId="{D33DFDEE-FE49-49AB-A447-2E5C922FDA6A}" srcOrd="2" destOrd="0" parTransId="{F748D2C0-8189-4412-AB6D-6525868FF0BF}" sibTransId="{BF287F05-76E4-4C65-8457-46540C1DF51F}"/>
    <dgm:cxn modelId="{F6E61076-44CA-40BA-B9D3-205601C80A81}" srcId="{D33DFDEE-FE49-49AB-A447-2E5C922FDA6A}" destId="{E2F0DB90-B241-45A0-8655-E220285F5761}" srcOrd="2" destOrd="0" parTransId="{97333306-DA5F-4498-B4D5-495BB916E660}" sibTransId="{7FB422F4-2161-4965-AEF9-7E7F26EBB91B}"/>
    <dgm:cxn modelId="{CAC9989A-B16E-4259-B306-24B2C373C047}" type="presOf" srcId="{DB74FD1C-1399-46E3-B508-7CD01F3B7F4F}" destId="{BB94B933-8E26-445C-9904-3D98329D7613}" srcOrd="0" destOrd="2" presId="urn:microsoft.com/office/officeart/2005/8/layout/chevron2"/>
    <dgm:cxn modelId="{C6F878D7-DB2B-491C-83E8-A2C5F2676BE4}" type="presOf" srcId="{9F58005F-6AD1-494B-BCF6-48CD74FC557B}" destId="{6E3FCF75-69EC-4865-BC0D-7E4DD281842B}" srcOrd="0" destOrd="0" presId="urn:microsoft.com/office/officeart/2005/8/layout/chevron2"/>
    <dgm:cxn modelId="{2E2F9E8B-1B7B-4F78-B6E3-BF3A06E9CDAF}" srcId="{9F58005F-6AD1-494B-BCF6-48CD74FC557B}" destId="{D5FB2D53-2AEE-4232-964E-7FAE24E35F44}" srcOrd="1" destOrd="0" parTransId="{2DDA3D30-664A-46BF-983D-13E426A708CC}" sibTransId="{138C319F-80CE-4D3D-9E5F-693092E8153E}"/>
    <dgm:cxn modelId="{73516F50-B094-4A34-8294-A0EDC660394C}" type="presOf" srcId="{6BE24698-86AF-427B-8579-DD3E0F3C1C1D}" destId="{D5133BB6-A8C7-4EA6-8251-004170460824}" srcOrd="0" destOrd="5" presId="urn:microsoft.com/office/officeart/2005/8/layout/chevron2"/>
    <dgm:cxn modelId="{D47155CB-F435-44FE-974F-65154B823D88}" type="presOf" srcId="{72BD014F-1216-4908-B8A6-D3ABE40CD131}" destId="{D5133BB6-A8C7-4EA6-8251-004170460824}" srcOrd="0" destOrd="3" presId="urn:microsoft.com/office/officeart/2005/8/layout/chevron2"/>
    <dgm:cxn modelId="{AD650323-0303-4EF3-8CA0-82712CC1976C}" type="presOf" srcId="{D5FB2D53-2AEE-4232-964E-7FAE24E35F44}" destId="{BB94B933-8E26-445C-9904-3D98329D7613}" srcOrd="0" destOrd="1" presId="urn:microsoft.com/office/officeart/2005/8/layout/chevron2"/>
    <dgm:cxn modelId="{18A31991-5EBE-454B-A0DA-DC1CD2EF9058}" type="presOf" srcId="{D33DFDEE-FE49-49AB-A447-2E5C922FDA6A}" destId="{2A96C671-66EA-4AA2-BFDD-75EE8D70BE6E}" srcOrd="0" destOrd="0" presId="urn:microsoft.com/office/officeart/2005/8/layout/chevron2"/>
    <dgm:cxn modelId="{C0B2E7D0-F137-42D6-9A34-0C2034E462EF}" srcId="{9F58005F-6AD1-494B-BCF6-48CD74FC557B}" destId="{C28E2709-FAAD-4B42-9D13-10A399A9A724}" srcOrd="0" destOrd="0" parTransId="{EAC7EAE3-AD16-4514-8FB8-593275010415}" sibTransId="{AE0BA332-D636-4BCD-8617-7E74827B3CF3}"/>
    <dgm:cxn modelId="{9C8BED2E-4900-4A26-A982-F87E0C4EE6C4}" srcId="{D33DFDEE-FE49-49AB-A447-2E5C922FDA6A}" destId="{8E499BE1-30D8-4A49-B060-FE435CC3B837}" srcOrd="1" destOrd="0" parTransId="{92AF981A-13C2-4921-BC70-E5EF5252E8A3}" sibTransId="{53799A98-5363-4C90-A3D0-AB15B3F94D3B}"/>
    <dgm:cxn modelId="{86F47EDA-DF50-42B8-843F-F5B0E502A4BA}" srcId="{D33DFDEE-FE49-49AB-A447-2E5C922FDA6A}" destId="{72BD014F-1216-4908-B8A6-D3ABE40CD131}" srcOrd="3" destOrd="0" parTransId="{935EAA1A-7D3F-4FF7-89A3-036388A0F08D}" sibTransId="{6E5A2EE0-6733-4372-9CCF-9296AF8D2C2F}"/>
    <dgm:cxn modelId="{D2159E28-1F9B-4432-9C3D-1C2B90526CE4}" type="presParOf" srcId="{EE4DB22F-9B78-4E25-A987-294B9C56E9EC}" destId="{2A4A36A8-B08D-4637-B5A0-B88E137CF58F}" srcOrd="0" destOrd="0" presId="urn:microsoft.com/office/officeart/2005/8/layout/chevron2"/>
    <dgm:cxn modelId="{E2F80BD6-7333-462C-9B6D-292941BC29B8}" type="presParOf" srcId="{2A4A36A8-B08D-4637-B5A0-B88E137CF58F}" destId="{6E3FCF75-69EC-4865-BC0D-7E4DD281842B}" srcOrd="0" destOrd="0" presId="urn:microsoft.com/office/officeart/2005/8/layout/chevron2"/>
    <dgm:cxn modelId="{4F9012B9-A7CC-4386-BD58-2E3EE67BA8BA}" type="presParOf" srcId="{2A4A36A8-B08D-4637-B5A0-B88E137CF58F}" destId="{BB94B933-8E26-445C-9904-3D98329D7613}" srcOrd="1" destOrd="0" presId="urn:microsoft.com/office/officeart/2005/8/layout/chevron2"/>
    <dgm:cxn modelId="{99F2122E-B4DE-4B33-A7E0-B4BD43DBAD82}" type="presParOf" srcId="{EE4DB22F-9B78-4E25-A987-294B9C56E9EC}" destId="{E55FAFBE-1019-45AC-AD9C-B76A7997F0D4}" srcOrd="1" destOrd="0" presId="urn:microsoft.com/office/officeart/2005/8/layout/chevron2"/>
    <dgm:cxn modelId="{FEB9997F-8731-41FB-8E77-E5DA23552E7F}" type="presParOf" srcId="{EE4DB22F-9B78-4E25-A987-294B9C56E9EC}" destId="{4E3F433F-D79B-44F5-9106-884DFBCCF2D5}" srcOrd="2" destOrd="0" presId="urn:microsoft.com/office/officeart/2005/8/layout/chevron2"/>
    <dgm:cxn modelId="{402F3489-4CC2-4279-93D0-3B559E9C9E46}" type="presParOf" srcId="{4E3F433F-D79B-44F5-9106-884DFBCCF2D5}" destId="{BB646084-3D0F-410E-AF29-5B6B1ECC528C}" srcOrd="0" destOrd="0" presId="urn:microsoft.com/office/officeart/2005/8/layout/chevron2"/>
    <dgm:cxn modelId="{D4E0222C-0F8E-42B1-91C8-4199245859C5}" type="presParOf" srcId="{4E3F433F-D79B-44F5-9106-884DFBCCF2D5}" destId="{A3621F9B-B110-4F02-8254-1993ADD4AC33}" srcOrd="1" destOrd="0" presId="urn:microsoft.com/office/officeart/2005/8/layout/chevron2"/>
    <dgm:cxn modelId="{C3A10A8A-0AEA-452E-B83C-2583555B092A}" type="presParOf" srcId="{EE4DB22F-9B78-4E25-A987-294B9C56E9EC}" destId="{3F8BFE82-FF0E-44D3-A867-5E64B6D129CB}" srcOrd="3" destOrd="0" presId="urn:microsoft.com/office/officeart/2005/8/layout/chevron2"/>
    <dgm:cxn modelId="{84FCCCBC-31E1-4602-B622-0BE12329E58F}" type="presParOf" srcId="{EE4DB22F-9B78-4E25-A987-294B9C56E9EC}" destId="{74717FAD-9CDD-4BB6-8B58-CC136FB8D0AD}" srcOrd="4" destOrd="0" presId="urn:microsoft.com/office/officeart/2005/8/layout/chevron2"/>
    <dgm:cxn modelId="{8665528F-218D-4523-A88F-14B0C73B38D8}" type="presParOf" srcId="{74717FAD-9CDD-4BB6-8B58-CC136FB8D0AD}" destId="{2A96C671-66EA-4AA2-BFDD-75EE8D70BE6E}" srcOrd="0" destOrd="0" presId="urn:microsoft.com/office/officeart/2005/8/layout/chevron2"/>
    <dgm:cxn modelId="{D113978A-1208-46EA-9796-8697AECAF1A3}" type="presParOf" srcId="{74717FAD-9CDD-4BB6-8B58-CC136FB8D0AD}" destId="{D5133BB6-A8C7-4EA6-8251-00417046082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2FBE47-76C3-4F6D-8BCE-E47DCADF4FE6}">
      <dsp:nvSpPr>
        <dsp:cNvPr id="0" name=""/>
        <dsp:cNvSpPr/>
      </dsp:nvSpPr>
      <dsp:spPr>
        <a:xfrm>
          <a:off x="1685910" y="142867"/>
          <a:ext cx="5105803" cy="20294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2">
                  <a:lumMod val="75000"/>
                </a:schemeClr>
              </a:solidFill>
            </a:rPr>
            <a:t>ШСМ «Диалог»: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chemeClr val="tx2">
                  <a:lumMod val="75000"/>
                </a:schemeClr>
              </a:solidFill>
            </a:rPr>
            <a:t>-проведение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chemeClr val="tx2">
                  <a:lumMod val="75000"/>
                </a:schemeClr>
              </a:solidFill>
            </a:rPr>
            <a:t> восстановительных программ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(учителя- медиаторы)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i="1" kern="1200" dirty="0" smtClean="0">
              <a:solidFill>
                <a:schemeClr val="tx2">
                  <a:lumMod val="75000"/>
                </a:schemeClr>
              </a:solidFill>
            </a:rPr>
            <a:t>- организация клуба «Общение»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(обучение школьников-медиаторов)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1745352" y="202309"/>
        <a:ext cx="4986919" cy="1910600"/>
      </dsp:txXfrm>
    </dsp:sp>
    <dsp:sp modelId="{A274495F-9767-4D29-B519-57B24473FFC2}">
      <dsp:nvSpPr>
        <dsp:cNvPr id="0" name=""/>
        <dsp:cNvSpPr/>
      </dsp:nvSpPr>
      <dsp:spPr>
        <a:xfrm rot="2957633">
          <a:off x="5084994" y="2485098"/>
          <a:ext cx="1204257" cy="41981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5210939" y="2569062"/>
        <a:ext cx="952367" cy="251890"/>
      </dsp:txXfrm>
    </dsp:sp>
    <dsp:sp modelId="{A5B29611-1211-472A-8513-47C90138DC91}">
      <dsp:nvSpPr>
        <dsp:cNvPr id="0" name=""/>
        <dsp:cNvSpPr/>
      </dsp:nvSpPr>
      <dsp:spPr>
        <a:xfrm>
          <a:off x="5400688" y="3357588"/>
          <a:ext cx="2801002" cy="1556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2">
                  <a:lumMod val="75000"/>
                </a:schemeClr>
              </a:solidFill>
            </a:rPr>
            <a:t>Классные дела: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«Круги сообществ»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5446286" y="3403186"/>
        <a:ext cx="2709806" cy="1465633"/>
      </dsp:txXfrm>
    </dsp:sp>
    <dsp:sp modelId="{813D2468-8357-40DA-B6F3-A53D3E9C7B0E}">
      <dsp:nvSpPr>
        <dsp:cNvPr id="0" name=""/>
        <dsp:cNvSpPr/>
      </dsp:nvSpPr>
      <dsp:spPr>
        <a:xfrm rot="10831072">
          <a:off x="3616609" y="4420841"/>
          <a:ext cx="1204257" cy="41981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3742554" y="4504805"/>
        <a:ext cx="952367" cy="251890"/>
      </dsp:txXfrm>
    </dsp:sp>
    <dsp:sp modelId="{23A31F3C-0A57-480D-A014-14B73EFA0A40}">
      <dsp:nvSpPr>
        <dsp:cNvPr id="0" name=""/>
        <dsp:cNvSpPr/>
      </dsp:nvSpPr>
      <dsp:spPr>
        <a:xfrm>
          <a:off x="0" y="3286134"/>
          <a:ext cx="3147580" cy="16052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2">
                  <a:lumMod val="75000"/>
                </a:schemeClr>
              </a:solidFill>
            </a:rPr>
            <a:t>Общешкольные мероприятия: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недели и месячники толерантности, культуры общения</a:t>
          </a:r>
          <a:endParaRPr lang="ru-RU" sz="1900" kern="1200" dirty="0"/>
        </a:p>
      </dsp:txBody>
      <dsp:txXfrm>
        <a:off x="47016" y="3333150"/>
        <a:ext cx="3053548" cy="1511208"/>
      </dsp:txXfrm>
    </dsp:sp>
    <dsp:sp modelId="{AAA84D72-D09A-4B3D-8A1B-ACB0D54274F0}">
      <dsp:nvSpPr>
        <dsp:cNvPr id="0" name=""/>
        <dsp:cNvSpPr/>
      </dsp:nvSpPr>
      <dsp:spPr>
        <a:xfrm rot="18736643">
          <a:off x="1858470" y="2519955"/>
          <a:ext cx="1204257" cy="41981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1984415" y="2603919"/>
        <a:ext cx="952367" cy="251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FCF75-69EC-4865-BC0D-7E4DD281842B}">
      <dsp:nvSpPr>
        <dsp:cNvPr id="0" name=""/>
        <dsp:cNvSpPr/>
      </dsp:nvSpPr>
      <dsp:spPr>
        <a:xfrm rot="5400000">
          <a:off x="-220798" y="220798"/>
          <a:ext cx="1471987" cy="10303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1" y="515196"/>
        <a:ext cx="1030391" cy="441596"/>
      </dsp:txXfrm>
    </dsp:sp>
    <dsp:sp modelId="{BB94B933-8E26-445C-9904-3D98329D7613}">
      <dsp:nvSpPr>
        <dsp:cNvPr id="0" name=""/>
        <dsp:cNvSpPr/>
      </dsp:nvSpPr>
      <dsp:spPr>
        <a:xfrm rot="5400000">
          <a:off x="3967991" y="-2933348"/>
          <a:ext cx="1324008" cy="71992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Выявление конфликтов и проведение процедуры медиации с участниками конфликта.</a:t>
          </a:r>
          <a:endParaRPr lang="ru-RU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Реклама деятельности  ШСМ  «Диалог».</a:t>
          </a:r>
          <a:endParaRPr lang="ru-RU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Проведение обучающихся семинаров для учителей и организационных собраний для родителей.</a:t>
          </a:r>
          <a:endParaRPr lang="ru-RU" sz="1600" b="1" kern="1200" dirty="0"/>
        </a:p>
      </dsp:txBody>
      <dsp:txXfrm rot="-5400000">
        <a:off x="1030392" y="68884"/>
        <a:ext cx="7134575" cy="1194742"/>
      </dsp:txXfrm>
    </dsp:sp>
    <dsp:sp modelId="{BB646084-3D0F-410E-AF29-5B6B1ECC528C}">
      <dsp:nvSpPr>
        <dsp:cNvPr id="0" name=""/>
        <dsp:cNvSpPr/>
      </dsp:nvSpPr>
      <dsp:spPr>
        <a:xfrm rot="5400000">
          <a:off x="-220798" y="1644783"/>
          <a:ext cx="1471987" cy="10303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 rot="-5400000">
        <a:off x="1" y="1939181"/>
        <a:ext cx="1030391" cy="441596"/>
      </dsp:txXfrm>
    </dsp:sp>
    <dsp:sp modelId="{A3621F9B-B110-4F02-8254-1993ADD4AC33}">
      <dsp:nvSpPr>
        <dsp:cNvPr id="0" name=""/>
        <dsp:cNvSpPr/>
      </dsp:nvSpPr>
      <dsp:spPr>
        <a:xfrm rot="5400000">
          <a:off x="4318330" y="-1640095"/>
          <a:ext cx="623330" cy="71992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Организация общешкольных дел </a:t>
          </a:r>
          <a:r>
            <a:rPr lang="ru-RU" sz="1200" b="1" i="1" kern="1200" dirty="0" smtClean="0"/>
            <a:t>(тематические недели и школьные конференции)</a:t>
          </a:r>
          <a:endParaRPr lang="ru-RU" sz="1200" b="1" i="1" kern="1200" dirty="0"/>
        </a:p>
      </dsp:txBody>
      <dsp:txXfrm rot="-5400000">
        <a:off x="1030391" y="1678272"/>
        <a:ext cx="7168780" cy="562474"/>
      </dsp:txXfrm>
    </dsp:sp>
    <dsp:sp modelId="{2A96C671-66EA-4AA2-BFDD-75EE8D70BE6E}">
      <dsp:nvSpPr>
        <dsp:cNvPr id="0" name=""/>
        <dsp:cNvSpPr/>
      </dsp:nvSpPr>
      <dsp:spPr>
        <a:xfrm rot="5400000">
          <a:off x="-220798" y="3061557"/>
          <a:ext cx="1471987" cy="10303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 rot="-5400000">
        <a:off x="1" y="3355955"/>
        <a:ext cx="1030391" cy="441596"/>
      </dsp:txXfrm>
    </dsp:sp>
    <dsp:sp modelId="{D5133BB6-A8C7-4EA6-8251-004170460824}">
      <dsp:nvSpPr>
        <dsp:cNvPr id="0" name=""/>
        <dsp:cNvSpPr/>
      </dsp:nvSpPr>
      <dsp:spPr>
        <a:xfrm rot="5400000">
          <a:off x="3990542" y="-73984"/>
          <a:ext cx="1278905" cy="71992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 </a:t>
          </a:r>
          <a:r>
            <a:rPr lang="ru-RU" sz="1600" b="1" kern="1200" dirty="0" smtClean="0"/>
            <a:t>Работа клуба «Общение»:</a:t>
          </a:r>
          <a:endParaRPr lang="ru-RU" sz="16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   </a:t>
          </a:r>
          <a:r>
            <a:rPr lang="ru-RU" sz="1100" b="1" i="1" kern="1200" dirty="0" smtClean="0"/>
            <a:t>обучение школьников-медиаторов;</a:t>
          </a:r>
          <a:endParaRPr lang="ru-RU" sz="1100" b="1" i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1" i="1" kern="1200" dirty="0" smtClean="0"/>
            <a:t>   проведение  занятий для начальной школы;</a:t>
          </a:r>
          <a:endParaRPr lang="ru-RU" sz="1100" b="1" i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1" i="1" kern="1200" dirty="0" smtClean="0"/>
            <a:t>   проведение «Кругов сообществ» в классных коллективах</a:t>
          </a:r>
          <a:endParaRPr lang="ru-RU" sz="1100" b="1" i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100" kern="1200" dirty="0"/>
        </a:p>
      </dsp:txBody>
      <dsp:txXfrm rot="-5400000">
        <a:off x="1030391" y="2948598"/>
        <a:ext cx="7136777" cy="11540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FA8EE-7EC5-44E2-AFF7-53382D960BF8}" type="datetimeFigureOut">
              <a:rPr lang="ru-RU"/>
              <a:pPr>
                <a:defRPr/>
              </a:pPr>
              <a:t>25.11.2016</a:t>
            </a:fld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C9EE2-19F0-45B8-9588-7D780F23940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58606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C6E3F-6B6F-439F-A1F5-BA7244F50B0C}" type="datetimeFigureOut">
              <a:rPr lang="ru-RU"/>
              <a:pPr>
                <a:defRPr/>
              </a:pPr>
              <a:t>25.11.2016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7170C7-1C28-4281-8CA7-2FF2AD7D23A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99403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CB37D-1295-4DFF-BA72-879DED7101AD}" type="datetimeFigureOut">
              <a:rPr lang="ru-RU"/>
              <a:pPr>
                <a:defRPr/>
              </a:pPr>
              <a:t>25.11.2016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203134-851A-4785-9E83-DB8209A0176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98354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BA826-9DE9-421F-A10A-926BB4510195}" type="datetimeFigureOut">
              <a:rPr lang="ru-RU"/>
              <a:pPr>
                <a:defRPr/>
              </a:pPr>
              <a:t>25.11.2016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E69AB7-6715-473A-A186-8BC508E109F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0769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243B1-2E5E-46BF-A61C-C50B693ACA28}" type="datetimeFigureOut">
              <a:rPr lang="ru-RU"/>
              <a:pPr>
                <a:defRPr/>
              </a:pPr>
              <a:t>25.11.2016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9C7959-0A54-4C02-9B21-C22E1386584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16538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9C232-0621-4866-8ABB-F0B30E37DD05}" type="datetimeFigureOut">
              <a:rPr lang="ru-RU"/>
              <a:pPr>
                <a:defRPr/>
              </a:pPr>
              <a:t>25.11.2016</a:t>
            </a:fld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D66218-7713-458B-A48E-5EA88A5B0D1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9867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1A0E9-751E-42E2-8832-916AA11B457E}" type="datetimeFigureOut">
              <a:rPr lang="ru-RU"/>
              <a:pPr>
                <a:defRPr/>
              </a:pPr>
              <a:t>25.11.2016</a:t>
            </a:fld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38852B-8526-46BB-B160-535F6D767F9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81599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494D9-487B-4AFD-A604-360B0D9C9EA1}" type="datetimeFigureOut">
              <a:rPr lang="ru-RU"/>
              <a:pPr>
                <a:defRPr/>
              </a:pPr>
              <a:t>25.11.2016</a:t>
            </a:fld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DF320B-FE58-4E91-B53E-9B2215341E4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7471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DEF66-C051-4954-A608-9300685BD84A}" type="datetimeFigureOut">
              <a:rPr lang="ru-RU"/>
              <a:pPr>
                <a:defRPr/>
              </a:pPr>
              <a:t>25.11.2016</a:t>
            </a:fld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033E2E-4B53-47C9-AC09-46067DC50B0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5783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9F927-497F-43AF-81E2-294FD45273AD}" type="datetimeFigureOut">
              <a:rPr lang="ru-RU"/>
              <a:pPr>
                <a:defRPr/>
              </a:pPr>
              <a:t>25.11.2016</a:t>
            </a:fld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781B0C-CD61-45D2-A71C-BFDC1D024D7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1934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55DC4-0A20-48A8-A6F3-82A978B0580F}" type="datetimeFigureOut">
              <a:rPr lang="ru-RU"/>
              <a:pPr>
                <a:defRPr/>
              </a:pPr>
              <a:t>25.11.2016</a:t>
            </a:fld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CF2DD-46BB-405A-85E5-98D57C6B0C2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6890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627E302B-1018-426A-A142-181690DC7BD8}" type="datetimeFigureOut">
              <a:rPr lang="ru-RU"/>
              <a:pPr>
                <a:defRPr/>
              </a:pPr>
              <a:t>25.11.2016</a:t>
            </a:fld>
            <a:endParaRPr lang="ru-RU" altLang="en-US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6751D71-B6DD-4CEC-ADAA-EEC46E01A9CD}" type="slidenum">
              <a:rPr lang="ru-RU" altLang="en-US"/>
              <a:pPr/>
              <a:t>‹#›</a:t>
            </a:fld>
            <a:endParaRPr lang="ru-RU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4213" y="765175"/>
            <a:ext cx="7272337" cy="3556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800" b="0" dirty="0" smtClean="0"/>
              <a:t/>
            </a:r>
            <a:br>
              <a:rPr lang="ru-RU" sz="4800" b="0" dirty="0" smtClean="0"/>
            </a:br>
            <a:r>
              <a:rPr lang="ru-RU" sz="4800" b="0" dirty="0" smtClean="0"/>
              <a:t/>
            </a:r>
            <a:br>
              <a:rPr lang="ru-RU" sz="4800" b="0" dirty="0" smtClean="0"/>
            </a:br>
            <a:r>
              <a:rPr lang="ru-RU" sz="4800" b="0" dirty="0" smtClean="0"/>
              <a:t/>
            </a:r>
            <a:br>
              <a:rPr lang="ru-RU" sz="4800" b="0" dirty="0" smtClean="0"/>
            </a:br>
            <a:r>
              <a:rPr lang="ru-RU" sz="4800" b="0" dirty="0" smtClean="0"/>
              <a:t/>
            </a:r>
            <a:br>
              <a:rPr lang="ru-RU" sz="4800" b="0" dirty="0" smtClean="0"/>
            </a:br>
            <a:r>
              <a:rPr lang="ru-RU" sz="4800" b="0" dirty="0" smtClean="0"/>
              <a:t/>
            </a:r>
            <a:br>
              <a:rPr lang="ru-RU" sz="4800" b="0" dirty="0" smtClean="0"/>
            </a:br>
            <a:r>
              <a:rPr lang="ru-RU" sz="4800" b="0" dirty="0" smtClean="0"/>
              <a:t/>
            </a:r>
            <a:br>
              <a:rPr lang="ru-RU" sz="4800" b="0" dirty="0" smtClean="0"/>
            </a:br>
            <a:r>
              <a:rPr lang="ru-RU" sz="4800" b="0" dirty="0" smtClean="0"/>
              <a:t/>
            </a:r>
            <a:br>
              <a:rPr lang="ru-RU" sz="4800" b="0" dirty="0" smtClean="0"/>
            </a:br>
            <a:r>
              <a:rPr lang="ru-RU" sz="4800" b="0" dirty="0" smtClean="0"/>
              <a:t/>
            </a:r>
            <a:br>
              <a:rPr lang="ru-RU" sz="4800" b="0" dirty="0" smtClean="0"/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МОУ </a:t>
            </a:r>
            <a:r>
              <a:rPr lang="ru-RU" sz="3200" dirty="0" err="1" smtClean="0">
                <a:solidFill>
                  <a:schemeClr val="tx2">
                    <a:lumMod val="75000"/>
                  </a:schemeClr>
                </a:solidFill>
              </a:rPr>
              <a:t>Каменниковская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75000"/>
                  </a:schemeClr>
                </a:solidFill>
              </a:rPr>
              <a:t>сош</a:t>
            </a:r>
            <a:endParaRPr lang="ru-RU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43000" y="1785938"/>
            <a:ext cx="6643688" cy="1571625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3200" b="1" dirty="0" smtClean="0"/>
              <a:t> </a:t>
            </a: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Школьная </a:t>
            </a:r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служба медиации</a:t>
            </a:r>
          </a:p>
        </p:txBody>
      </p:sp>
      <p:pic>
        <p:nvPicPr>
          <p:cNvPr id="3076" name="Picture 6" descr="i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63" y="3357563"/>
            <a:ext cx="200025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7" descr="логотип медиаци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8" y="357188"/>
            <a:ext cx="12144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071563" y="4714875"/>
            <a:ext cx="66436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ru-RU" sz="3200" b="1" kern="0" dirty="0">
                <a:latin typeface="+mn-lt"/>
              </a:rPr>
              <a:t> </a:t>
            </a:r>
            <a:r>
              <a:rPr lang="ru-RU" sz="4400" b="1" kern="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«ДИАЛОГ»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200" smtClean="0"/>
              <a:t>       Организационная модель</a:t>
            </a:r>
            <a:br>
              <a:rPr lang="ru-RU" altLang="ru-RU" sz="3200" smtClean="0"/>
            </a:br>
            <a:r>
              <a:rPr lang="ru-RU" altLang="ru-RU" sz="3200" smtClean="0"/>
              <a:t>      (через систему ВР)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229600" cy="4630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7" cstate="email">
            <a:lum contras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3357562"/>
            <a:ext cx="1857388" cy="13930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8" cstate="email">
            <a:lum contras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43702" y="3429000"/>
            <a:ext cx="2405643" cy="1441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9" cstate="email">
            <a:lum contras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3583773" y="4060037"/>
            <a:ext cx="2190767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3" name="Picture 7" descr="логотип медиации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8" y="214313"/>
            <a:ext cx="12144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200" smtClean="0"/>
              <a:t>Цель деятельности 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z="1800" smtClean="0"/>
          </a:p>
          <a:p>
            <a:pPr eaLnBrk="1" hangingPunct="1"/>
            <a:r>
              <a:rPr lang="ru-RU" altLang="ru-RU" sz="3200" smtClean="0"/>
              <a:t>привитие ценностей культуры взаимопонимания между участниками образовательного процесса;</a:t>
            </a:r>
          </a:p>
          <a:p>
            <a:pPr eaLnBrk="1" hangingPunct="1"/>
            <a:r>
              <a:rPr lang="ru-RU" altLang="ru-RU" sz="3200" smtClean="0"/>
              <a:t>содействие  профилактике  и  социальной  реабилитации участников  конфликтных ситуаций.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1800" smtClean="0"/>
          </a:p>
        </p:txBody>
      </p:sp>
      <p:pic>
        <p:nvPicPr>
          <p:cNvPr id="5124" name="Picture 7" descr="логотип меди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8" y="357188"/>
            <a:ext cx="12144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200" smtClean="0"/>
              <a:t>Механизм деятельности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4411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8" name="Picture 7" descr="логотип медиаци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8" y="357188"/>
            <a:ext cx="12144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Итоги деятельности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543925" cy="374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933"/>
                <a:gridCol w="1597939"/>
                <a:gridCol w="1597939"/>
                <a:gridCol w="1826215"/>
                <a:gridCol w="1573898"/>
              </a:tblGrid>
              <a:tr h="64018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Обучено</a:t>
                      </a:r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Проведено ВП</a:t>
                      </a:r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Проведено</a:t>
                      </a:r>
                    </a:p>
                    <a:p>
                      <a:r>
                        <a:rPr lang="ru-RU" sz="1800" dirty="0" smtClean="0"/>
                        <a:t>ПС</a:t>
                      </a:r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Проведено РС</a:t>
                      </a:r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Участие в конкурсах</a:t>
                      </a:r>
                      <a:endParaRPr lang="ru-RU" sz="1800" dirty="0"/>
                    </a:p>
                  </a:txBody>
                  <a:tcPr marT="45728" marB="45728"/>
                </a:tc>
              </a:tr>
              <a:tr h="310948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Взрослых:</a:t>
                      </a:r>
                    </a:p>
                    <a:p>
                      <a:r>
                        <a:rPr lang="ru-RU" sz="1800" dirty="0" smtClean="0"/>
                        <a:t>3 педагога</a:t>
                      </a:r>
                    </a:p>
                    <a:p>
                      <a:r>
                        <a:rPr lang="ru-RU" sz="1800" dirty="0" smtClean="0"/>
                        <a:t>Обучающихся: 2</a:t>
                      </a:r>
                      <a:r>
                        <a:rPr lang="ru-RU" sz="1800" baseline="0" dirty="0" smtClean="0"/>
                        <a:t> человека (выпускники), учатся – 6 человек</a:t>
                      </a:r>
                      <a:endParaRPr lang="ru-RU" sz="1800" dirty="0" smtClean="0"/>
                    </a:p>
                    <a:p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Процедур</a:t>
                      </a:r>
                      <a:r>
                        <a:rPr lang="ru-RU" sz="1800" baseline="0" dirty="0" smtClean="0"/>
                        <a:t> медиации- 2</a:t>
                      </a:r>
                    </a:p>
                    <a:p>
                      <a:r>
                        <a:rPr lang="ru-RU" sz="1800" baseline="0" dirty="0" smtClean="0"/>
                        <a:t>«Кругов»- 4</a:t>
                      </a:r>
                    </a:p>
                    <a:p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«Что такое медиация.</a:t>
                      </a:r>
                    </a:p>
                    <a:p>
                      <a:r>
                        <a:rPr lang="ru-RU" sz="1800" dirty="0" smtClean="0"/>
                        <a:t>Создание  школьной службы медиации»</a:t>
                      </a:r>
                    </a:p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«Первые шаги службы медиации «Диалог»»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«Чем школьная служба медиации может помочь школьникам» -3</a:t>
                      </a:r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Региональный конкурс: </a:t>
                      </a:r>
                    </a:p>
                    <a:p>
                      <a:r>
                        <a:rPr lang="ru-RU" sz="1600" dirty="0" smtClean="0"/>
                        <a:t>-программ развития ШСМ;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600" dirty="0" smtClean="0"/>
                        <a:t>«Портфель медиатора».</a:t>
                      </a:r>
                    </a:p>
                    <a:p>
                      <a:pPr>
                        <a:buFontTx/>
                        <a:buNone/>
                      </a:pPr>
                      <a:endParaRPr lang="ru-RU" sz="1600" dirty="0" smtClean="0"/>
                    </a:p>
                    <a:p>
                      <a:pPr>
                        <a:buFontTx/>
                        <a:buNone/>
                      </a:pPr>
                      <a:endParaRPr lang="ru-RU" sz="1600" dirty="0" smtClean="0"/>
                    </a:p>
                    <a:p>
                      <a:pPr>
                        <a:buFontTx/>
                        <a:buNone/>
                      </a:pPr>
                      <a:r>
                        <a:rPr lang="ru-RU" sz="1600" dirty="0" smtClean="0"/>
                        <a:t>Выпущено 3 брошюры</a:t>
                      </a:r>
                      <a:endParaRPr lang="ru-RU" sz="1600" dirty="0"/>
                    </a:p>
                  </a:txBody>
                  <a:tcPr marT="45728" marB="45728"/>
                </a:tc>
              </a:tr>
            </a:tbl>
          </a:graphicData>
        </a:graphic>
      </p:graphicFrame>
      <p:pic>
        <p:nvPicPr>
          <p:cNvPr id="7191" name="Picture 7" descr="логотип меди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8" y="357188"/>
            <a:ext cx="12144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7543800" cy="1295400"/>
          </a:xfrm>
        </p:spPr>
        <p:txBody>
          <a:bodyPr/>
          <a:lstStyle/>
          <a:p>
            <a:pPr eaLnBrk="1" hangingPunct="1"/>
            <a:r>
              <a:rPr lang="ru-RU" altLang="ru-RU" smtClean="0"/>
              <a:t>              </a:t>
            </a:r>
            <a:r>
              <a:rPr lang="ru-RU" altLang="ru-RU" sz="2800" smtClean="0"/>
              <a:t>Ожидаемые результаты и </a:t>
            </a:r>
            <a:br>
              <a:rPr lang="ru-RU" altLang="ru-RU" sz="2800" smtClean="0"/>
            </a:br>
            <a:r>
              <a:rPr lang="ru-RU" altLang="ru-RU" sz="2800" smtClean="0"/>
              <a:t>                   перспективы деятельности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5138738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Оздоровление психологической обстановки в образовательной организации.</a:t>
            </a:r>
          </a:p>
          <a:p>
            <a:pPr eaLnBrk="1" hangingPunct="1">
              <a:defRPr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Получение воспитательных результатов деятельности обучающихся 1(2) уровня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i="1" dirty="0" smtClean="0"/>
              <a:t>(приобретение обучающимися социальных знаний, понимания социальной реальности и повседневной жизни; формирование позитивных отношений обучающихся к базовым ценностям нашего общества и к социальной реальности в целом):</a:t>
            </a:r>
            <a:r>
              <a:rPr lang="ru-RU" sz="1200" b="1" i="1" dirty="0" smtClean="0"/>
              <a:t> </a:t>
            </a:r>
            <a:endParaRPr lang="ru-RU" sz="12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1200" b="1" dirty="0" smtClean="0"/>
              <a:t>членов команды медиаторов:</a:t>
            </a:r>
            <a:endParaRPr lang="ru-RU" sz="12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1200" dirty="0" smtClean="0"/>
              <a:t>       1 уровень:  </a:t>
            </a:r>
            <a:r>
              <a:rPr lang="ru-RU" sz="1200" b="1" dirty="0" smtClean="0"/>
              <a:t>приобретение знаний</a:t>
            </a:r>
            <a:r>
              <a:rPr lang="ru-RU" sz="1200" dirty="0" smtClean="0"/>
              <a:t> о способах разрешения конфликтов, о принятых в обществе нормах конструктивного ведения диалога, о рисках нарушения этих норм.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1200" dirty="0" smtClean="0"/>
              <a:t>       2 уровень:  </a:t>
            </a:r>
            <a:r>
              <a:rPr lang="ru-RU" sz="1200" b="1" dirty="0" smtClean="0"/>
              <a:t>приобретение опыта </a:t>
            </a:r>
            <a:r>
              <a:rPr lang="ru-RU" sz="1200" dirty="0" smtClean="0"/>
              <a:t>конструктивного общения со сверстниками и взрослыми; волонтёрской деятельности в составе команды медиаторов; опыта организации совместной деятельности с другими членами службы медиации.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1200" b="1" dirty="0" smtClean="0"/>
              <a:t>участников конфликтной ситуации:</a:t>
            </a:r>
            <a:r>
              <a:rPr lang="ru-RU" sz="1200" dirty="0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1200" dirty="0" smtClean="0"/>
              <a:t>        1 уровень: </a:t>
            </a:r>
            <a:r>
              <a:rPr lang="ru-RU" sz="1200" b="1" dirty="0" smtClean="0"/>
              <a:t>приобретение знаний</a:t>
            </a:r>
            <a:r>
              <a:rPr lang="ru-RU" sz="1200" dirty="0" smtClean="0"/>
              <a:t> о способах разрешения конфликтов, об ответственности при совершении поступков, о восстановлении справедливости  и понимания восстановления отношений, о возможности примирения.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1200" dirty="0" smtClean="0"/>
              <a:t>        2 уровень: </a:t>
            </a:r>
            <a:r>
              <a:rPr lang="ru-RU" sz="1200" b="1" dirty="0" smtClean="0"/>
              <a:t>приобретение опыта </a:t>
            </a:r>
            <a:r>
              <a:rPr lang="ru-RU" sz="1200" dirty="0" smtClean="0"/>
              <a:t>слышать других людей, понимать и принимать их мнение; опыта отстаивать свою позицию в корректной форме, опыта принесения извинения и прощения, принятия на себя ответственности за совершённые поступки и дальнейшего поведения.</a:t>
            </a:r>
          </a:p>
          <a:p>
            <a:pPr eaLnBrk="1" hangingPunct="1">
              <a:defRPr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Заинтересованность педагогического и родительского сообщества в развитии службы медиации в школе.</a:t>
            </a:r>
            <a:endParaRPr lang="ru-RU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 sz="1800" dirty="0" smtClean="0"/>
          </a:p>
        </p:txBody>
      </p:sp>
      <p:pic>
        <p:nvPicPr>
          <p:cNvPr id="8196" name="Picture 7" descr="логотип меди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38" y="214313"/>
            <a:ext cx="12144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       Контактная информация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Директор школы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Силанова Надежда Анатольевна</a:t>
            </a:r>
          </a:p>
          <a:p>
            <a:pPr eaLnBrk="1" hangingPunct="1">
              <a:defRPr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Куратор службы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  Зайцева Елена Сергеевна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 sz="28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ru-RU" sz="2800" b="1" dirty="0" smtClean="0"/>
              <a:t>Телефон: 8(4855) 595-502</a:t>
            </a:r>
          </a:p>
          <a:p>
            <a:pPr algn="ctr" eaLnBrk="1" hangingPunct="1">
              <a:defRPr/>
            </a:pPr>
            <a:r>
              <a:rPr lang="ru-RU" sz="2800" b="1" dirty="0" smtClean="0"/>
              <a:t>Факс: 8(4855)595-504</a:t>
            </a:r>
          </a:p>
          <a:p>
            <a:pPr algn="ctr" eaLnBrk="1" hangingPunct="1">
              <a:defRPr/>
            </a:pPr>
            <a:r>
              <a:rPr lang="ru-RU" sz="2800" b="1" dirty="0" smtClean="0"/>
              <a:t>Эл. почта: </a:t>
            </a:r>
            <a:r>
              <a:rPr lang="ru-RU" sz="2800" b="1" dirty="0" err="1" smtClean="0"/>
              <a:t>rybcamenn@rambler.ru</a:t>
            </a:r>
            <a:endParaRPr lang="ru-RU" sz="2800" b="1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800" dirty="0" smtClean="0"/>
              <a:t> 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 sz="2800" i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220" name="Picture 7" descr="логотип меди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625" y="428625"/>
            <a:ext cx="1214438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363</TotalTime>
  <Words>439</Words>
  <Application>Microsoft Office PowerPoint</Application>
  <PresentationFormat>Экран (4:3)</PresentationFormat>
  <Paragraphs>71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Wingdings</vt:lpstr>
      <vt:lpstr>Calibri</vt:lpstr>
      <vt:lpstr>Сеть</vt:lpstr>
      <vt:lpstr>        МОУ Каменниковская сош</vt:lpstr>
      <vt:lpstr>       Организационная модель       (через систему ВР)</vt:lpstr>
      <vt:lpstr>Цель деятельности </vt:lpstr>
      <vt:lpstr>Механизм деятельности</vt:lpstr>
      <vt:lpstr>Итоги деятельности</vt:lpstr>
      <vt:lpstr>              Ожидаемые результаты и                     перспективы деятельности</vt:lpstr>
      <vt:lpstr>       Контактная информация</vt:lpstr>
    </vt:vector>
  </TitlesOfParts>
  <Company>MoBIL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Admin</dc:creator>
  <cp:lastModifiedBy>Светлана Юрьевна Белянчева</cp:lastModifiedBy>
  <cp:revision>22</cp:revision>
  <dcterms:created xsi:type="dcterms:W3CDTF">2013-12-24T12:03:06Z</dcterms:created>
  <dcterms:modified xsi:type="dcterms:W3CDTF">2016-11-25T13:15:46Z</dcterms:modified>
</cp:coreProperties>
</file>