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B74D4-0298-48F6-B512-8DCD00C35D0E}" type="doc">
      <dgm:prSet loTypeId="urn:microsoft.com/office/officeart/2005/8/layout/cycle8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6274CC-C467-452F-AB1A-C4468483ED49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МУ ДПО «Учебно-методический центр</a:t>
          </a:r>
          <a:endParaRPr lang="ru-RU" sz="1200" b="1" dirty="0">
            <a:solidFill>
              <a:schemeClr val="bg1"/>
            </a:solidFill>
          </a:endParaRPr>
        </a:p>
      </dgm:t>
    </dgm:pt>
    <dgm:pt modelId="{C2E078F1-878E-430B-B12E-C6372EA09DCC}" type="parTrans" cxnId="{31E8BE8C-C80D-407E-B440-CEC3E707B194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0F7B2704-F99E-4ABA-862D-E6B9287DDDB8}" type="sibTrans" cxnId="{31E8BE8C-C80D-407E-B440-CEC3E707B194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09887A3C-EEB6-46C2-9B80-920C2CDDC436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МОУ Ермаковская СОШ</a:t>
          </a:r>
          <a:endParaRPr lang="ru-RU" sz="1200" b="1" dirty="0">
            <a:solidFill>
              <a:schemeClr val="bg1"/>
            </a:solidFill>
          </a:endParaRPr>
        </a:p>
      </dgm:t>
    </dgm:pt>
    <dgm:pt modelId="{7F7BE29D-5B26-4534-A67D-AC8101B11D7A}" type="parTrans" cxnId="{E0D5A419-8048-4298-8E0C-A2AF2A75F45F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EC2D09A0-3FAD-4818-A613-5B9BE3D8705C}" type="sibTrans" cxnId="{E0D5A419-8048-4298-8E0C-A2AF2A75F45F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001E1652-9584-44E3-8270-7263C58918AA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МОУ </a:t>
          </a:r>
          <a:r>
            <a:rPr lang="ru-RU" sz="1200" b="1" dirty="0" err="1" smtClean="0">
              <a:solidFill>
                <a:schemeClr val="bg1"/>
              </a:solidFill>
            </a:rPr>
            <a:t>Каменниковская</a:t>
          </a:r>
          <a:r>
            <a:rPr lang="ru-RU" sz="1200" b="1" dirty="0" smtClean="0">
              <a:solidFill>
                <a:schemeClr val="bg1"/>
              </a:solidFill>
            </a:rPr>
            <a:t> СОШ</a:t>
          </a:r>
          <a:endParaRPr lang="ru-RU" sz="1200" b="1" dirty="0">
            <a:solidFill>
              <a:schemeClr val="bg1"/>
            </a:solidFill>
          </a:endParaRPr>
        </a:p>
      </dgm:t>
    </dgm:pt>
    <dgm:pt modelId="{4226BC09-F4CB-45D1-AD31-CEE7B41CF440}" type="parTrans" cxnId="{A1AC4FBB-3C6C-4AE0-AC49-25480BA4B02E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E27C91E3-1B19-4C16-A0C4-10248E6461DD}" type="sibTrans" cxnId="{A1AC4FBB-3C6C-4AE0-AC49-25480BA4B02E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11C7C2F9-A3E7-4090-9F87-E770864EEB9E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МОУ Октябрьская СОШ</a:t>
          </a:r>
          <a:endParaRPr lang="ru-RU" sz="1200" b="1" dirty="0">
            <a:solidFill>
              <a:schemeClr val="bg1"/>
            </a:solidFill>
          </a:endParaRPr>
        </a:p>
      </dgm:t>
    </dgm:pt>
    <dgm:pt modelId="{CC329530-BBAD-4486-BC18-97FD3F6D586F}" type="parTrans" cxnId="{D91D3E7C-F95A-4ADE-B55C-B6BD36638DBA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3C3266D3-9141-4EF6-9218-7E0F0537B41A}" type="sibTrans" cxnId="{D91D3E7C-F95A-4ADE-B55C-B6BD36638DBA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D4F71285-4F8B-4CB2-9344-5E2B2033E906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МОУ </a:t>
          </a:r>
          <a:r>
            <a:rPr lang="ru-RU" sz="1200" b="1" dirty="0" err="1" smtClean="0">
              <a:solidFill>
                <a:schemeClr val="bg1"/>
              </a:solidFill>
            </a:rPr>
            <a:t>Песоченская</a:t>
          </a:r>
          <a:r>
            <a:rPr lang="ru-RU" sz="1200" b="1" dirty="0" smtClean="0">
              <a:solidFill>
                <a:schemeClr val="bg1"/>
              </a:solidFill>
            </a:rPr>
            <a:t> СОШ </a:t>
          </a:r>
          <a:endParaRPr lang="ru-RU" sz="1200" b="1" dirty="0">
            <a:solidFill>
              <a:schemeClr val="bg1"/>
            </a:solidFill>
          </a:endParaRPr>
        </a:p>
      </dgm:t>
    </dgm:pt>
    <dgm:pt modelId="{96BF5518-CF43-4579-B135-F7BAD5472FCC}" type="parTrans" cxnId="{7B7B62A5-7732-4E2B-A365-E12A3DD3F951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61D7EDF9-627C-44D0-8A9C-29CA7C9EE806}" type="sibTrans" cxnId="{7B7B62A5-7732-4E2B-A365-E12A3DD3F951}">
      <dgm:prSet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671DC633-0B85-42A7-B6C6-B0A9B4B50A45}" type="pres">
      <dgm:prSet presAssocID="{434B74D4-0298-48F6-B512-8DCD00C35D0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E05A6B-6E2A-41E7-B023-AAEAB1319D41}" type="pres">
      <dgm:prSet presAssocID="{434B74D4-0298-48F6-B512-8DCD00C35D0E}" presName="wedge1" presStyleLbl="node1" presStyleIdx="0" presStyleCnt="5"/>
      <dgm:spPr/>
      <dgm:t>
        <a:bodyPr/>
        <a:lstStyle/>
        <a:p>
          <a:endParaRPr lang="ru-RU"/>
        </a:p>
      </dgm:t>
    </dgm:pt>
    <dgm:pt modelId="{66D3EB71-E275-4B58-BB32-B271626313E7}" type="pres">
      <dgm:prSet presAssocID="{434B74D4-0298-48F6-B512-8DCD00C35D0E}" presName="dummy1a" presStyleCnt="0"/>
      <dgm:spPr/>
    </dgm:pt>
    <dgm:pt modelId="{E9A46A87-4F65-4E8E-B7A4-3AD5FBA5F90A}" type="pres">
      <dgm:prSet presAssocID="{434B74D4-0298-48F6-B512-8DCD00C35D0E}" presName="dummy1b" presStyleCnt="0"/>
      <dgm:spPr/>
    </dgm:pt>
    <dgm:pt modelId="{2F7D8D09-AFEF-4AC1-9BA3-84755230E677}" type="pres">
      <dgm:prSet presAssocID="{434B74D4-0298-48F6-B512-8DCD00C35D0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BEC18-343B-4C5E-9A4B-ABC495BD9644}" type="pres">
      <dgm:prSet presAssocID="{434B74D4-0298-48F6-B512-8DCD00C35D0E}" presName="wedge2" presStyleLbl="node1" presStyleIdx="1" presStyleCnt="5"/>
      <dgm:spPr/>
      <dgm:t>
        <a:bodyPr/>
        <a:lstStyle/>
        <a:p>
          <a:endParaRPr lang="ru-RU"/>
        </a:p>
      </dgm:t>
    </dgm:pt>
    <dgm:pt modelId="{84180A83-AD2C-4480-8789-1F7AEC7052EB}" type="pres">
      <dgm:prSet presAssocID="{434B74D4-0298-48F6-B512-8DCD00C35D0E}" presName="dummy2a" presStyleCnt="0"/>
      <dgm:spPr/>
    </dgm:pt>
    <dgm:pt modelId="{341B47E0-62D1-4CEE-8CF2-EEB2964DAA33}" type="pres">
      <dgm:prSet presAssocID="{434B74D4-0298-48F6-B512-8DCD00C35D0E}" presName="dummy2b" presStyleCnt="0"/>
      <dgm:spPr/>
    </dgm:pt>
    <dgm:pt modelId="{9F321002-C602-4639-87D5-C50CC05A5E09}" type="pres">
      <dgm:prSet presAssocID="{434B74D4-0298-48F6-B512-8DCD00C35D0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B0963-B61D-4A00-8C1F-9F83DCF7A390}" type="pres">
      <dgm:prSet presAssocID="{434B74D4-0298-48F6-B512-8DCD00C35D0E}" presName="wedge3" presStyleLbl="node1" presStyleIdx="2" presStyleCnt="5"/>
      <dgm:spPr/>
      <dgm:t>
        <a:bodyPr/>
        <a:lstStyle/>
        <a:p>
          <a:endParaRPr lang="ru-RU"/>
        </a:p>
      </dgm:t>
    </dgm:pt>
    <dgm:pt modelId="{F890E112-C5BA-4B6D-B50B-3DD4184DD75C}" type="pres">
      <dgm:prSet presAssocID="{434B74D4-0298-48F6-B512-8DCD00C35D0E}" presName="dummy3a" presStyleCnt="0"/>
      <dgm:spPr/>
    </dgm:pt>
    <dgm:pt modelId="{B08154D0-4CC8-4975-A338-B0ECE78A3A50}" type="pres">
      <dgm:prSet presAssocID="{434B74D4-0298-48F6-B512-8DCD00C35D0E}" presName="dummy3b" presStyleCnt="0"/>
      <dgm:spPr/>
    </dgm:pt>
    <dgm:pt modelId="{7526E2C3-2590-44B6-88F2-F965B79FC930}" type="pres">
      <dgm:prSet presAssocID="{434B74D4-0298-48F6-B512-8DCD00C35D0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4AC45-2A3B-439A-809C-FE9D65157EC5}" type="pres">
      <dgm:prSet presAssocID="{434B74D4-0298-48F6-B512-8DCD00C35D0E}" presName="wedge4" presStyleLbl="node1" presStyleIdx="3" presStyleCnt="5"/>
      <dgm:spPr/>
      <dgm:t>
        <a:bodyPr/>
        <a:lstStyle/>
        <a:p>
          <a:endParaRPr lang="ru-RU"/>
        </a:p>
      </dgm:t>
    </dgm:pt>
    <dgm:pt modelId="{2F5AA55D-676E-45C8-9AB0-81104B0F3F07}" type="pres">
      <dgm:prSet presAssocID="{434B74D4-0298-48F6-B512-8DCD00C35D0E}" presName="dummy4a" presStyleCnt="0"/>
      <dgm:spPr/>
    </dgm:pt>
    <dgm:pt modelId="{1318733A-F5E2-4C9D-90B3-895DDBFD695F}" type="pres">
      <dgm:prSet presAssocID="{434B74D4-0298-48F6-B512-8DCD00C35D0E}" presName="dummy4b" presStyleCnt="0"/>
      <dgm:spPr/>
    </dgm:pt>
    <dgm:pt modelId="{5C18F176-446A-4EF2-9D91-FA2002415765}" type="pres">
      <dgm:prSet presAssocID="{434B74D4-0298-48F6-B512-8DCD00C35D0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A8F03-DCE4-4FD6-B975-62B2B000B927}" type="pres">
      <dgm:prSet presAssocID="{434B74D4-0298-48F6-B512-8DCD00C35D0E}" presName="wedge5" presStyleLbl="node1" presStyleIdx="4" presStyleCnt="5"/>
      <dgm:spPr/>
      <dgm:t>
        <a:bodyPr/>
        <a:lstStyle/>
        <a:p>
          <a:endParaRPr lang="ru-RU"/>
        </a:p>
      </dgm:t>
    </dgm:pt>
    <dgm:pt modelId="{A380778E-065D-4827-B115-D071FDB52A0A}" type="pres">
      <dgm:prSet presAssocID="{434B74D4-0298-48F6-B512-8DCD00C35D0E}" presName="dummy5a" presStyleCnt="0"/>
      <dgm:spPr/>
    </dgm:pt>
    <dgm:pt modelId="{483C9EE6-4DD4-446A-B87D-3F684A490A4B}" type="pres">
      <dgm:prSet presAssocID="{434B74D4-0298-48F6-B512-8DCD00C35D0E}" presName="dummy5b" presStyleCnt="0"/>
      <dgm:spPr/>
    </dgm:pt>
    <dgm:pt modelId="{E6C4997B-2267-4B81-AA04-06DE1170872E}" type="pres">
      <dgm:prSet presAssocID="{434B74D4-0298-48F6-B512-8DCD00C35D0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DEB42-EC08-4432-9140-3164BB77E65D}" type="pres">
      <dgm:prSet presAssocID="{0F7B2704-F99E-4ABA-862D-E6B9287DDDB8}" presName="arrowWedge1" presStyleLbl="fgSibTrans2D1" presStyleIdx="0" presStyleCnt="5"/>
      <dgm:spPr/>
    </dgm:pt>
    <dgm:pt modelId="{94D6AEAC-E85D-44EC-8B16-F62D87997EE6}" type="pres">
      <dgm:prSet presAssocID="{EC2D09A0-3FAD-4818-A613-5B9BE3D8705C}" presName="arrowWedge2" presStyleLbl="fgSibTrans2D1" presStyleIdx="1" presStyleCnt="5"/>
      <dgm:spPr/>
    </dgm:pt>
    <dgm:pt modelId="{3AB16E97-6D1E-4260-93F1-F6DF0A09F167}" type="pres">
      <dgm:prSet presAssocID="{E27C91E3-1B19-4C16-A0C4-10248E6461DD}" presName="arrowWedge3" presStyleLbl="fgSibTrans2D1" presStyleIdx="2" presStyleCnt="5"/>
      <dgm:spPr/>
    </dgm:pt>
    <dgm:pt modelId="{3CF91FC8-61B1-46FA-AB1D-A2199A956492}" type="pres">
      <dgm:prSet presAssocID="{3C3266D3-9141-4EF6-9218-7E0F0537B41A}" presName="arrowWedge4" presStyleLbl="fgSibTrans2D1" presStyleIdx="3" presStyleCnt="5"/>
      <dgm:spPr/>
    </dgm:pt>
    <dgm:pt modelId="{AB8E9849-8AD4-46C9-88BD-5410769069D2}" type="pres">
      <dgm:prSet presAssocID="{61D7EDF9-627C-44D0-8A9C-29CA7C9EE806}" presName="arrowWedge5" presStyleLbl="fgSibTrans2D1" presStyleIdx="4" presStyleCnt="5"/>
      <dgm:spPr/>
    </dgm:pt>
  </dgm:ptLst>
  <dgm:cxnLst>
    <dgm:cxn modelId="{90FC3F0C-DC06-4A29-80BD-CCA3A3DD17AF}" type="presOf" srcId="{09887A3C-EEB6-46C2-9B80-920C2CDDC436}" destId="{1E0BEC18-343B-4C5E-9A4B-ABC495BD9644}" srcOrd="0" destOrd="0" presId="urn:microsoft.com/office/officeart/2005/8/layout/cycle8"/>
    <dgm:cxn modelId="{260DD098-8ECC-46F5-A85B-7FE0A8537126}" type="presOf" srcId="{486274CC-C467-452F-AB1A-C4468483ED49}" destId="{2F7D8D09-AFEF-4AC1-9BA3-84755230E677}" srcOrd="1" destOrd="0" presId="urn:microsoft.com/office/officeart/2005/8/layout/cycle8"/>
    <dgm:cxn modelId="{5541AFAA-EE78-4493-9823-A005640F3F04}" type="presOf" srcId="{001E1652-9584-44E3-8270-7263C58918AA}" destId="{7526E2C3-2590-44B6-88F2-F965B79FC930}" srcOrd="1" destOrd="0" presId="urn:microsoft.com/office/officeart/2005/8/layout/cycle8"/>
    <dgm:cxn modelId="{E0D5A419-8048-4298-8E0C-A2AF2A75F45F}" srcId="{434B74D4-0298-48F6-B512-8DCD00C35D0E}" destId="{09887A3C-EEB6-46C2-9B80-920C2CDDC436}" srcOrd="1" destOrd="0" parTransId="{7F7BE29D-5B26-4534-A67D-AC8101B11D7A}" sibTransId="{EC2D09A0-3FAD-4818-A613-5B9BE3D8705C}"/>
    <dgm:cxn modelId="{EA69E771-C194-4CEC-BACB-0EC1B87F9C1B}" type="presOf" srcId="{001E1652-9584-44E3-8270-7263C58918AA}" destId="{77FB0963-B61D-4A00-8C1F-9F83DCF7A390}" srcOrd="0" destOrd="0" presId="urn:microsoft.com/office/officeart/2005/8/layout/cycle8"/>
    <dgm:cxn modelId="{1EA56B68-BCAD-4D7F-A980-E2B021F3F1C7}" type="presOf" srcId="{11C7C2F9-A3E7-4090-9F87-E770864EEB9E}" destId="{5C18F176-446A-4EF2-9D91-FA2002415765}" srcOrd="1" destOrd="0" presId="urn:microsoft.com/office/officeart/2005/8/layout/cycle8"/>
    <dgm:cxn modelId="{F2E0AA90-A12C-4D18-817D-42E661CEF03F}" type="presOf" srcId="{486274CC-C467-452F-AB1A-C4468483ED49}" destId="{E8E05A6B-6E2A-41E7-B023-AAEAB1319D41}" srcOrd="0" destOrd="0" presId="urn:microsoft.com/office/officeart/2005/8/layout/cycle8"/>
    <dgm:cxn modelId="{D91D3E7C-F95A-4ADE-B55C-B6BD36638DBA}" srcId="{434B74D4-0298-48F6-B512-8DCD00C35D0E}" destId="{11C7C2F9-A3E7-4090-9F87-E770864EEB9E}" srcOrd="3" destOrd="0" parTransId="{CC329530-BBAD-4486-BC18-97FD3F6D586F}" sibTransId="{3C3266D3-9141-4EF6-9218-7E0F0537B41A}"/>
    <dgm:cxn modelId="{23A1394F-FE46-41CE-86D4-8550F3A34E6F}" type="presOf" srcId="{434B74D4-0298-48F6-B512-8DCD00C35D0E}" destId="{671DC633-0B85-42A7-B6C6-B0A9B4B50A45}" srcOrd="0" destOrd="0" presId="urn:microsoft.com/office/officeart/2005/8/layout/cycle8"/>
    <dgm:cxn modelId="{A26C7F9F-9807-4671-BA24-0E18BE2ED20F}" type="presOf" srcId="{09887A3C-EEB6-46C2-9B80-920C2CDDC436}" destId="{9F321002-C602-4639-87D5-C50CC05A5E09}" srcOrd="1" destOrd="0" presId="urn:microsoft.com/office/officeart/2005/8/layout/cycle8"/>
    <dgm:cxn modelId="{A1AC4FBB-3C6C-4AE0-AC49-25480BA4B02E}" srcId="{434B74D4-0298-48F6-B512-8DCD00C35D0E}" destId="{001E1652-9584-44E3-8270-7263C58918AA}" srcOrd="2" destOrd="0" parTransId="{4226BC09-F4CB-45D1-AD31-CEE7B41CF440}" sibTransId="{E27C91E3-1B19-4C16-A0C4-10248E6461DD}"/>
    <dgm:cxn modelId="{43D3C5A1-175B-4335-8310-C83BB991A18F}" type="presOf" srcId="{D4F71285-4F8B-4CB2-9344-5E2B2033E906}" destId="{998A8F03-DCE4-4FD6-B975-62B2B000B927}" srcOrd="0" destOrd="0" presId="urn:microsoft.com/office/officeart/2005/8/layout/cycle8"/>
    <dgm:cxn modelId="{7B7B62A5-7732-4E2B-A365-E12A3DD3F951}" srcId="{434B74D4-0298-48F6-B512-8DCD00C35D0E}" destId="{D4F71285-4F8B-4CB2-9344-5E2B2033E906}" srcOrd="4" destOrd="0" parTransId="{96BF5518-CF43-4579-B135-F7BAD5472FCC}" sibTransId="{61D7EDF9-627C-44D0-8A9C-29CA7C9EE806}"/>
    <dgm:cxn modelId="{88462005-C6F3-420C-8321-9FE75F977979}" type="presOf" srcId="{11C7C2F9-A3E7-4090-9F87-E770864EEB9E}" destId="{FEC4AC45-2A3B-439A-809C-FE9D65157EC5}" srcOrd="0" destOrd="0" presId="urn:microsoft.com/office/officeart/2005/8/layout/cycle8"/>
    <dgm:cxn modelId="{31E8BE8C-C80D-407E-B440-CEC3E707B194}" srcId="{434B74D4-0298-48F6-B512-8DCD00C35D0E}" destId="{486274CC-C467-452F-AB1A-C4468483ED49}" srcOrd="0" destOrd="0" parTransId="{C2E078F1-878E-430B-B12E-C6372EA09DCC}" sibTransId="{0F7B2704-F99E-4ABA-862D-E6B9287DDDB8}"/>
    <dgm:cxn modelId="{F4D1C3D5-CD9C-4EA5-AF1E-9D1230E71478}" type="presOf" srcId="{D4F71285-4F8B-4CB2-9344-5E2B2033E906}" destId="{E6C4997B-2267-4B81-AA04-06DE1170872E}" srcOrd="1" destOrd="0" presId="urn:microsoft.com/office/officeart/2005/8/layout/cycle8"/>
    <dgm:cxn modelId="{57387E36-917D-42F3-8874-2A66FC28152B}" type="presParOf" srcId="{671DC633-0B85-42A7-B6C6-B0A9B4B50A45}" destId="{E8E05A6B-6E2A-41E7-B023-AAEAB1319D41}" srcOrd="0" destOrd="0" presId="urn:microsoft.com/office/officeart/2005/8/layout/cycle8"/>
    <dgm:cxn modelId="{22FAFF23-E9B7-44E5-92FC-C881097B696A}" type="presParOf" srcId="{671DC633-0B85-42A7-B6C6-B0A9B4B50A45}" destId="{66D3EB71-E275-4B58-BB32-B271626313E7}" srcOrd="1" destOrd="0" presId="urn:microsoft.com/office/officeart/2005/8/layout/cycle8"/>
    <dgm:cxn modelId="{77C96323-4806-4D7D-8BA0-669AF1BFE60A}" type="presParOf" srcId="{671DC633-0B85-42A7-B6C6-B0A9B4B50A45}" destId="{E9A46A87-4F65-4E8E-B7A4-3AD5FBA5F90A}" srcOrd="2" destOrd="0" presId="urn:microsoft.com/office/officeart/2005/8/layout/cycle8"/>
    <dgm:cxn modelId="{B13F0670-768F-48DE-B27B-4EF94419938D}" type="presParOf" srcId="{671DC633-0B85-42A7-B6C6-B0A9B4B50A45}" destId="{2F7D8D09-AFEF-4AC1-9BA3-84755230E677}" srcOrd="3" destOrd="0" presId="urn:microsoft.com/office/officeart/2005/8/layout/cycle8"/>
    <dgm:cxn modelId="{3CA4DF70-A87A-4E7D-ABF8-5A82911A9A09}" type="presParOf" srcId="{671DC633-0B85-42A7-B6C6-B0A9B4B50A45}" destId="{1E0BEC18-343B-4C5E-9A4B-ABC495BD9644}" srcOrd="4" destOrd="0" presId="urn:microsoft.com/office/officeart/2005/8/layout/cycle8"/>
    <dgm:cxn modelId="{52CFC785-4739-4840-8BF9-E33E3304C653}" type="presParOf" srcId="{671DC633-0B85-42A7-B6C6-B0A9B4B50A45}" destId="{84180A83-AD2C-4480-8789-1F7AEC7052EB}" srcOrd="5" destOrd="0" presId="urn:microsoft.com/office/officeart/2005/8/layout/cycle8"/>
    <dgm:cxn modelId="{B4CF9EDD-955E-4DF2-9DEF-652FF0C74F72}" type="presParOf" srcId="{671DC633-0B85-42A7-B6C6-B0A9B4B50A45}" destId="{341B47E0-62D1-4CEE-8CF2-EEB2964DAA33}" srcOrd="6" destOrd="0" presId="urn:microsoft.com/office/officeart/2005/8/layout/cycle8"/>
    <dgm:cxn modelId="{0BD6C898-80CD-4E5E-A9C5-81B0164556F2}" type="presParOf" srcId="{671DC633-0B85-42A7-B6C6-B0A9B4B50A45}" destId="{9F321002-C602-4639-87D5-C50CC05A5E09}" srcOrd="7" destOrd="0" presId="urn:microsoft.com/office/officeart/2005/8/layout/cycle8"/>
    <dgm:cxn modelId="{45BEC52A-FCDB-46D3-B724-4917491F44F1}" type="presParOf" srcId="{671DC633-0B85-42A7-B6C6-B0A9B4B50A45}" destId="{77FB0963-B61D-4A00-8C1F-9F83DCF7A390}" srcOrd="8" destOrd="0" presId="urn:microsoft.com/office/officeart/2005/8/layout/cycle8"/>
    <dgm:cxn modelId="{CF34F598-C668-47FA-90B7-D868F77B8536}" type="presParOf" srcId="{671DC633-0B85-42A7-B6C6-B0A9B4B50A45}" destId="{F890E112-C5BA-4B6D-B50B-3DD4184DD75C}" srcOrd="9" destOrd="0" presId="urn:microsoft.com/office/officeart/2005/8/layout/cycle8"/>
    <dgm:cxn modelId="{D04A92BF-1406-4D19-BB75-8F6419272340}" type="presParOf" srcId="{671DC633-0B85-42A7-B6C6-B0A9B4B50A45}" destId="{B08154D0-4CC8-4975-A338-B0ECE78A3A50}" srcOrd="10" destOrd="0" presId="urn:microsoft.com/office/officeart/2005/8/layout/cycle8"/>
    <dgm:cxn modelId="{D231CC98-5412-4E3F-9EA8-4EEA60CBD2AE}" type="presParOf" srcId="{671DC633-0B85-42A7-B6C6-B0A9B4B50A45}" destId="{7526E2C3-2590-44B6-88F2-F965B79FC930}" srcOrd="11" destOrd="0" presId="urn:microsoft.com/office/officeart/2005/8/layout/cycle8"/>
    <dgm:cxn modelId="{3517DCA2-8BED-472E-8515-5D7E8A87C199}" type="presParOf" srcId="{671DC633-0B85-42A7-B6C6-B0A9B4B50A45}" destId="{FEC4AC45-2A3B-439A-809C-FE9D65157EC5}" srcOrd="12" destOrd="0" presId="urn:microsoft.com/office/officeart/2005/8/layout/cycle8"/>
    <dgm:cxn modelId="{97ACF796-E3D7-459A-AD5F-D0CF2B424AC0}" type="presParOf" srcId="{671DC633-0B85-42A7-B6C6-B0A9B4B50A45}" destId="{2F5AA55D-676E-45C8-9AB0-81104B0F3F07}" srcOrd="13" destOrd="0" presId="urn:microsoft.com/office/officeart/2005/8/layout/cycle8"/>
    <dgm:cxn modelId="{1CC707BF-F7AE-4BFB-BA3B-7F7DE2AA3583}" type="presParOf" srcId="{671DC633-0B85-42A7-B6C6-B0A9B4B50A45}" destId="{1318733A-F5E2-4C9D-90B3-895DDBFD695F}" srcOrd="14" destOrd="0" presId="urn:microsoft.com/office/officeart/2005/8/layout/cycle8"/>
    <dgm:cxn modelId="{140E1F6B-C7D9-4C31-94AF-A98531E54CD0}" type="presParOf" srcId="{671DC633-0B85-42A7-B6C6-B0A9B4B50A45}" destId="{5C18F176-446A-4EF2-9D91-FA2002415765}" srcOrd="15" destOrd="0" presId="urn:microsoft.com/office/officeart/2005/8/layout/cycle8"/>
    <dgm:cxn modelId="{A117F396-211C-4D9F-BEDB-CC906F466025}" type="presParOf" srcId="{671DC633-0B85-42A7-B6C6-B0A9B4B50A45}" destId="{998A8F03-DCE4-4FD6-B975-62B2B000B927}" srcOrd="16" destOrd="0" presId="urn:microsoft.com/office/officeart/2005/8/layout/cycle8"/>
    <dgm:cxn modelId="{3E6EF33E-3FD4-484E-B9A7-8BABA24C7034}" type="presParOf" srcId="{671DC633-0B85-42A7-B6C6-B0A9B4B50A45}" destId="{A380778E-065D-4827-B115-D071FDB52A0A}" srcOrd="17" destOrd="0" presId="urn:microsoft.com/office/officeart/2005/8/layout/cycle8"/>
    <dgm:cxn modelId="{8A24A8BC-8E04-4268-AD91-7E586FDF7860}" type="presParOf" srcId="{671DC633-0B85-42A7-B6C6-B0A9B4B50A45}" destId="{483C9EE6-4DD4-446A-B87D-3F684A490A4B}" srcOrd="18" destOrd="0" presId="urn:microsoft.com/office/officeart/2005/8/layout/cycle8"/>
    <dgm:cxn modelId="{F4009482-E25D-4BFB-91B4-F9173CDCDD64}" type="presParOf" srcId="{671DC633-0B85-42A7-B6C6-B0A9B4B50A45}" destId="{E6C4997B-2267-4B81-AA04-06DE1170872E}" srcOrd="19" destOrd="0" presId="urn:microsoft.com/office/officeart/2005/8/layout/cycle8"/>
    <dgm:cxn modelId="{66D13A51-2F38-4827-A151-2757E145868E}" type="presParOf" srcId="{671DC633-0B85-42A7-B6C6-B0A9B4B50A45}" destId="{88BDEB42-EC08-4432-9140-3164BB77E65D}" srcOrd="20" destOrd="0" presId="urn:microsoft.com/office/officeart/2005/8/layout/cycle8"/>
    <dgm:cxn modelId="{A22424CF-8B53-4EF0-9592-1E1BC88A53D0}" type="presParOf" srcId="{671DC633-0B85-42A7-B6C6-B0A9B4B50A45}" destId="{94D6AEAC-E85D-44EC-8B16-F62D87997EE6}" srcOrd="21" destOrd="0" presId="urn:microsoft.com/office/officeart/2005/8/layout/cycle8"/>
    <dgm:cxn modelId="{8E777DDB-457E-419E-A397-D69A3549EAC3}" type="presParOf" srcId="{671DC633-0B85-42A7-B6C6-B0A9B4B50A45}" destId="{3AB16E97-6D1E-4260-93F1-F6DF0A09F167}" srcOrd="22" destOrd="0" presId="urn:microsoft.com/office/officeart/2005/8/layout/cycle8"/>
    <dgm:cxn modelId="{689B251F-0623-49AE-B851-5071219481CA}" type="presParOf" srcId="{671DC633-0B85-42A7-B6C6-B0A9B4B50A45}" destId="{3CF91FC8-61B1-46FA-AB1D-A2199A956492}" srcOrd="23" destOrd="0" presId="urn:microsoft.com/office/officeart/2005/8/layout/cycle8"/>
    <dgm:cxn modelId="{E9D91844-9B43-4DD9-BE25-C1DBA48FCFE2}" type="presParOf" srcId="{671DC633-0B85-42A7-B6C6-B0A9B4B50A45}" destId="{AB8E9849-8AD4-46C9-88BD-5410769069D2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50C15F-78B0-40B6-A07B-0A202FEA0082}" type="doc">
      <dgm:prSet loTypeId="urn:microsoft.com/office/officeart/2005/8/layout/target3" loCatId="relationship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A1203E1-659D-49F5-B0DC-8ACC52559F66}">
      <dgm:prSet custT="1"/>
      <dgm:spPr/>
      <dgm:t>
        <a:bodyPr/>
        <a:lstStyle/>
        <a:p>
          <a:pPr rtl="0"/>
          <a:r>
            <a:rPr lang="ru-RU" sz="1800" b="1" dirty="0" smtClean="0"/>
            <a:t>Сообщество представителей школьных служб медиации </a:t>
          </a:r>
          <a:endParaRPr lang="ru-RU" sz="1800" b="1" dirty="0"/>
        </a:p>
      </dgm:t>
    </dgm:pt>
    <dgm:pt modelId="{9A6D7C49-C2F3-4F2E-921B-236C32ED05B3}" type="parTrans" cxnId="{EC54DA86-B9B5-44CF-9F7C-676710D592D8}">
      <dgm:prSet/>
      <dgm:spPr/>
      <dgm:t>
        <a:bodyPr/>
        <a:lstStyle/>
        <a:p>
          <a:endParaRPr lang="ru-RU" sz="1800"/>
        </a:p>
      </dgm:t>
    </dgm:pt>
    <dgm:pt modelId="{4D4EEDFE-DD84-42F0-AE5C-42FA85634864}" type="sibTrans" cxnId="{EC54DA86-B9B5-44CF-9F7C-676710D592D8}">
      <dgm:prSet/>
      <dgm:spPr/>
      <dgm:t>
        <a:bodyPr/>
        <a:lstStyle/>
        <a:p>
          <a:endParaRPr lang="ru-RU" sz="1800"/>
        </a:p>
      </dgm:t>
    </dgm:pt>
    <dgm:pt modelId="{6F78BC8A-56B4-456F-8BAC-546129B33FD8}">
      <dgm:prSet custT="1"/>
      <dgm:spPr/>
      <dgm:t>
        <a:bodyPr/>
        <a:lstStyle/>
        <a:p>
          <a:pPr rtl="0"/>
          <a:r>
            <a:rPr lang="ru-RU" sz="1800" b="1" dirty="0" smtClean="0"/>
            <a:t>Совет сообщества </a:t>
          </a:r>
          <a:endParaRPr lang="ru-RU" sz="1800" b="1" dirty="0"/>
        </a:p>
      </dgm:t>
    </dgm:pt>
    <dgm:pt modelId="{F5918BCB-AF84-47CC-8588-B2B2B8B5293B}" type="parTrans" cxnId="{068D48C6-7F09-4E34-9F44-2CD7595629CA}">
      <dgm:prSet/>
      <dgm:spPr/>
      <dgm:t>
        <a:bodyPr/>
        <a:lstStyle/>
        <a:p>
          <a:endParaRPr lang="ru-RU" sz="1800"/>
        </a:p>
      </dgm:t>
    </dgm:pt>
    <dgm:pt modelId="{A6561C21-FC4F-45B4-86AE-A6E1AE97508B}" type="sibTrans" cxnId="{068D48C6-7F09-4E34-9F44-2CD7595629CA}">
      <dgm:prSet/>
      <dgm:spPr/>
      <dgm:t>
        <a:bodyPr/>
        <a:lstStyle/>
        <a:p>
          <a:endParaRPr lang="ru-RU" sz="1800"/>
        </a:p>
      </dgm:t>
    </dgm:pt>
    <dgm:pt modelId="{91F62A3C-F0A7-4E71-908A-84803AF161E4}">
      <dgm:prSet custT="1"/>
      <dgm:spPr/>
      <dgm:t>
        <a:bodyPr/>
        <a:lstStyle/>
        <a:p>
          <a:pPr rtl="0"/>
          <a:r>
            <a:rPr lang="ru-RU" sz="1800" b="1" dirty="0" smtClean="0"/>
            <a:t>Муниципальный проект </a:t>
          </a:r>
          <a:endParaRPr lang="ru-RU" sz="1800" b="1" dirty="0"/>
        </a:p>
      </dgm:t>
    </dgm:pt>
    <dgm:pt modelId="{7D79BEA1-A15B-4094-8150-6FE37D4A7521}" type="parTrans" cxnId="{CA4CEE24-A885-46A2-8BE9-D68B0A3E7A9E}">
      <dgm:prSet/>
      <dgm:spPr/>
      <dgm:t>
        <a:bodyPr/>
        <a:lstStyle/>
        <a:p>
          <a:endParaRPr lang="ru-RU" sz="1800"/>
        </a:p>
      </dgm:t>
    </dgm:pt>
    <dgm:pt modelId="{84663FEF-6FDF-42CA-B2F8-E1062B3F0A13}" type="sibTrans" cxnId="{CA4CEE24-A885-46A2-8BE9-D68B0A3E7A9E}">
      <dgm:prSet/>
      <dgm:spPr/>
      <dgm:t>
        <a:bodyPr/>
        <a:lstStyle/>
        <a:p>
          <a:endParaRPr lang="ru-RU" sz="1800"/>
        </a:p>
      </dgm:t>
    </dgm:pt>
    <dgm:pt modelId="{0CA3D43E-CF1B-4D85-B0B6-6D70921B0FA0}">
      <dgm:prSet custT="1"/>
      <dgm:spPr/>
      <dgm:t>
        <a:bodyPr/>
        <a:lstStyle/>
        <a:p>
          <a:pPr rtl="0"/>
          <a:r>
            <a:rPr lang="ru-RU" sz="1800" b="1" dirty="0" smtClean="0"/>
            <a:t>Муниципальная модель службы медиации </a:t>
          </a:r>
          <a:endParaRPr lang="ru-RU" sz="1800" b="1" dirty="0"/>
        </a:p>
      </dgm:t>
    </dgm:pt>
    <dgm:pt modelId="{4FA7F670-DA71-4CF2-801F-A27EF2C02BCA}" type="parTrans" cxnId="{19B35628-FB1B-4F73-8C5F-9687FAC8D525}">
      <dgm:prSet/>
      <dgm:spPr/>
      <dgm:t>
        <a:bodyPr/>
        <a:lstStyle/>
        <a:p>
          <a:endParaRPr lang="ru-RU" sz="1800"/>
        </a:p>
      </dgm:t>
    </dgm:pt>
    <dgm:pt modelId="{3A59525E-44AD-44C7-8008-CDC251768A3D}" type="sibTrans" cxnId="{19B35628-FB1B-4F73-8C5F-9687FAC8D525}">
      <dgm:prSet/>
      <dgm:spPr/>
      <dgm:t>
        <a:bodyPr/>
        <a:lstStyle/>
        <a:p>
          <a:endParaRPr lang="ru-RU" sz="1800"/>
        </a:p>
      </dgm:t>
    </dgm:pt>
    <dgm:pt modelId="{892D12DB-0F07-4747-9552-86B229D5D853}">
      <dgm:prSet custT="1"/>
      <dgm:spPr/>
      <dgm:t>
        <a:bodyPr/>
        <a:lstStyle/>
        <a:p>
          <a:pPr rtl="0"/>
          <a:r>
            <a:rPr lang="ru-RU" sz="1800" b="1" dirty="0" smtClean="0"/>
            <a:t>Муниципальные технические задания соисполнителям проекта </a:t>
          </a:r>
          <a:endParaRPr lang="ru-RU" sz="1800" b="1" dirty="0"/>
        </a:p>
      </dgm:t>
    </dgm:pt>
    <dgm:pt modelId="{6222189F-BEEA-4D2A-8491-E73DD1C7F94E}" type="parTrans" cxnId="{2FCABECC-970C-4C41-BD8A-D83668B1F610}">
      <dgm:prSet/>
      <dgm:spPr/>
      <dgm:t>
        <a:bodyPr/>
        <a:lstStyle/>
        <a:p>
          <a:endParaRPr lang="ru-RU" sz="1800"/>
        </a:p>
      </dgm:t>
    </dgm:pt>
    <dgm:pt modelId="{84F3D91B-0933-459E-B6D4-F2E214931664}" type="sibTrans" cxnId="{2FCABECC-970C-4C41-BD8A-D83668B1F610}">
      <dgm:prSet/>
      <dgm:spPr/>
      <dgm:t>
        <a:bodyPr/>
        <a:lstStyle/>
        <a:p>
          <a:endParaRPr lang="ru-RU" sz="1800"/>
        </a:p>
      </dgm:t>
    </dgm:pt>
    <dgm:pt modelId="{75D9CBBD-86AB-47CC-B072-F16FDD8B5655}">
      <dgm:prSet custT="1"/>
      <dgm:spPr/>
      <dgm:t>
        <a:bodyPr/>
        <a:lstStyle/>
        <a:p>
          <a:pPr rtl="0"/>
          <a:r>
            <a:rPr lang="ru-RU" sz="1800" b="1" dirty="0" smtClean="0"/>
            <a:t>Мониторинг деятельности школьных служб медиации </a:t>
          </a:r>
          <a:endParaRPr lang="ru-RU" sz="1800" b="1" dirty="0"/>
        </a:p>
      </dgm:t>
    </dgm:pt>
    <dgm:pt modelId="{18F9EB33-EC9B-4303-8578-C34709F789B3}" type="parTrans" cxnId="{ECC87EB5-1A28-443E-91B5-7FDA00869776}">
      <dgm:prSet/>
      <dgm:spPr/>
      <dgm:t>
        <a:bodyPr/>
        <a:lstStyle/>
        <a:p>
          <a:endParaRPr lang="ru-RU" sz="1800"/>
        </a:p>
      </dgm:t>
    </dgm:pt>
    <dgm:pt modelId="{88B1F650-0A61-4405-B825-0563E3DCB7ED}" type="sibTrans" cxnId="{ECC87EB5-1A28-443E-91B5-7FDA00869776}">
      <dgm:prSet/>
      <dgm:spPr/>
      <dgm:t>
        <a:bodyPr/>
        <a:lstStyle/>
        <a:p>
          <a:endParaRPr lang="ru-RU" sz="1800"/>
        </a:p>
      </dgm:t>
    </dgm:pt>
    <dgm:pt modelId="{3E758A9C-3EF7-4F04-A3AC-3BEA336CEE64}" type="pres">
      <dgm:prSet presAssocID="{3750C15F-78B0-40B6-A07B-0A202FEA008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306F56-C8B1-42B4-AD37-BE8272115F34}" type="pres">
      <dgm:prSet presAssocID="{1A1203E1-659D-49F5-B0DC-8ACC52559F66}" presName="circle1" presStyleLbl="node1" presStyleIdx="0" presStyleCnt="6"/>
      <dgm:spPr/>
      <dgm:t>
        <a:bodyPr/>
        <a:lstStyle/>
        <a:p>
          <a:endParaRPr lang="ru-RU"/>
        </a:p>
      </dgm:t>
    </dgm:pt>
    <dgm:pt modelId="{E3DA5268-8548-469D-86E5-F84B801A94C4}" type="pres">
      <dgm:prSet presAssocID="{1A1203E1-659D-49F5-B0DC-8ACC52559F66}" presName="space" presStyleCnt="0"/>
      <dgm:spPr/>
      <dgm:t>
        <a:bodyPr/>
        <a:lstStyle/>
        <a:p>
          <a:endParaRPr lang="ru-RU"/>
        </a:p>
      </dgm:t>
    </dgm:pt>
    <dgm:pt modelId="{C6483650-BA7C-47E6-8CDB-8E2F257E1736}" type="pres">
      <dgm:prSet presAssocID="{1A1203E1-659D-49F5-B0DC-8ACC52559F66}" presName="rect1" presStyleLbl="alignAcc1" presStyleIdx="0" presStyleCnt="6"/>
      <dgm:spPr/>
      <dgm:t>
        <a:bodyPr/>
        <a:lstStyle/>
        <a:p>
          <a:endParaRPr lang="ru-RU"/>
        </a:p>
      </dgm:t>
    </dgm:pt>
    <dgm:pt modelId="{BFF6DC2C-4B1D-4D42-88A0-2F43401A2BC8}" type="pres">
      <dgm:prSet presAssocID="{6F78BC8A-56B4-456F-8BAC-546129B33FD8}" presName="vertSpace2" presStyleLbl="node1" presStyleIdx="0" presStyleCnt="6"/>
      <dgm:spPr/>
      <dgm:t>
        <a:bodyPr/>
        <a:lstStyle/>
        <a:p>
          <a:endParaRPr lang="ru-RU"/>
        </a:p>
      </dgm:t>
    </dgm:pt>
    <dgm:pt modelId="{548FE544-224D-492E-8B23-CA8D3FE554E0}" type="pres">
      <dgm:prSet presAssocID="{6F78BC8A-56B4-456F-8BAC-546129B33FD8}" presName="circle2" presStyleLbl="node1" presStyleIdx="1" presStyleCnt="6"/>
      <dgm:spPr/>
      <dgm:t>
        <a:bodyPr/>
        <a:lstStyle/>
        <a:p>
          <a:endParaRPr lang="ru-RU"/>
        </a:p>
      </dgm:t>
    </dgm:pt>
    <dgm:pt modelId="{601131F9-1BB5-41A5-B909-6C7B42EDDE05}" type="pres">
      <dgm:prSet presAssocID="{6F78BC8A-56B4-456F-8BAC-546129B33FD8}" presName="rect2" presStyleLbl="alignAcc1" presStyleIdx="1" presStyleCnt="6"/>
      <dgm:spPr/>
      <dgm:t>
        <a:bodyPr/>
        <a:lstStyle/>
        <a:p>
          <a:endParaRPr lang="ru-RU"/>
        </a:p>
      </dgm:t>
    </dgm:pt>
    <dgm:pt modelId="{D3EF2CC5-BE52-4169-90EF-FBEAE95C3F69}" type="pres">
      <dgm:prSet presAssocID="{91F62A3C-F0A7-4E71-908A-84803AF161E4}" presName="vertSpace3" presStyleLbl="node1" presStyleIdx="1" presStyleCnt="6"/>
      <dgm:spPr/>
      <dgm:t>
        <a:bodyPr/>
        <a:lstStyle/>
        <a:p>
          <a:endParaRPr lang="ru-RU"/>
        </a:p>
      </dgm:t>
    </dgm:pt>
    <dgm:pt modelId="{3C4F0B9D-13D9-4D52-A4C5-897F55BDE982}" type="pres">
      <dgm:prSet presAssocID="{91F62A3C-F0A7-4E71-908A-84803AF161E4}" presName="circle3" presStyleLbl="node1" presStyleIdx="2" presStyleCnt="6"/>
      <dgm:spPr/>
      <dgm:t>
        <a:bodyPr/>
        <a:lstStyle/>
        <a:p>
          <a:endParaRPr lang="ru-RU"/>
        </a:p>
      </dgm:t>
    </dgm:pt>
    <dgm:pt modelId="{84D7E89A-3AE5-4C9E-9653-5850970E8D2A}" type="pres">
      <dgm:prSet presAssocID="{91F62A3C-F0A7-4E71-908A-84803AF161E4}" presName="rect3" presStyleLbl="alignAcc1" presStyleIdx="2" presStyleCnt="6" custLinFactNeighborX="154" custLinFactNeighborY="-2463"/>
      <dgm:spPr/>
      <dgm:t>
        <a:bodyPr/>
        <a:lstStyle/>
        <a:p>
          <a:endParaRPr lang="ru-RU"/>
        </a:p>
      </dgm:t>
    </dgm:pt>
    <dgm:pt modelId="{0A4A2543-A09F-4FD1-BD15-3B02AF2C0618}" type="pres">
      <dgm:prSet presAssocID="{0CA3D43E-CF1B-4D85-B0B6-6D70921B0FA0}" presName="vertSpace4" presStyleLbl="node1" presStyleIdx="2" presStyleCnt="6"/>
      <dgm:spPr/>
      <dgm:t>
        <a:bodyPr/>
        <a:lstStyle/>
        <a:p>
          <a:endParaRPr lang="ru-RU"/>
        </a:p>
      </dgm:t>
    </dgm:pt>
    <dgm:pt modelId="{7D3E51DA-30B2-49AF-8FF8-B121CB5E29CD}" type="pres">
      <dgm:prSet presAssocID="{0CA3D43E-CF1B-4D85-B0B6-6D70921B0FA0}" presName="circle4" presStyleLbl="node1" presStyleIdx="3" presStyleCnt="6"/>
      <dgm:spPr/>
      <dgm:t>
        <a:bodyPr/>
        <a:lstStyle/>
        <a:p>
          <a:endParaRPr lang="ru-RU"/>
        </a:p>
      </dgm:t>
    </dgm:pt>
    <dgm:pt modelId="{46A4DA06-7AD8-46FE-8DE2-12FA50E7AE45}" type="pres">
      <dgm:prSet presAssocID="{0CA3D43E-CF1B-4D85-B0B6-6D70921B0FA0}" presName="rect4" presStyleLbl="alignAcc1" presStyleIdx="3" presStyleCnt="6" custLinFactNeighborY="-7237"/>
      <dgm:spPr/>
      <dgm:t>
        <a:bodyPr/>
        <a:lstStyle/>
        <a:p>
          <a:endParaRPr lang="ru-RU"/>
        </a:p>
      </dgm:t>
    </dgm:pt>
    <dgm:pt modelId="{177B75D6-9B2E-46AD-8FA8-C35474107319}" type="pres">
      <dgm:prSet presAssocID="{892D12DB-0F07-4747-9552-86B229D5D853}" presName="vertSpace5" presStyleLbl="node1" presStyleIdx="3" presStyleCnt="6"/>
      <dgm:spPr/>
      <dgm:t>
        <a:bodyPr/>
        <a:lstStyle/>
        <a:p>
          <a:endParaRPr lang="ru-RU"/>
        </a:p>
      </dgm:t>
    </dgm:pt>
    <dgm:pt modelId="{0375FDE2-68C8-4704-891C-0D440B2A64AE}" type="pres">
      <dgm:prSet presAssocID="{892D12DB-0F07-4747-9552-86B229D5D853}" presName="circle5" presStyleLbl="node1" presStyleIdx="4" presStyleCnt="6"/>
      <dgm:spPr/>
      <dgm:t>
        <a:bodyPr/>
        <a:lstStyle/>
        <a:p>
          <a:endParaRPr lang="ru-RU"/>
        </a:p>
      </dgm:t>
    </dgm:pt>
    <dgm:pt modelId="{52964883-4C75-47C6-B32C-18A196C4EDAA}" type="pres">
      <dgm:prSet presAssocID="{892D12DB-0F07-4747-9552-86B229D5D853}" presName="rect5" presStyleLbl="alignAcc1" presStyleIdx="4" presStyleCnt="6"/>
      <dgm:spPr/>
      <dgm:t>
        <a:bodyPr/>
        <a:lstStyle/>
        <a:p>
          <a:endParaRPr lang="ru-RU"/>
        </a:p>
      </dgm:t>
    </dgm:pt>
    <dgm:pt modelId="{6A30DE58-3FB9-4893-A4DE-A3D69C07431F}" type="pres">
      <dgm:prSet presAssocID="{75D9CBBD-86AB-47CC-B072-F16FDD8B5655}" presName="vertSpace6" presStyleLbl="node1" presStyleIdx="4" presStyleCnt="6"/>
      <dgm:spPr/>
      <dgm:t>
        <a:bodyPr/>
        <a:lstStyle/>
        <a:p>
          <a:endParaRPr lang="ru-RU"/>
        </a:p>
      </dgm:t>
    </dgm:pt>
    <dgm:pt modelId="{0B0AA57C-3E60-42A8-80CB-B4C23A985E1B}" type="pres">
      <dgm:prSet presAssocID="{75D9CBBD-86AB-47CC-B072-F16FDD8B5655}" presName="circle6" presStyleLbl="node1" presStyleIdx="5" presStyleCnt="6"/>
      <dgm:spPr/>
      <dgm:t>
        <a:bodyPr/>
        <a:lstStyle/>
        <a:p>
          <a:endParaRPr lang="ru-RU"/>
        </a:p>
      </dgm:t>
    </dgm:pt>
    <dgm:pt modelId="{33A0FBBB-1A1B-4286-83C1-0A067E5D1182}" type="pres">
      <dgm:prSet presAssocID="{75D9CBBD-86AB-47CC-B072-F16FDD8B5655}" presName="rect6" presStyleLbl="alignAcc1" presStyleIdx="5" presStyleCnt="6"/>
      <dgm:spPr/>
      <dgm:t>
        <a:bodyPr/>
        <a:lstStyle/>
        <a:p>
          <a:endParaRPr lang="ru-RU"/>
        </a:p>
      </dgm:t>
    </dgm:pt>
    <dgm:pt modelId="{F0753CAB-0533-4C5E-8491-C0FA08F9693A}" type="pres">
      <dgm:prSet presAssocID="{1A1203E1-659D-49F5-B0DC-8ACC52559F66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05F8B-9871-4CD8-8D12-B0EECAC5A4C5}" type="pres">
      <dgm:prSet presAssocID="{6F78BC8A-56B4-456F-8BAC-546129B33FD8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D48A5-2100-4A2B-880B-DD900111AE1E}" type="pres">
      <dgm:prSet presAssocID="{91F62A3C-F0A7-4E71-908A-84803AF161E4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B356-8427-4678-AF46-3F2F50EBE89D}" type="pres">
      <dgm:prSet presAssocID="{0CA3D43E-CF1B-4D85-B0B6-6D70921B0FA0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740E8-9C57-405B-829F-9579360DFF3A}" type="pres">
      <dgm:prSet presAssocID="{892D12DB-0F07-4747-9552-86B229D5D853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9B743-8EBF-46F0-AAAE-6454233D771B}" type="pres">
      <dgm:prSet presAssocID="{75D9CBBD-86AB-47CC-B072-F16FDD8B5655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6C342D-42D5-470B-AE2E-DC21B42860A1}" type="presOf" srcId="{75D9CBBD-86AB-47CC-B072-F16FDD8B5655}" destId="{33A0FBBB-1A1B-4286-83C1-0A067E5D1182}" srcOrd="0" destOrd="0" presId="urn:microsoft.com/office/officeart/2005/8/layout/target3"/>
    <dgm:cxn modelId="{2FCABECC-970C-4C41-BD8A-D83668B1F610}" srcId="{3750C15F-78B0-40B6-A07B-0A202FEA0082}" destId="{892D12DB-0F07-4747-9552-86B229D5D853}" srcOrd="4" destOrd="0" parTransId="{6222189F-BEEA-4D2A-8491-E73DD1C7F94E}" sibTransId="{84F3D91B-0933-459E-B6D4-F2E214931664}"/>
    <dgm:cxn modelId="{068D48C6-7F09-4E34-9F44-2CD7595629CA}" srcId="{3750C15F-78B0-40B6-A07B-0A202FEA0082}" destId="{6F78BC8A-56B4-456F-8BAC-546129B33FD8}" srcOrd="1" destOrd="0" parTransId="{F5918BCB-AF84-47CC-8588-B2B2B8B5293B}" sibTransId="{A6561C21-FC4F-45B4-86AE-A6E1AE97508B}"/>
    <dgm:cxn modelId="{45B2FF34-62AD-4601-B122-300DE2FDE848}" type="presOf" srcId="{3750C15F-78B0-40B6-A07B-0A202FEA0082}" destId="{3E758A9C-3EF7-4F04-A3AC-3BEA336CEE64}" srcOrd="0" destOrd="0" presId="urn:microsoft.com/office/officeart/2005/8/layout/target3"/>
    <dgm:cxn modelId="{EC54DA86-B9B5-44CF-9F7C-676710D592D8}" srcId="{3750C15F-78B0-40B6-A07B-0A202FEA0082}" destId="{1A1203E1-659D-49F5-B0DC-8ACC52559F66}" srcOrd="0" destOrd="0" parTransId="{9A6D7C49-C2F3-4F2E-921B-236C32ED05B3}" sibTransId="{4D4EEDFE-DD84-42F0-AE5C-42FA85634864}"/>
    <dgm:cxn modelId="{CA4CEE24-A885-46A2-8BE9-D68B0A3E7A9E}" srcId="{3750C15F-78B0-40B6-A07B-0A202FEA0082}" destId="{91F62A3C-F0A7-4E71-908A-84803AF161E4}" srcOrd="2" destOrd="0" parTransId="{7D79BEA1-A15B-4094-8150-6FE37D4A7521}" sibTransId="{84663FEF-6FDF-42CA-B2F8-E1062B3F0A13}"/>
    <dgm:cxn modelId="{E9D4070D-7FDC-4E7E-AE8A-F8C542199BCF}" type="presOf" srcId="{892D12DB-0F07-4747-9552-86B229D5D853}" destId="{52964883-4C75-47C6-B32C-18A196C4EDAA}" srcOrd="0" destOrd="0" presId="urn:microsoft.com/office/officeart/2005/8/layout/target3"/>
    <dgm:cxn modelId="{950BBFCA-175A-44D3-B7C1-E8E92DAED0E6}" type="presOf" srcId="{0CA3D43E-CF1B-4D85-B0B6-6D70921B0FA0}" destId="{4E66B356-8427-4678-AF46-3F2F50EBE89D}" srcOrd="1" destOrd="0" presId="urn:microsoft.com/office/officeart/2005/8/layout/target3"/>
    <dgm:cxn modelId="{9062C133-20E4-4590-886D-99205EFB8E03}" type="presOf" srcId="{892D12DB-0F07-4747-9552-86B229D5D853}" destId="{492740E8-9C57-405B-829F-9579360DFF3A}" srcOrd="1" destOrd="0" presId="urn:microsoft.com/office/officeart/2005/8/layout/target3"/>
    <dgm:cxn modelId="{8EEE3DB5-AF84-401C-BDA7-61D8412A8DFA}" type="presOf" srcId="{91F62A3C-F0A7-4E71-908A-84803AF161E4}" destId="{84D7E89A-3AE5-4C9E-9653-5850970E8D2A}" srcOrd="0" destOrd="0" presId="urn:microsoft.com/office/officeart/2005/8/layout/target3"/>
    <dgm:cxn modelId="{FE2C73D7-637E-4A3D-8732-549AAB390E5C}" type="presOf" srcId="{6F78BC8A-56B4-456F-8BAC-546129B33FD8}" destId="{601131F9-1BB5-41A5-B909-6C7B42EDDE05}" srcOrd="0" destOrd="0" presId="urn:microsoft.com/office/officeart/2005/8/layout/target3"/>
    <dgm:cxn modelId="{6AE27881-B935-4C67-947C-75E823BB6C1C}" type="presOf" srcId="{1A1203E1-659D-49F5-B0DC-8ACC52559F66}" destId="{C6483650-BA7C-47E6-8CDB-8E2F257E1736}" srcOrd="0" destOrd="0" presId="urn:microsoft.com/office/officeart/2005/8/layout/target3"/>
    <dgm:cxn modelId="{8FB8C674-5E38-42FE-AE2A-CC4AD10EF035}" type="presOf" srcId="{1A1203E1-659D-49F5-B0DC-8ACC52559F66}" destId="{F0753CAB-0533-4C5E-8491-C0FA08F9693A}" srcOrd="1" destOrd="0" presId="urn:microsoft.com/office/officeart/2005/8/layout/target3"/>
    <dgm:cxn modelId="{ECC87EB5-1A28-443E-91B5-7FDA00869776}" srcId="{3750C15F-78B0-40B6-A07B-0A202FEA0082}" destId="{75D9CBBD-86AB-47CC-B072-F16FDD8B5655}" srcOrd="5" destOrd="0" parTransId="{18F9EB33-EC9B-4303-8578-C34709F789B3}" sibTransId="{88B1F650-0A61-4405-B825-0563E3DCB7ED}"/>
    <dgm:cxn modelId="{19B35628-FB1B-4F73-8C5F-9687FAC8D525}" srcId="{3750C15F-78B0-40B6-A07B-0A202FEA0082}" destId="{0CA3D43E-CF1B-4D85-B0B6-6D70921B0FA0}" srcOrd="3" destOrd="0" parTransId="{4FA7F670-DA71-4CF2-801F-A27EF2C02BCA}" sibTransId="{3A59525E-44AD-44C7-8008-CDC251768A3D}"/>
    <dgm:cxn modelId="{0AB7AE73-851D-4ADB-96B4-E799FECD60AC}" type="presOf" srcId="{75D9CBBD-86AB-47CC-B072-F16FDD8B5655}" destId="{9609B743-8EBF-46F0-AAAE-6454233D771B}" srcOrd="1" destOrd="0" presId="urn:microsoft.com/office/officeart/2005/8/layout/target3"/>
    <dgm:cxn modelId="{2B13B418-742E-4DA5-87F6-917EF8CA62E2}" type="presOf" srcId="{0CA3D43E-CF1B-4D85-B0B6-6D70921B0FA0}" destId="{46A4DA06-7AD8-46FE-8DE2-12FA50E7AE45}" srcOrd="0" destOrd="0" presId="urn:microsoft.com/office/officeart/2005/8/layout/target3"/>
    <dgm:cxn modelId="{647C3510-CE95-4C1B-9F7E-3703E3BD1F5D}" type="presOf" srcId="{91F62A3C-F0A7-4E71-908A-84803AF161E4}" destId="{DBDD48A5-2100-4A2B-880B-DD900111AE1E}" srcOrd="1" destOrd="0" presId="urn:microsoft.com/office/officeart/2005/8/layout/target3"/>
    <dgm:cxn modelId="{BA590B2A-E638-4394-850F-92F159935433}" type="presOf" srcId="{6F78BC8A-56B4-456F-8BAC-546129B33FD8}" destId="{13305F8B-9871-4CD8-8D12-B0EECAC5A4C5}" srcOrd="1" destOrd="0" presId="urn:microsoft.com/office/officeart/2005/8/layout/target3"/>
    <dgm:cxn modelId="{43DD3018-73E4-4A5C-9241-0C0EC3AC3CD7}" type="presParOf" srcId="{3E758A9C-3EF7-4F04-A3AC-3BEA336CEE64}" destId="{FB306F56-C8B1-42B4-AD37-BE8272115F34}" srcOrd="0" destOrd="0" presId="urn:microsoft.com/office/officeart/2005/8/layout/target3"/>
    <dgm:cxn modelId="{CFC948F0-0792-485A-B31B-673F11A250DB}" type="presParOf" srcId="{3E758A9C-3EF7-4F04-A3AC-3BEA336CEE64}" destId="{E3DA5268-8548-469D-86E5-F84B801A94C4}" srcOrd="1" destOrd="0" presId="urn:microsoft.com/office/officeart/2005/8/layout/target3"/>
    <dgm:cxn modelId="{755263E9-B7DF-4EBD-936B-95AD08AA499C}" type="presParOf" srcId="{3E758A9C-3EF7-4F04-A3AC-3BEA336CEE64}" destId="{C6483650-BA7C-47E6-8CDB-8E2F257E1736}" srcOrd="2" destOrd="0" presId="urn:microsoft.com/office/officeart/2005/8/layout/target3"/>
    <dgm:cxn modelId="{0DBE149A-79C3-409D-A988-5D654ACEFBB2}" type="presParOf" srcId="{3E758A9C-3EF7-4F04-A3AC-3BEA336CEE64}" destId="{BFF6DC2C-4B1D-4D42-88A0-2F43401A2BC8}" srcOrd="3" destOrd="0" presId="urn:microsoft.com/office/officeart/2005/8/layout/target3"/>
    <dgm:cxn modelId="{EEA46317-E312-43FD-9A18-AFFABE5D330F}" type="presParOf" srcId="{3E758A9C-3EF7-4F04-A3AC-3BEA336CEE64}" destId="{548FE544-224D-492E-8B23-CA8D3FE554E0}" srcOrd="4" destOrd="0" presId="urn:microsoft.com/office/officeart/2005/8/layout/target3"/>
    <dgm:cxn modelId="{37137CA7-8650-40DE-9500-DA570C72290A}" type="presParOf" srcId="{3E758A9C-3EF7-4F04-A3AC-3BEA336CEE64}" destId="{601131F9-1BB5-41A5-B909-6C7B42EDDE05}" srcOrd="5" destOrd="0" presId="urn:microsoft.com/office/officeart/2005/8/layout/target3"/>
    <dgm:cxn modelId="{E765BD01-75F6-433C-9BA6-D79FC4E33C3B}" type="presParOf" srcId="{3E758A9C-3EF7-4F04-A3AC-3BEA336CEE64}" destId="{D3EF2CC5-BE52-4169-90EF-FBEAE95C3F69}" srcOrd="6" destOrd="0" presId="urn:microsoft.com/office/officeart/2005/8/layout/target3"/>
    <dgm:cxn modelId="{77FF9CD9-9664-486C-A277-B3878FA491CF}" type="presParOf" srcId="{3E758A9C-3EF7-4F04-A3AC-3BEA336CEE64}" destId="{3C4F0B9D-13D9-4D52-A4C5-897F55BDE982}" srcOrd="7" destOrd="0" presId="urn:microsoft.com/office/officeart/2005/8/layout/target3"/>
    <dgm:cxn modelId="{E34637A9-7623-46B4-83D8-D606F6A8C633}" type="presParOf" srcId="{3E758A9C-3EF7-4F04-A3AC-3BEA336CEE64}" destId="{84D7E89A-3AE5-4C9E-9653-5850970E8D2A}" srcOrd="8" destOrd="0" presId="urn:microsoft.com/office/officeart/2005/8/layout/target3"/>
    <dgm:cxn modelId="{8C5B09FB-29B7-4B3D-BADC-D1FAA6996129}" type="presParOf" srcId="{3E758A9C-3EF7-4F04-A3AC-3BEA336CEE64}" destId="{0A4A2543-A09F-4FD1-BD15-3B02AF2C0618}" srcOrd="9" destOrd="0" presId="urn:microsoft.com/office/officeart/2005/8/layout/target3"/>
    <dgm:cxn modelId="{CAC5D3CF-88B3-4448-BF37-3A9DE3BCFCE8}" type="presParOf" srcId="{3E758A9C-3EF7-4F04-A3AC-3BEA336CEE64}" destId="{7D3E51DA-30B2-49AF-8FF8-B121CB5E29CD}" srcOrd="10" destOrd="0" presId="urn:microsoft.com/office/officeart/2005/8/layout/target3"/>
    <dgm:cxn modelId="{B868B0FC-47CF-4164-8F7A-04546ABC73AF}" type="presParOf" srcId="{3E758A9C-3EF7-4F04-A3AC-3BEA336CEE64}" destId="{46A4DA06-7AD8-46FE-8DE2-12FA50E7AE45}" srcOrd="11" destOrd="0" presId="urn:microsoft.com/office/officeart/2005/8/layout/target3"/>
    <dgm:cxn modelId="{1373FA77-A9B0-4BC5-85BB-33D1CFDFFA40}" type="presParOf" srcId="{3E758A9C-3EF7-4F04-A3AC-3BEA336CEE64}" destId="{177B75D6-9B2E-46AD-8FA8-C35474107319}" srcOrd="12" destOrd="0" presId="urn:microsoft.com/office/officeart/2005/8/layout/target3"/>
    <dgm:cxn modelId="{57F23660-C97A-4512-9376-3D45D00F6FC5}" type="presParOf" srcId="{3E758A9C-3EF7-4F04-A3AC-3BEA336CEE64}" destId="{0375FDE2-68C8-4704-891C-0D440B2A64AE}" srcOrd="13" destOrd="0" presId="urn:microsoft.com/office/officeart/2005/8/layout/target3"/>
    <dgm:cxn modelId="{E9BC4152-CBF2-4DAD-B0C7-987824AE3909}" type="presParOf" srcId="{3E758A9C-3EF7-4F04-A3AC-3BEA336CEE64}" destId="{52964883-4C75-47C6-B32C-18A196C4EDAA}" srcOrd="14" destOrd="0" presId="urn:microsoft.com/office/officeart/2005/8/layout/target3"/>
    <dgm:cxn modelId="{07140480-3C14-4E87-8DA5-C8A2A76C7E22}" type="presParOf" srcId="{3E758A9C-3EF7-4F04-A3AC-3BEA336CEE64}" destId="{6A30DE58-3FB9-4893-A4DE-A3D69C07431F}" srcOrd="15" destOrd="0" presId="urn:microsoft.com/office/officeart/2005/8/layout/target3"/>
    <dgm:cxn modelId="{75584000-918D-4289-8F13-55A746400BA3}" type="presParOf" srcId="{3E758A9C-3EF7-4F04-A3AC-3BEA336CEE64}" destId="{0B0AA57C-3E60-42A8-80CB-B4C23A985E1B}" srcOrd="16" destOrd="0" presId="urn:microsoft.com/office/officeart/2005/8/layout/target3"/>
    <dgm:cxn modelId="{0D3EE204-541D-4833-AA5E-5F5CBEAD7D20}" type="presParOf" srcId="{3E758A9C-3EF7-4F04-A3AC-3BEA336CEE64}" destId="{33A0FBBB-1A1B-4286-83C1-0A067E5D1182}" srcOrd="17" destOrd="0" presId="urn:microsoft.com/office/officeart/2005/8/layout/target3"/>
    <dgm:cxn modelId="{4B248931-9DCB-4395-8542-FFF6560C0542}" type="presParOf" srcId="{3E758A9C-3EF7-4F04-A3AC-3BEA336CEE64}" destId="{F0753CAB-0533-4C5E-8491-C0FA08F9693A}" srcOrd="18" destOrd="0" presId="urn:microsoft.com/office/officeart/2005/8/layout/target3"/>
    <dgm:cxn modelId="{6011781D-1951-4AF9-A5A6-DD663250FE8F}" type="presParOf" srcId="{3E758A9C-3EF7-4F04-A3AC-3BEA336CEE64}" destId="{13305F8B-9871-4CD8-8D12-B0EECAC5A4C5}" srcOrd="19" destOrd="0" presId="urn:microsoft.com/office/officeart/2005/8/layout/target3"/>
    <dgm:cxn modelId="{BA8EB340-1B9C-432E-9CFB-24AC7E8ADA13}" type="presParOf" srcId="{3E758A9C-3EF7-4F04-A3AC-3BEA336CEE64}" destId="{DBDD48A5-2100-4A2B-880B-DD900111AE1E}" srcOrd="20" destOrd="0" presId="urn:microsoft.com/office/officeart/2005/8/layout/target3"/>
    <dgm:cxn modelId="{FA57FA1E-04E6-4AC5-80A4-7D8928FF43DC}" type="presParOf" srcId="{3E758A9C-3EF7-4F04-A3AC-3BEA336CEE64}" destId="{4E66B356-8427-4678-AF46-3F2F50EBE89D}" srcOrd="21" destOrd="0" presId="urn:microsoft.com/office/officeart/2005/8/layout/target3"/>
    <dgm:cxn modelId="{4C39DDCF-C67B-4B11-B913-6D80B5E59338}" type="presParOf" srcId="{3E758A9C-3EF7-4F04-A3AC-3BEA336CEE64}" destId="{492740E8-9C57-405B-829F-9579360DFF3A}" srcOrd="22" destOrd="0" presId="urn:microsoft.com/office/officeart/2005/8/layout/target3"/>
    <dgm:cxn modelId="{1DAEC4BA-2594-4221-A15B-3E4F79D4D040}" type="presParOf" srcId="{3E758A9C-3EF7-4F04-A3AC-3BEA336CEE64}" destId="{9609B743-8EBF-46F0-AAAE-6454233D771B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F31C80-D0E8-4200-B850-8BA2C97104B8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023B7483-2876-4C6E-9717-B1C9FDA07237}">
      <dgm:prSet custT="1"/>
      <dgm:spPr/>
      <dgm:t>
        <a:bodyPr/>
        <a:lstStyle/>
        <a:p>
          <a:pPr rtl="0"/>
          <a:r>
            <a:rPr lang="ru-RU" sz="1800" b="1" smtClean="0"/>
            <a:t>Развитие безопасной образовательной среды в ОО МСО </a:t>
          </a:r>
          <a:endParaRPr lang="ru-RU" sz="1800" b="1" dirty="0"/>
        </a:p>
      </dgm:t>
    </dgm:pt>
    <dgm:pt modelId="{9A28AFE4-5703-4A96-98E1-D2370FB7B8BF}" type="parTrans" cxnId="{28AE4730-4525-4A81-B442-18F84E72BAA0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4B13B2BF-CDE0-4D37-AE81-763C77EF76F6}" type="sibTrans" cxnId="{28AE4730-4525-4A81-B442-18F84E72BAA0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5A162FCC-6606-4245-8F8C-73205C6E1C47}">
      <dgm:prSet custT="1"/>
      <dgm:spPr/>
      <dgm:t>
        <a:bodyPr/>
        <a:lstStyle/>
        <a:p>
          <a:pPr rtl="0"/>
          <a:r>
            <a:rPr lang="ru-RU" sz="1800" b="1" smtClean="0"/>
            <a:t>Применение восстановительных практик в разрешении споров и конфликтных ситуаций в ОО и повседневной жизни </a:t>
          </a:r>
          <a:endParaRPr lang="ru-RU" sz="1800" b="1" dirty="0"/>
        </a:p>
      </dgm:t>
    </dgm:pt>
    <dgm:pt modelId="{7C9DB6AF-50AF-4C86-943A-C3B193725B94}" type="parTrans" cxnId="{A4227340-EC40-4E6B-A430-1082493DF069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81FF1841-E0A6-4C16-AECF-FDE4731A7C42}" type="sibTrans" cxnId="{A4227340-EC40-4E6B-A430-1082493DF069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1264C974-D0D5-45F5-84EA-31A407B7272D}">
      <dgm:prSet custT="1"/>
      <dgm:spPr/>
      <dgm:t>
        <a:bodyPr/>
        <a:lstStyle/>
        <a:p>
          <a:pPr rtl="0"/>
          <a:r>
            <a:rPr lang="ru-RU" sz="1800" b="1" smtClean="0"/>
            <a:t>Формирование навыков применения восстановительных практик у обучающихся, педагогов, родителей, представителей субъектов профилактики </a:t>
          </a:r>
          <a:endParaRPr lang="ru-RU" sz="1800" b="1" dirty="0"/>
        </a:p>
      </dgm:t>
    </dgm:pt>
    <dgm:pt modelId="{E73B287B-49E8-4F4E-A88C-B9A987C036EB}" type="parTrans" cxnId="{9D342F07-1174-4EDF-9070-DE24982220F5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6971FCB9-1DBC-41EA-9DD3-6507AB99E595}" type="sibTrans" cxnId="{9D342F07-1174-4EDF-9070-DE24982220F5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86C6956F-B32F-41F8-88AF-4608E25A35C2}">
      <dgm:prSet custT="1"/>
      <dgm:spPr/>
      <dgm:t>
        <a:bodyPr/>
        <a:lstStyle/>
        <a:p>
          <a:pPr rtl="0"/>
          <a:r>
            <a:rPr lang="ru-RU" sz="1800" b="1" smtClean="0"/>
            <a:t>Снижение правонарушений среди подростков и несовершеннолетних </a:t>
          </a:r>
          <a:endParaRPr lang="ru-RU" sz="1800" b="1" dirty="0"/>
        </a:p>
      </dgm:t>
    </dgm:pt>
    <dgm:pt modelId="{690049B9-2DF3-4BF0-A484-4F5A67FC384C}" type="parTrans" cxnId="{99F0D725-8198-400A-8337-75836CBE0ABB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3F8063E9-031D-47D2-B034-8EC302BA823B}" type="sibTrans" cxnId="{99F0D725-8198-400A-8337-75836CBE0ABB}">
      <dgm:prSet/>
      <dgm:spPr/>
      <dgm:t>
        <a:bodyPr/>
        <a:lstStyle/>
        <a:p>
          <a:endParaRPr lang="ru-RU" sz="1800" b="1">
            <a:solidFill>
              <a:schemeClr val="bg1"/>
            </a:solidFill>
          </a:endParaRPr>
        </a:p>
      </dgm:t>
    </dgm:pt>
    <dgm:pt modelId="{05F0CC3C-9BF8-42A3-8637-60E30A359C48}" type="pres">
      <dgm:prSet presAssocID="{52F31C80-D0E8-4200-B850-8BA2C97104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0EBD2-70C3-41E8-9F2F-3352E0D24BB2}" type="pres">
      <dgm:prSet presAssocID="{023B7483-2876-4C6E-9717-B1C9FDA0723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169C5-3658-4D7B-B9E6-1827733F0F09}" type="pres">
      <dgm:prSet presAssocID="{4B13B2BF-CDE0-4D37-AE81-763C77EF76F6}" presName="spacer" presStyleCnt="0"/>
      <dgm:spPr/>
      <dgm:t>
        <a:bodyPr/>
        <a:lstStyle/>
        <a:p>
          <a:endParaRPr lang="ru-RU"/>
        </a:p>
      </dgm:t>
    </dgm:pt>
    <dgm:pt modelId="{BB0033C2-DC08-48B8-9B76-E64C43539B31}" type="pres">
      <dgm:prSet presAssocID="{5A162FCC-6606-4245-8F8C-73205C6E1C4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D64F0-8187-47D8-821B-EACE9716A91C}" type="pres">
      <dgm:prSet presAssocID="{81FF1841-E0A6-4C16-AECF-FDE4731A7C42}" presName="spacer" presStyleCnt="0"/>
      <dgm:spPr/>
      <dgm:t>
        <a:bodyPr/>
        <a:lstStyle/>
        <a:p>
          <a:endParaRPr lang="ru-RU"/>
        </a:p>
      </dgm:t>
    </dgm:pt>
    <dgm:pt modelId="{A7D8F8A2-F598-4E6A-9A86-E7EB47C5D91B}" type="pres">
      <dgm:prSet presAssocID="{1264C974-D0D5-45F5-84EA-31A407B7272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427A5-187D-4E40-AC90-F1D71567E41F}" type="pres">
      <dgm:prSet presAssocID="{6971FCB9-1DBC-41EA-9DD3-6507AB99E595}" presName="spacer" presStyleCnt="0"/>
      <dgm:spPr/>
      <dgm:t>
        <a:bodyPr/>
        <a:lstStyle/>
        <a:p>
          <a:endParaRPr lang="ru-RU"/>
        </a:p>
      </dgm:t>
    </dgm:pt>
    <dgm:pt modelId="{065915BC-AF35-4B96-AE6D-A3A9C6375EAB}" type="pres">
      <dgm:prSet presAssocID="{86C6956F-B32F-41F8-88AF-4608E25A35C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DD5C9B-4307-429B-9D9D-3F17E7BF5FF8}" type="presOf" srcId="{86C6956F-B32F-41F8-88AF-4608E25A35C2}" destId="{065915BC-AF35-4B96-AE6D-A3A9C6375EAB}" srcOrd="0" destOrd="0" presId="urn:microsoft.com/office/officeart/2005/8/layout/vList2"/>
    <dgm:cxn modelId="{AD667A17-49BD-4D6B-80E2-C246AA3FB0FF}" type="presOf" srcId="{1264C974-D0D5-45F5-84EA-31A407B7272D}" destId="{A7D8F8A2-F598-4E6A-9A86-E7EB47C5D91B}" srcOrd="0" destOrd="0" presId="urn:microsoft.com/office/officeart/2005/8/layout/vList2"/>
    <dgm:cxn modelId="{28AE4730-4525-4A81-B442-18F84E72BAA0}" srcId="{52F31C80-D0E8-4200-B850-8BA2C97104B8}" destId="{023B7483-2876-4C6E-9717-B1C9FDA07237}" srcOrd="0" destOrd="0" parTransId="{9A28AFE4-5703-4A96-98E1-D2370FB7B8BF}" sibTransId="{4B13B2BF-CDE0-4D37-AE81-763C77EF76F6}"/>
    <dgm:cxn modelId="{21BD6C73-21AB-4DB5-94D2-BE14B36CB6D4}" type="presOf" srcId="{5A162FCC-6606-4245-8F8C-73205C6E1C47}" destId="{BB0033C2-DC08-48B8-9B76-E64C43539B31}" srcOrd="0" destOrd="0" presId="urn:microsoft.com/office/officeart/2005/8/layout/vList2"/>
    <dgm:cxn modelId="{9D342F07-1174-4EDF-9070-DE24982220F5}" srcId="{52F31C80-D0E8-4200-B850-8BA2C97104B8}" destId="{1264C974-D0D5-45F5-84EA-31A407B7272D}" srcOrd="2" destOrd="0" parTransId="{E73B287B-49E8-4F4E-A88C-B9A987C036EB}" sibTransId="{6971FCB9-1DBC-41EA-9DD3-6507AB99E595}"/>
    <dgm:cxn modelId="{9A56135E-14CA-4F5F-9BC6-7669F7A819ED}" type="presOf" srcId="{023B7483-2876-4C6E-9717-B1C9FDA07237}" destId="{28C0EBD2-70C3-41E8-9F2F-3352E0D24BB2}" srcOrd="0" destOrd="0" presId="urn:microsoft.com/office/officeart/2005/8/layout/vList2"/>
    <dgm:cxn modelId="{99F0D725-8198-400A-8337-75836CBE0ABB}" srcId="{52F31C80-D0E8-4200-B850-8BA2C97104B8}" destId="{86C6956F-B32F-41F8-88AF-4608E25A35C2}" srcOrd="3" destOrd="0" parTransId="{690049B9-2DF3-4BF0-A484-4F5A67FC384C}" sibTransId="{3F8063E9-031D-47D2-B034-8EC302BA823B}"/>
    <dgm:cxn modelId="{52A376AF-22FE-4946-9DE1-E2BFC2FCB240}" type="presOf" srcId="{52F31C80-D0E8-4200-B850-8BA2C97104B8}" destId="{05F0CC3C-9BF8-42A3-8637-60E30A359C48}" srcOrd="0" destOrd="0" presId="urn:microsoft.com/office/officeart/2005/8/layout/vList2"/>
    <dgm:cxn modelId="{A4227340-EC40-4E6B-A430-1082493DF069}" srcId="{52F31C80-D0E8-4200-B850-8BA2C97104B8}" destId="{5A162FCC-6606-4245-8F8C-73205C6E1C47}" srcOrd="1" destOrd="0" parTransId="{7C9DB6AF-50AF-4C86-943A-C3B193725B94}" sibTransId="{81FF1841-E0A6-4C16-AECF-FDE4731A7C42}"/>
    <dgm:cxn modelId="{8680DFBF-D461-4AE7-8E28-90A5DF8ADBD5}" type="presParOf" srcId="{05F0CC3C-9BF8-42A3-8637-60E30A359C48}" destId="{28C0EBD2-70C3-41E8-9F2F-3352E0D24BB2}" srcOrd="0" destOrd="0" presId="urn:microsoft.com/office/officeart/2005/8/layout/vList2"/>
    <dgm:cxn modelId="{A6D43F12-32FF-43E0-BB8E-94DC43ED6762}" type="presParOf" srcId="{05F0CC3C-9BF8-42A3-8637-60E30A359C48}" destId="{970169C5-3658-4D7B-B9E6-1827733F0F09}" srcOrd="1" destOrd="0" presId="urn:microsoft.com/office/officeart/2005/8/layout/vList2"/>
    <dgm:cxn modelId="{87CD228A-20D8-40F1-B287-9F2168A20D96}" type="presParOf" srcId="{05F0CC3C-9BF8-42A3-8637-60E30A359C48}" destId="{BB0033C2-DC08-48B8-9B76-E64C43539B31}" srcOrd="2" destOrd="0" presId="urn:microsoft.com/office/officeart/2005/8/layout/vList2"/>
    <dgm:cxn modelId="{EFBD7449-13AC-4E89-B25B-903E2CD18989}" type="presParOf" srcId="{05F0CC3C-9BF8-42A3-8637-60E30A359C48}" destId="{004D64F0-8187-47D8-821B-EACE9716A91C}" srcOrd="3" destOrd="0" presId="urn:microsoft.com/office/officeart/2005/8/layout/vList2"/>
    <dgm:cxn modelId="{C9185BAF-47BA-454E-9CFB-13298329C2B4}" type="presParOf" srcId="{05F0CC3C-9BF8-42A3-8637-60E30A359C48}" destId="{A7D8F8A2-F598-4E6A-9A86-E7EB47C5D91B}" srcOrd="4" destOrd="0" presId="urn:microsoft.com/office/officeart/2005/8/layout/vList2"/>
    <dgm:cxn modelId="{122DDC45-B1BC-45CA-AA66-67C8D6458ABF}" type="presParOf" srcId="{05F0CC3C-9BF8-42A3-8637-60E30A359C48}" destId="{E8F427A5-187D-4E40-AC90-F1D71567E41F}" srcOrd="5" destOrd="0" presId="urn:microsoft.com/office/officeart/2005/8/layout/vList2"/>
    <dgm:cxn modelId="{EE69CD7F-A498-4E1D-8F73-89D04D0A9689}" type="presParOf" srcId="{05F0CC3C-9BF8-42A3-8637-60E30A359C48}" destId="{065915BC-AF35-4B96-AE6D-A3A9C6375EA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05A6B-6E2A-41E7-B023-AAEAB1319D41}">
      <dsp:nvSpPr>
        <dsp:cNvPr id="0" name=""/>
        <dsp:cNvSpPr/>
      </dsp:nvSpPr>
      <dsp:spPr>
        <a:xfrm>
          <a:off x="2306873" y="252828"/>
          <a:ext cx="3430951" cy="3430951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МУ ДПО «Учебно-методический центр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4096686" y="829555"/>
        <a:ext cx="1102805" cy="735203"/>
      </dsp:txXfrm>
    </dsp:sp>
    <dsp:sp modelId="{1E0BEC18-343B-4C5E-9A4B-ABC495BD9644}">
      <dsp:nvSpPr>
        <dsp:cNvPr id="0" name=""/>
        <dsp:cNvSpPr/>
      </dsp:nvSpPr>
      <dsp:spPr>
        <a:xfrm>
          <a:off x="2336282" y="344320"/>
          <a:ext cx="3430951" cy="3430951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МОУ Ермаковская СОШ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4545978" y="1911938"/>
        <a:ext cx="1021116" cy="816893"/>
      </dsp:txXfrm>
    </dsp:sp>
    <dsp:sp modelId="{77FB0963-B61D-4A00-8C1F-9F83DCF7A390}">
      <dsp:nvSpPr>
        <dsp:cNvPr id="0" name=""/>
        <dsp:cNvSpPr/>
      </dsp:nvSpPr>
      <dsp:spPr>
        <a:xfrm>
          <a:off x="2258677" y="400686"/>
          <a:ext cx="3430951" cy="3430951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МОУ </a:t>
          </a:r>
          <a:r>
            <a:rPr lang="ru-RU" sz="1200" b="1" kern="1200" dirty="0" err="1" smtClean="0">
              <a:solidFill>
                <a:schemeClr val="bg1"/>
              </a:solidFill>
            </a:rPr>
            <a:t>Каменниковская</a:t>
          </a:r>
          <a:r>
            <a:rPr lang="ru-RU" sz="1200" b="1" kern="1200" dirty="0" smtClean="0">
              <a:solidFill>
                <a:schemeClr val="bg1"/>
              </a:solidFill>
            </a:rPr>
            <a:t> СОШ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3484017" y="2810521"/>
        <a:ext cx="980271" cy="898582"/>
      </dsp:txXfrm>
    </dsp:sp>
    <dsp:sp modelId="{FEC4AC45-2A3B-439A-809C-FE9D65157EC5}">
      <dsp:nvSpPr>
        <dsp:cNvPr id="0" name=""/>
        <dsp:cNvSpPr/>
      </dsp:nvSpPr>
      <dsp:spPr>
        <a:xfrm>
          <a:off x="2181072" y="344320"/>
          <a:ext cx="3430951" cy="3430951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МОУ Октябрьская СОШ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2381211" y="1911938"/>
        <a:ext cx="1021116" cy="816893"/>
      </dsp:txXfrm>
    </dsp:sp>
    <dsp:sp modelId="{998A8F03-DCE4-4FD6-B975-62B2B000B927}">
      <dsp:nvSpPr>
        <dsp:cNvPr id="0" name=""/>
        <dsp:cNvSpPr/>
      </dsp:nvSpPr>
      <dsp:spPr>
        <a:xfrm>
          <a:off x="2210480" y="252828"/>
          <a:ext cx="3430951" cy="3430951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МОУ </a:t>
          </a:r>
          <a:r>
            <a:rPr lang="ru-RU" sz="1200" b="1" kern="1200" dirty="0" err="1" smtClean="0">
              <a:solidFill>
                <a:schemeClr val="bg1"/>
              </a:solidFill>
            </a:rPr>
            <a:t>Песоченская</a:t>
          </a:r>
          <a:r>
            <a:rPr lang="ru-RU" sz="1200" b="1" kern="1200" dirty="0" smtClean="0">
              <a:solidFill>
                <a:schemeClr val="bg1"/>
              </a:solidFill>
            </a:rPr>
            <a:t> СОШ 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2748813" y="829555"/>
        <a:ext cx="1102805" cy="735203"/>
      </dsp:txXfrm>
    </dsp:sp>
    <dsp:sp modelId="{88BDEB42-EC08-4432-9140-3164BB77E65D}">
      <dsp:nvSpPr>
        <dsp:cNvPr id="0" name=""/>
        <dsp:cNvSpPr/>
      </dsp:nvSpPr>
      <dsp:spPr>
        <a:xfrm>
          <a:off x="2094320" y="40436"/>
          <a:ext cx="3855735" cy="3855735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D6AEAC-E85D-44EC-8B16-F62D87997EE6}">
      <dsp:nvSpPr>
        <dsp:cNvPr id="0" name=""/>
        <dsp:cNvSpPr/>
      </dsp:nvSpPr>
      <dsp:spPr>
        <a:xfrm>
          <a:off x="2124126" y="131898"/>
          <a:ext cx="3855735" cy="3855735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B16E97-6D1E-4260-93F1-F6DF0A09F167}">
      <dsp:nvSpPr>
        <dsp:cNvPr id="0" name=""/>
        <dsp:cNvSpPr/>
      </dsp:nvSpPr>
      <dsp:spPr>
        <a:xfrm>
          <a:off x="2046285" y="188436"/>
          <a:ext cx="3855735" cy="3855735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F91FC8-61B1-46FA-AB1D-A2199A956492}">
      <dsp:nvSpPr>
        <dsp:cNvPr id="0" name=""/>
        <dsp:cNvSpPr/>
      </dsp:nvSpPr>
      <dsp:spPr>
        <a:xfrm>
          <a:off x="1968443" y="131898"/>
          <a:ext cx="3855735" cy="3855735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8E9849-8AD4-46C9-88BD-5410769069D2}">
      <dsp:nvSpPr>
        <dsp:cNvPr id="0" name=""/>
        <dsp:cNvSpPr/>
      </dsp:nvSpPr>
      <dsp:spPr>
        <a:xfrm>
          <a:off x="1998249" y="40436"/>
          <a:ext cx="3855735" cy="3855735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06F56-C8B1-42B4-AD37-BE8272115F34}">
      <dsp:nvSpPr>
        <dsp:cNvPr id="0" name=""/>
        <dsp:cNvSpPr/>
      </dsp:nvSpPr>
      <dsp:spPr>
        <a:xfrm>
          <a:off x="0" y="0"/>
          <a:ext cx="3886877" cy="388687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83650-BA7C-47E6-8CDB-8E2F257E1736}">
      <dsp:nvSpPr>
        <dsp:cNvPr id="0" name=""/>
        <dsp:cNvSpPr/>
      </dsp:nvSpPr>
      <dsp:spPr>
        <a:xfrm>
          <a:off x="1943438" y="0"/>
          <a:ext cx="4804997" cy="38868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Сообщество представителей школьных служб медиации </a:t>
          </a:r>
          <a:endParaRPr lang="ru-RU" sz="1800" b="1" kern="1200" dirty="0"/>
        </a:p>
      </dsp:txBody>
      <dsp:txXfrm>
        <a:off x="1943438" y="0"/>
        <a:ext cx="4804997" cy="485860"/>
      </dsp:txXfrm>
    </dsp:sp>
    <dsp:sp modelId="{548FE544-224D-492E-8B23-CA8D3FE554E0}">
      <dsp:nvSpPr>
        <dsp:cNvPr id="0" name=""/>
        <dsp:cNvSpPr/>
      </dsp:nvSpPr>
      <dsp:spPr>
        <a:xfrm>
          <a:off x="340102" y="485860"/>
          <a:ext cx="3206672" cy="320667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024216"/>
            <a:satOff val="9288"/>
            <a:lumOff val="360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131F9-1BB5-41A5-B909-6C7B42EDDE05}">
      <dsp:nvSpPr>
        <dsp:cNvPr id="0" name=""/>
        <dsp:cNvSpPr/>
      </dsp:nvSpPr>
      <dsp:spPr>
        <a:xfrm>
          <a:off x="1943438" y="485860"/>
          <a:ext cx="4804997" cy="32066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024216"/>
              <a:satOff val="9288"/>
              <a:lumOff val="3608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Совет сообщества </a:t>
          </a:r>
          <a:endParaRPr lang="ru-RU" sz="1800" b="1" kern="1200" dirty="0"/>
        </a:p>
      </dsp:txBody>
      <dsp:txXfrm>
        <a:off x="1943438" y="485860"/>
        <a:ext cx="4804997" cy="485860"/>
      </dsp:txXfrm>
    </dsp:sp>
    <dsp:sp modelId="{3C4F0B9D-13D9-4D52-A4C5-897F55BDE982}">
      <dsp:nvSpPr>
        <dsp:cNvPr id="0" name=""/>
        <dsp:cNvSpPr/>
      </dsp:nvSpPr>
      <dsp:spPr>
        <a:xfrm>
          <a:off x="680204" y="971721"/>
          <a:ext cx="2526467" cy="252646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2048432"/>
            <a:satOff val="18576"/>
            <a:lumOff val="721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7E89A-3AE5-4C9E-9653-5850970E8D2A}">
      <dsp:nvSpPr>
        <dsp:cNvPr id="0" name=""/>
        <dsp:cNvSpPr/>
      </dsp:nvSpPr>
      <dsp:spPr>
        <a:xfrm>
          <a:off x="1943438" y="909494"/>
          <a:ext cx="4804997" cy="25264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048432"/>
              <a:satOff val="18576"/>
              <a:lumOff val="7216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Муниципальный проект </a:t>
          </a:r>
          <a:endParaRPr lang="ru-RU" sz="1800" b="1" kern="1200" dirty="0"/>
        </a:p>
      </dsp:txBody>
      <dsp:txXfrm>
        <a:off x="1943438" y="909494"/>
        <a:ext cx="4804997" cy="485857"/>
      </dsp:txXfrm>
    </dsp:sp>
    <dsp:sp modelId="{7D3E51DA-30B2-49AF-8FF8-B121CB5E29CD}">
      <dsp:nvSpPr>
        <dsp:cNvPr id="0" name=""/>
        <dsp:cNvSpPr/>
      </dsp:nvSpPr>
      <dsp:spPr>
        <a:xfrm>
          <a:off x="1020305" y="1457578"/>
          <a:ext cx="1846266" cy="184626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3072648"/>
            <a:satOff val="27863"/>
            <a:lumOff val="1082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4DA06-7AD8-46FE-8DE2-12FA50E7AE45}">
      <dsp:nvSpPr>
        <dsp:cNvPr id="0" name=""/>
        <dsp:cNvSpPr/>
      </dsp:nvSpPr>
      <dsp:spPr>
        <a:xfrm>
          <a:off x="1943438" y="1323964"/>
          <a:ext cx="4804997" cy="18462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072648"/>
              <a:satOff val="27863"/>
              <a:lumOff val="10823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Муниципальная модель службы медиации </a:t>
          </a:r>
          <a:endParaRPr lang="ru-RU" sz="1800" b="1" kern="1200" dirty="0"/>
        </a:p>
      </dsp:txBody>
      <dsp:txXfrm>
        <a:off x="1943438" y="1323964"/>
        <a:ext cx="4804997" cy="485860"/>
      </dsp:txXfrm>
    </dsp:sp>
    <dsp:sp modelId="{0375FDE2-68C8-4704-891C-0D440B2A64AE}">
      <dsp:nvSpPr>
        <dsp:cNvPr id="0" name=""/>
        <dsp:cNvSpPr/>
      </dsp:nvSpPr>
      <dsp:spPr>
        <a:xfrm>
          <a:off x="1360407" y="1943439"/>
          <a:ext cx="1166061" cy="116606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096864"/>
            <a:satOff val="37151"/>
            <a:lumOff val="1443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64883-4C75-47C6-B32C-18A196C4EDAA}">
      <dsp:nvSpPr>
        <dsp:cNvPr id="0" name=""/>
        <dsp:cNvSpPr/>
      </dsp:nvSpPr>
      <dsp:spPr>
        <a:xfrm>
          <a:off x="1943438" y="1943439"/>
          <a:ext cx="4804997" cy="1166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4096864"/>
              <a:satOff val="37151"/>
              <a:lumOff val="14431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Муниципальные технические задания соисполнителям проекта </a:t>
          </a:r>
          <a:endParaRPr lang="ru-RU" sz="1800" b="1" kern="1200" dirty="0"/>
        </a:p>
      </dsp:txBody>
      <dsp:txXfrm>
        <a:off x="1943438" y="1943439"/>
        <a:ext cx="4804997" cy="485860"/>
      </dsp:txXfrm>
    </dsp:sp>
    <dsp:sp modelId="{0B0AA57C-3E60-42A8-80CB-B4C23A985E1B}">
      <dsp:nvSpPr>
        <dsp:cNvPr id="0" name=""/>
        <dsp:cNvSpPr/>
      </dsp:nvSpPr>
      <dsp:spPr>
        <a:xfrm>
          <a:off x="1700509" y="2429300"/>
          <a:ext cx="485857" cy="48585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5121079"/>
            <a:satOff val="46439"/>
            <a:lumOff val="1803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0FBBB-1A1B-4286-83C1-0A067E5D1182}">
      <dsp:nvSpPr>
        <dsp:cNvPr id="0" name=""/>
        <dsp:cNvSpPr/>
      </dsp:nvSpPr>
      <dsp:spPr>
        <a:xfrm>
          <a:off x="1943438" y="2429300"/>
          <a:ext cx="4804997" cy="4858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5121079"/>
              <a:satOff val="46439"/>
              <a:lumOff val="18039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Мониторинг деятельности школьных служб медиации </a:t>
          </a:r>
          <a:endParaRPr lang="ru-RU" sz="1800" b="1" kern="1200" dirty="0"/>
        </a:p>
      </dsp:txBody>
      <dsp:txXfrm>
        <a:off x="1943438" y="2429300"/>
        <a:ext cx="4804997" cy="4858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EBD2-70C3-41E8-9F2F-3352E0D24BB2}">
      <dsp:nvSpPr>
        <dsp:cNvPr id="0" name=""/>
        <dsp:cNvSpPr/>
      </dsp:nvSpPr>
      <dsp:spPr>
        <a:xfrm>
          <a:off x="0" y="36264"/>
          <a:ext cx="8207188" cy="10296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Развитие безопасной образовательной среды в ОО МСО </a:t>
          </a:r>
          <a:endParaRPr lang="ru-RU" sz="1800" b="1" kern="1200" dirty="0"/>
        </a:p>
      </dsp:txBody>
      <dsp:txXfrm>
        <a:off x="50261" y="86525"/>
        <a:ext cx="8106666" cy="929078"/>
      </dsp:txXfrm>
    </dsp:sp>
    <dsp:sp modelId="{BB0033C2-DC08-48B8-9B76-E64C43539B31}">
      <dsp:nvSpPr>
        <dsp:cNvPr id="0" name=""/>
        <dsp:cNvSpPr/>
      </dsp:nvSpPr>
      <dsp:spPr>
        <a:xfrm>
          <a:off x="0" y="1224264"/>
          <a:ext cx="8207188" cy="10296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Применение восстановительных практик в разрешении споров и конфликтных ситуаций в ОО и повседневной жизни </a:t>
          </a:r>
          <a:endParaRPr lang="ru-RU" sz="1800" b="1" kern="1200" dirty="0"/>
        </a:p>
      </dsp:txBody>
      <dsp:txXfrm>
        <a:off x="50261" y="1274525"/>
        <a:ext cx="8106666" cy="929078"/>
      </dsp:txXfrm>
    </dsp:sp>
    <dsp:sp modelId="{A7D8F8A2-F598-4E6A-9A86-E7EB47C5D91B}">
      <dsp:nvSpPr>
        <dsp:cNvPr id="0" name=""/>
        <dsp:cNvSpPr/>
      </dsp:nvSpPr>
      <dsp:spPr>
        <a:xfrm>
          <a:off x="0" y="2412264"/>
          <a:ext cx="8207188" cy="10296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Формирование навыков применения восстановительных практик у обучающихся, педагогов, родителей, представителей субъектов профилактики </a:t>
          </a:r>
          <a:endParaRPr lang="ru-RU" sz="1800" b="1" kern="1200" dirty="0"/>
        </a:p>
      </dsp:txBody>
      <dsp:txXfrm>
        <a:off x="50261" y="2462525"/>
        <a:ext cx="8106666" cy="929078"/>
      </dsp:txXfrm>
    </dsp:sp>
    <dsp:sp modelId="{065915BC-AF35-4B96-AE6D-A3A9C6375EAB}">
      <dsp:nvSpPr>
        <dsp:cNvPr id="0" name=""/>
        <dsp:cNvSpPr/>
      </dsp:nvSpPr>
      <dsp:spPr>
        <a:xfrm>
          <a:off x="0" y="3600264"/>
          <a:ext cx="8207188" cy="10296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Снижение правонарушений среди подростков и несовершеннолетних </a:t>
          </a:r>
          <a:endParaRPr lang="ru-RU" sz="1800" b="1" kern="1200" dirty="0"/>
        </a:p>
      </dsp:txBody>
      <dsp:txXfrm>
        <a:off x="50261" y="3650525"/>
        <a:ext cx="8106666" cy="92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/>
          <p:nvPr/>
        </p:nvSpPr>
        <p:spPr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4D172-1A88-472E-A4C1-E58CC9A0D2FF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fld id="{7398F020-DB0E-4512-8AAF-E1BD97C67BF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678175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5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35F2E-F14A-453D-869C-212A3DB6AB52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fld id="{874D1E3C-AC63-4E53-9519-E5DB0FF22BB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9912099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1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2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4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A22E-F355-4224-A93A-7202CF5018B9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fld id="{7FF57D46-21BB-4C8A-A7CB-C39E0C626D4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4575898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9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0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31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32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TextBox 9"/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6D01-85C5-4CF3-BEF4-2A406BE2EA04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fld id="{8F5F23B3-BF34-4D36-80B8-08BE697635D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4363899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2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4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07E26-2417-44C6-9ABE-36EF84CBBEC8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fld id="{8EAB1263-5F10-4215-A2D6-1EB3F0D7451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061440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4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4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25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E2E-A480-4492-B93E-A442D7E12402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9AF570B0-D4C7-4A46-A6D0-C91A9150AFF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937322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3" name="Picture 34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5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36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37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307AB-D2CA-458B-A825-FA08D648CF08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995824ED-891E-4135-93BF-04A07A5F5A8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4811667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7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C40D0-F1F0-4BF2-941E-12F8764DFD8D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71FF0-9AEC-4332-B820-67C356F99B0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0180143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/>
            <p:cNvSpPr/>
            <p:nvPr/>
          </p:nvSpPr>
          <p:spPr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/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2C650-3865-4BAB-8E29-667243B26512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/>
            </a:lvl1pPr>
          </a:lstStyle>
          <a:p>
            <a:fld id="{68F18186-17EF-460F-BA21-C445A348D8D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4568770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96FE-B777-4882-AE36-D8D83BBA3E91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65F5D-73C5-4D2F-B6A0-786DCCA4EF7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425778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9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0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56DBE-875E-4A29-A297-110E06CB0603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fld id="{8076779B-D566-4DAF-8FB4-9DE3242A6DC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783682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3D021-46E3-4960-ADC8-E1603C6782CE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FC8A7-062E-4D1D-A4DD-58A7DA8C01F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293115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30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89EF2-BAF1-44E2-AF81-D2D4CB1F6D9C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3702C-C948-4A30-9870-3FAC2BF348F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872821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7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9028-D0C2-4275-9E04-7AB2F2EDA6E6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A362E-D51A-4AC9-82A9-FE2980DA6E8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734993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/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1F4BA-7BCA-4B62-9C72-FC52727F17A9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67669-31F1-4EF4-94EC-BA34AD69E37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146520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561DB-4379-4E67-BF31-876386039DDB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9CFFA-1612-44CD-924E-5D3981F0A7D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667007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FAA25-F7B5-4799-9374-8AD0837813A3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CF232-D866-45CD-BA39-213A389A633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248639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8925"/>
            </a:gs>
            <a:gs pos="50000">
              <a:srgbClr val="D54209"/>
            </a:gs>
            <a:gs pos="100000">
              <a:srgbClr val="8D0000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507214-0792-4920-BD8C-C1A7F50BE5F4}" type="datetimeFigureOut">
              <a:rPr lang="en-US"/>
              <a:pPr>
                <a:defRPr/>
              </a:pPr>
              <a:t>11/25/2016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fld id="{13939F6C-27EB-44EF-868C-EF0F33597FA3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/>
          </p:nvPr>
        </p:nvSpPr>
        <p:spPr>
          <a:xfrm>
            <a:off x="0" y="1800225"/>
            <a:ext cx="7007225" cy="4249738"/>
          </a:xfrm>
        </p:spPr>
        <p:txBody>
          <a:bodyPr/>
          <a:lstStyle/>
          <a:p>
            <a:pPr algn="ctr"/>
            <a:r>
              <a:rPr lang="ru-RU" altLang="ru-RU" sz="3000" b="1" smtClean="0"/>
              <a:t>Представление </a:t>
            </a:r>
            <a:br>
              <a:rPr lang="ru-RU" altLang="ru-RU" sz="3000" b="1" smtClean="0"/>
            </a:br>
            <a:r>
              <a:rPr lang="ru-RU" altLang="ru-RU" sz="3000" b="1" smtClean="0"/>
              <a:t>инновационного опыта</a:t>
            </a:r>
            <a:br>
              <a:rPr lang="ru-RU" altLang="ru-RU" sz="3000" b="1" smtClean="0"/>
            </a:br>
            <a:r>
              <a:rPr lang="ru-RU" altLang="ru-RU" sz="3000" b="1" smtClean="0"/>
              <a:t>системы образования </a:t>
            </a:r>
            <a:br>
              <a:rPr lang="ru-RU" altLang="ru-RU" sz="3000" b="1" smtClean="0"/>
            </a:br>
            <a:r>
              <a:rPr lang="ru-RU" altLang="ru-RU" sz="3000" b="1" smtClean="0"/>
              <a:t>Рыбинского муниципального района</a:t>
            </a:r>
            <a:br>
              <a:rPr lang="ru-RU" altLang="ru-RU" sz="3000" b="1" smtClean="0"/>
            </a:br>
            <a:r>
              <a:rPr lang="ru-RU" altLang="ru-RU" sz="2100" b="1" smtClean="0"/>
              <a:t/>
            </a:r>
            <a:br>
              <a:rPr lang="ru-RU" altLang="ru-RU" sz="2100" b="1" smtClean="0"/>
            </a:br>
            <a:r>
              <a:rPr lang="ru-RU" altLang="ru-RU" sz="2100" b="1" smtClean="0"/>
              <a:t>межрегиональная межведомственная научно-практическая конференция </a:t>
            </a:r>
            <a:br>
              <a:rPr lang="ru-RU" altLang="ru-RU" sz="2100" b="1" smtClean="0"/>
            </a:br>
            <a:r>
              <a:rPr lang="ru-RU" altLang="ru-RU" sz="2100" b="1" smtClean="0"/>
              <a:t>«Медиация: актуальные проблемы и перспективы развития в образовании и социальной сфере Ярославской области»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2929" y="2844700"/>
            <a:ext cx="1118463" cy="1130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43013" y="241300"/>
            <a:ext cx="5053012" cy="312578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0823" y="782699"/>
            <a:ext cx="1010887" cy="1021995"/>
          </a:xfrm>
          <a:prstGeom prst="rect">
            <a:avLst/>
          </a:prstGeom>
        </p:spPr>
      </p:pic>
      <p:pic>
        <p:nvPicPr>
          <p:cNvPr id="20484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5963" y="3733800"/>
            <a:ext cx="3582987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925" y="3709988"/>
            <a:ext cx="3614738" cy="27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Обучающие семинары-практикумы </a:t>
            </a:r>
            <a:br>
              <a:rPr lang="ru-RU" altLang="ru-RU" sz="2800" b="1" smtClean="0"/>
            </a:br>
            <a:r>
              <a:rPr lang="ru-RU" altLang="ru-RU" sz="2800" b="1" smtClean="0"/>
              <a:t>по изучению приёмов разрешения конфликтных ситуаций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4612" y="782699"/>
            <a:ext cx="1010887" cy="1021995"/>
          </a:xfrm>
          <a:prstGeom prst="rect">
            <a:avLst/>
          </a:prstGeom>
        </p:spPr>
      </p:pic>
      <p:pic>
        <p:nvPicPr>
          <p:cNvPr id="21508" name="Объект 7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1813" y="2293938"/>
            <a:ext cx="4337050" cy="2479675"/>
          </a:xfrm>
        </p:spPr>
      </p:pic>
      <p:pic>
        <p:nvPicPr>
          <p:cNvPr id="21509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9938" y="3994150"/>
            <a:ext cx="3989387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606425"/>
            <a:ext cx="6896100" cy="1552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/>
              <a:t>Соисполнители инновационного проекта «Развитие служб медиации в образовательных организациях Ярославской области», Рыбинский МР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02559" y="2380129"/>
          <a:ext cx="7948306" cy="408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4270" y="782699"/>
            <a:ext cx="1010887" cy="1021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smtClean="0"/>
              <a:t>Наши достижения</a:t>
            </a:r>
          </a:p>
        </p:txBody>
      </p:sp>
      <p:pic>
        <p:nvPicPr>
          <p:cNvPr id="2355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701925" y="2173288"/>
            <a:ext cx="2263775" cy="3128962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3929" y="782699"/>
            <a:ext cx="1010887" cy="10219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0" y="2173986"/>
            <a:ext cx="2311404" cy="3193676"/>
          </a:xfrm>
          <a:prstGeom prst="rect">
            <a:avLst/>
          </a:prstGeom>
        </p:spPr>
      </p:pic>
      <p:sp>
        <p:nvSpPr>
          <p:cNvPr id="23558" name="Прямоугольник 6"/>
          <p:cNvSpPr>
            <a:spLocks noChangeArrowheads="1"/>
          </p:cNvSpPr>
          <p:nvPr/>
        </p:nvSpPr>
        <p:spPr bwMode="auto">
          <a:xfrm>
            <a:off x="5580063" y="2238375"/>
            <a:ext cx="33750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ru-RU" altLang="ru-RU" sz="2000"/>
              <a:t>Областной конкурс программ службы медиации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000"/>
              <a:t>1место  - программа </a:t>
            </a:r>
          </a:p>
          <a:p>
            <a:r>
              <a:rPr lang="ru-RU" altLang="ru-RU" sz="2000"/>
              <a:t>МОУ Ермаковской СОШ</a:t>
            </a:r>
          </a:p>
          <a:p>
            <a:endParaRPr lang="ru-RU" altLang="ru-RU" sz="2000"/>
          </a:p>
          <a:p>
            <a:r>
              <a:rPr lang="ru-RU" altLang="ru-RU" sz="2000"/>
              <a:t> 2 место – программа </a:t>
            </a:r>
          </a:p>
          <a:p>
            <a:r>
              <a:rPr lang="ru-RU" altLang="ru-RU" sz="2000"/>
              <a:t>МОУ Октябрьской СОШ </a:t>
            </a:r>
          </a:p>
        </p:txBody>
      </p:sp>
      <p:pic>
        <p:nvPicPr>
          <p:cNvPr id="23559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750" y="3149600"/>
            <a:ext cx="228282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9013" y="3506788"/>
            <a:ext cx="2051050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Ресурсы методического сопровождения реализации проекта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7377" y="782699"/>
            <a:ext cx="1010887" cy="1021995"/>
          </a:xfrm>
          <a:prstGeom prst="rect">
            <a:avLst/>
          </a:prstGeom>
        </p:spPr>
      </p:pic>
      <p:graphicFrame>
        <p:nvGraphicFramePr>
          <p:cNvPr id="7" name="Схема 6"/>
          <p:cNvGraphicFramePr/>
          <p:nvPr/>
        </p:nvGraphicFramePr>
        <p:xfrm>
          <a:off x="672353" y="2352558"/>
          <a:ext cx="6748436" cy="3886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Ожидаемые эффекты </a:t>
            </a:r>
            <a:r>
              <a:rPr lang="ru-RU" altLang="ru-RU" sz="2400" b="1" smtClean="0"/>
              <a:t/>
            </a:r>
            <a:br>
              <a:rPr lang="ru-RU" altLang="ru-RU" sz="2400" b="1" smtClean="0"/>
            </a:br>
            <a:endParaRPr lang="ru-RU" altLang="ru-RU" sz="2400" b="1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33400" y="2084294"/>
          <a:ext cx="8207188" cy="466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0141" y="785488"/>
            <a:ext cx="1010887" cy="1021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/>
              <a:t>Контактная 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Муниципальное учреждение дополнительного </a:t>
            </a:r>
            <a:r>
              <a:rPr lang="ru-RU" dirty="0" err="1" smtClean="0"/>
              <a:t>професоинального</a:t>
            </a:r>
            <a:r>
              <a:rPr lang="ru-RU" dirty="0" smtClean="0"/>
              <a:t> образования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«Учебно-методический центр»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0141" y="785488"/>
            <a:ext cx="1010887" cy="102199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50875" y="4059238"/>
          <a:ext cx="6888163" cy="1622425"/>
        </p:xfrm>
        <a:graphic>
          <a:graphicData uri="http://schemas.openxmlformats.org/drawingml/2006/table">
            <a:tbl>
              <a:tblPr/>
              <a:tblGrid>
                <a:gridCol w="1050851"/>
                <a:gridCol w="5837312"/>
              </a:tblGrid>
              <a:tr h="1030597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Адрес:</a:t>
                      </a:r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Российская Федерация, Ярославская обл., Рыбинский р-н, Судоверфь п., Судостроительная ул., д.25а</a:t>
                      </a:r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914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Телефон:</a:t>
                      </a:r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8 (4855) 22-23-88;</a:t>
                      </a:r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914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E-Mail:</a:t>
                      </a:r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mmc_rybinsk@mail.ru </a:t>
                      </a:r>
                      <a:endParaRPr lang="en-US" sz="1600" dirty="0"/>
                    </a:p>
                  </a:txBody>
                  <a:tcPr marL="25512" marR="25512" marT="25510" marB="255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199</TotalTime>
  <Words>169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Trebuchet MS</vt:lpstr>
      <vt:lpstr>Arial</vt:lpstr>
      <vt:lpstr>Calibri</vt:lpstr>
      <vt:lpstr>Берлин</vt:lpstr>
      <vt:lpstr>Представление  инновационного опыта системы образования  Рыбинского муниципального района  межрегиональная межведомственная научно-практическая конференция  «Медиация: актуальные проблемы и перспективы развития в образовании и социальной сфере Ярославской области» </vt:lpstr>
      <vt:lpstr>Презентация PowerPoint</vt:lpstr>
      <vt:lpstr>Обучающие семинары-практикумы  по изучению приёмов разрешения конфликтных ситуаций</vt:lpstr>
      <vt:lpstr>Соисполнители инновационного проекта «Развитие служб медиации в образовательных организациях Ярославской области», Рыбинский МР  </vt:lpstr>
      <vt:lpstr>Наши достижения</vt:lpstr>
      <vt:lpstr>Ресурсы методического сопровождения реализации проекта</vt:lpstr>
      <vt:lpstr>Ожидаемые эффекты  </vt:lpstr>
      <vt:lpstr>Контактная информация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инновационного опыта системы образования Рыбинского муниципального района  на межрегиональной межведомственной научно-практической конференции «Медиация: актуальные проблемы и перспективы развития в образовании и социальной сфере Ярославской области»</dc:title>
  <dc:creator>Ирина</dc:creator>
  <cp:lastModifiedBy>Светлана Юрьевна Белянчева</cp:lastModifiedBy>
  <cp:revision>25</cp:revision>
  <dcterms:created xsi:type="dcterms:W3CDTF">2016-10-10T17:52:22Z</dcterms:created>
  <dcterms:modified xsi:type="dcterms:W3CDTF">2016-11-25T13:14:58Z</dcterms:modified>
</cp:coreProperties>
</file>