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sldIdLst>
    <p:sldId id="271" r:id="rId2"/>
    <p:sldId id="279" r:id="rId3"/>
    <p:sldId id="270" r:id="rId4"/>
    <p:sldId id="269" r:id="rId5"/>
    <p:sldId id="277" r:id="rId6"/>
    <p:sldId id="283" r:id="rId7"/>
    <p:sldId id="288" r:id="rId8"/>
    <p:sldId id="289" r:id="rId9"/>
    <p:sldId id="290" r:id="rId10"/>
    <p:sldId id="287" r:id="rId11"/>
    <p:sldId id="291" r:id="rId12"/>
    <p:sldId id="284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>
                  <a:gd name="T0" fmla="*/ 2026 w 596"/>
                  <a:gd name="T1" fmla="*/ 45486 h 666"/>
                  <a:gd name="T2" fmla="*/ 725 w 596"/>
                  <a:gd name="T3" fmla="*/ 41892 h 666"/>
                  <a:gd name="T4" fmla="*/ 0 w 596"/>
                  <a:gd name="T5" fmla="*/ 35497 h 666"/>
                  <a:gd name="T6" fmla="*/ 505 w 596"/>
                  <a:gd name="T7" fmla="*/ 27294 h 666"/>
                  <a:gd name="T8" fmla="*/ 3131 w 596"/>
                  <a:gd name="T9" fmla="*/ 18569 h 666"/>
                  <a:gd name="T10" fmla="*/ 8604 w 596"/>
                  <a:gd name="T11" fmla="*/ 10310 h 666"/>
                  <a:gd name="T12" fmla="*/ 17787 w 596"/>
                  <a:gd name="T13" fmla="*/ 3804 h 666"/>
                  <a:gd name="T14" fmla="*/ 30898 w 596"/>
                  <a:gd name="T15" fmla="*/ 223 h 666"/>
                  <a:gd name="T16" fmla="*/ 47572 w 596"/>
                  <a:gd name="T17" fmla="*/ 1108 h 666"/>
                  <a:gd name="T18" fmla="*/ 60607 w 596"/>
                  <a:gd name="T19" fmla="*/ 8382 h 666"/>
                  <a:gd name="T20" fmla="*/ 69341 w 596"/>
                  <a:gd name="T21" fmla="*/ 20299 h 666"/>
                  <a:gd name="T22" fmla="*/ 73999 w 596"/>
                  <a:gd name="T23" fmla="*/ 34877 h 666"/>
                  <a:gd name="T24" fmla="*/ 74489 w 596"/>
                  <a:gd name="T25" fmla="*/ 50274 h 666"/>
                  <a:gd name="T26" fmla="*/ 70861 w 596"/>
                  <a:gd name="T27" fmla="*/ 64537 h 666"/>
                  <a:gd name="T28" fmla="*/ 63458 w 596"/>
                  <a:gd name="T29" fmla="*/ 75559 h 666"/>
                  <a:gd name="T30" fmla="*/ 52224 w 596"/>
                  <a:gd name="T31" fmla="*/ 81465 h 666"/>
                  <a:gd name="T32" fmla="*/ 48693 w 596"/>
                  <a:gd name="T33" fmla="*/ 80944 h 666"/>
                  <a:gd name="T34" fmla="*/ 55181 w 596"/>
                  <a:gd name="T35" fmla="*/ 75838 h 666"/>
                  <a:gd name="T36" fmla="*/ 60327 w 596"/>
                  <a:gd name="T37" fmla="*/ 66858 h 666"/>
                  <a:gd name="T38" fmla="*/ 63684 w 596"/>
                  <a:gd name="T39" fmla="*/ 55763 h 666"/>
                  <a:gd name="T40" fmla="*/ 65080 w 596"/>
                  <a:gd name="T41" fmla="*/ 43656 h 666"/>
                  <a:gd name="T42" fmla="*/ 64355 w 596"/>
                  <a:gd name="T43" fmla="*/ 31696 h 666"/>
                  <a:gd name="T44" fmla="*/ 60728 w 596"/>
                  <a:gd name="T45" fmla="*/ 21383 h 666"/>
                  <a:gd name="T46" fmla="*/ 54174 w 596"/>
                  <a:gd name="T47" fmla="*/ 13766 h 666"/>
                  <a:gd name="T48" fmla="*/ 42714 w 596"/>
                  <a:gd name="T49" fmla="*/ 9189 h 666"/>
                  <a:gd name="T50" fmla="*/ 30780 w 596"/>
                  <a:gd name="T51" fmla="*/ 7492 h 666"/>
                  <a:gd name="T52" fmla="*/ 21771 w 596"/>
                  <a:gd name="T53" fmla="*/ 8700 h 666"/>
                  <a:gd name="T54" fmla="*/ 15162 w 596"/>
                  <a:gd name="T55" fmla="*/ 12404 h 666"/>
                  <a:gd name="T56" fmla="*/ 10505 w 596"/>
                  <a:gd name="T57" fmla="*/ 18290 h 666"/>
                  <a:gd name="T58" fmla="*/ 7103 w 596"/>
                  <a:gd name="T59" fmla="*/ 25285 h 666"/>
                  <a:gd name="T60" fmla="*/ 4976 w 596"/>
                  <a:gd name="T61" fmla="*/ 33390 h 666"/>
                  <a:gd name="T62" fmla="*/ 3527 w 596"/>
                  <a:gd name="T63" fmla="*/ 41674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3148 h 237"/>
                  <a:gd name="T4" fmla="*/ 395 w 257"/>
                  <a:gd name="T5" fmla="*/ 6320 h 237"/>
                  <a:gd name="T6" fmla="*/ 700 w 257"/>
                  <a:gd name="T7" fmla="*/ 9473 h 237"/>
                  <a:gd name="T8" fmla="*/ 1293 w 257"/>
                  <a:gd name="T9" fmla="*/ 12428 h 237"/>
                  <a:gd name="T10" fmla="*/ 2173 w 257"/>
                  <a:gd name="T11" fmla="*/ 15070 h 237"/>
                  <a:gd name="T12" fmla="*/ 3233 w 257"/>
                  <a:gd name="T13" fmla="*/ 17837 h 237"/>
                  <a:gd name="T14" fmla="*/ 4550 w 257"/>
                  <a:gd name="T15" fmla="*/ 20391 h 237"/>
                  <a:gd name="T16" fmla="*/ 6121 w 257"/>
                  <a:gd name="T17" fmla="*/ 22528 h 237"/>
                  <a:gd name="T18" fmla="*/ 8061 w 257"/>
                  <a:gd name="T19" fmla="*/ 24563 h 237"/>
                  <a:gd name="T20" fmla="*/ 10331 w 257"/>
                  <a:gd name="T21" fmla="*/ 26308 h 237"/>
                  <a:gd name="T22" fmla="*/ 12766 w 257"/>
                  <a:gd name="T23" fmla="*/ 27724 h 237"/>
                  <a:gd name="T24" fmla="*/ 15761 w 257"/>
                  <a:gd name="T25" fmla="*/ 28849 h 237"/>
                  <a:gd name="T26" fmla="*/ 19005 w 257"/>
                  <a:gd name="T27" fmla="*/ 29581 h 237"/>
                  <a:gd name="T28" fmla="*/ 22638 w 257"/>
                  <a:gd name="T29" fmla="*/ 29985 h 237"/>
                  <a:gd name="T30" fmla="*/ 26464 w 257"/>
                  <a:gd name="T31" fmla="*/ 29864 h 237"/>
                  <a:gd name="T32" fmla="*/ 30916 w 257"/>
                  <a:gd name="T33" fmla="*/ 29355 h 237"/>
                  <a:gd name="T34" fmla="*/ 26948 w 257"/>
                  <a:gd name="T35" fmla="*/ 28723 h 237"/>
                  <a:gd name="T36" fmla="*/ 23438 w 257"/>
                  <a:gd name="T37" fmla="*/ 27845 h 237"/>
                  <a:gd name="T38" fmla="*/ 20467 w 257"/>
                  <a:gd name="T39" fmla="*/ 26812 h 237"/>
                  <a:gd name="T40" fmla="*/ 17810 w 257"/>
                  <a:gd name="T41" fmla="*/ 25802 h 237"/>
                  <a:gd name="T42" fmla="*/ 15377 w 257"/>
                  <a:gd name="T43" fmla="*/ 24397 h 237"/>
                  <a:gd name="T44" fmla="*/ 13482 w 257"/>
                  <a:gd name="T45" fmla="*/ 23037 h 237"/>
                  <a:gd name="T46" fmla="*/ 11689 w 257"/>
                  <a:gd name="T47" fmla="*/ 21390 h 237"/>
                  <a:gd name="T48" fmla="*/ 10109 w 257"/>
                  <a:gd name="T49" fmla="*/ 19582 h 237"/>
                  <a:gd name="T50" fmla="*/ 8654 w 257"/>
                  <a:gd name="T51" fmla="*/ 17837 h 237"/>
                  <a:gd name="T52" fmla="*/ 7361 w 257"/>
                  <a:gd name="T53" fmla="*/ 15802 h 237"/>
                  <a:gd name="T54" fmla="*/ 6283 w 257"/>
                  <a:gd name="T55" fmla="*/ 13553 h 237"/>
                  <a:gd name="T56" fmla="*/ 5188 w 257"/>
                  <a:gd name="T57" fmla="*/ 11113 h 237"/>
                  <a:gd name="T58" fmla="*/ 3948 w 257"/>
                  <a:gd name="T59" fmla="*/ 8740 h 237"/>
                  <a:gd name="T60" fmla="*/ 2755 w 257"/>
                  <a:gd name="T61" fmla="*/ 5928 h 237"/>
                  <a:gd name="T62" fmla="*/ 1455 w 257"/>
                  <a:gd name="T63" fmla="*/ 30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>
                  <a:gd name="T0" fmla="*/ 9565 w 124"/>
                  <a:gd name="T1" fmla="*/ 0 h 110"/>
                  <a:gd name="T2" fmla="*/ 15414 w 124"/>
                  <a:gd name="T3" fmla="*/ 14501 h 110"/>
                  <a:gd name="T4" fmla="*/ 14916 w 124"/>
                  <a:gd name="T5" fmla="*/ 14383 h 110"/>
                  <a:gd name="T6" fmla="*/ 13298 w 124"/>
                  <a:gd name="T7" fmla="*/ 14152 h 110"/>
                  <a:gd name="T8" fmla="*/ 11078 w 124"/>
                  <a:gd name="T9" fmla="*/ 13604 h 110"/>
                  <a:gd name="T10" fmla="*/ 8473 w 124"/>
                  <a:gd name="T11" fmla="*/ 13317 h 110"/>
                  <a:gd name="T12" fmla="*/ 5629 w 124"/>
                  <a:gd name="T13" fmla="*/ 13073 h 110"/>
                  <a:gd name="T14" fmla="*/ 3110 w 124"/>
                  <a:gd name="T15" fmla="*/ 13211 h 110"/>
                  <a:gd name="T16" fmla="*/ 1128 w 124"/>
                  <a:gd name="T17" fmla="*/ 13733 h 110"/>
                  <a:gd name="T18" fmla="*/ 0 w 124"/>
                  <a:gd name="T19" fmla="*/ 14813 h 110"/>
                  <a:gd name="T20" fmla="*/ 505 w 124"/>
                  <a:gd name="T21" fmla="*/ 13211 h 110"/>
                  <a:gd name="T22" fmla="*/ 994 w 124"/>
                  <a:gd name="T23" fmla="*/ 11950 h 110"/>
                  <a:gd name="T24" fmla="*/ 1997 w 124"/>
                  <a:gd name="T25" fmla="*/ 11053 h 110"/>
                  <a:gd name="T26" fmla="*/ 3110 w 124"/>
                  <a:gd name="T27" fmla="*/ 10218 h 110"/>
                  <a:gd name="T28" fmla="*/ 4461 w 124"/>
                  <a:gd name="T29" fmla="*/ 9684 h 110"/>
                  <a:gd name="T30" fmla="*/ 5853 w 124"/>
                  <a:gd name="T31" fmla="*/ 9557 h 110"/>
                  <a:gd name="T32" fmla="*/ 7345 w 124"/>
                  <a:gd name="T33" fmla="*/ 9557 h 110"/>
                  <a:gd name="T34" fmla="*/ 8962 w 124"/>
                  <a:gd name="T35" fmla="*/ 9976 h 110"/>
                  <a:gd name="T36" fmla="*/ 9063 w 124"/>
                  <a:gd name="T37" fmla="*/ 9557 h 110"/>
                  <a:gd name="T38" fmla="*/ 8663 w 124"/>
                  <a:gd name="T39" fmla="*/ 7538 h 110"/>
                  <a:gd name="T40" fmla="*/ 8339 w 124"/>
                  <a:gd name="T41" fmla="*/ 5114 h 110"/>
                  <a:gd name="T42" fmla="*/ 8069 w 124"/>
                  <a:gd name="T43" fmla="*/ 4047 h 110"/>
                  <a:gd name="T44" fmla="*/ 7850 w 124"/>
                  <a:gd name="T45" fmla="*/ 4047 h 110"/>
                  <a:gd name="T46" fmla="*/ 7571 w 124"/>
                  <a:gd name="T47" fmla="*/ 3909 h 110"/>
                  <a:gd name="T48" fmla="*/ 7345 w 124"/>
                  <a:gd name="T49" fmla="*/ 3515 h 110"/>
                  <a:gd name="T50" fmla="*/ 7066 w 124"/>
                  <a:gd name="T51" fmla="*/ 3094 h 110"/>
                  <a:gd name="T52" fmla="*/ 7066 w 124"/>
                  <a:gd name="T53" fmla="*/ 2551 h 110"/>
                  <a:gd name="T54" fmla="*/ 7345 w 124"/>
                  <a:gd name="T55" fmla="*/ 1890 h 110"/>
                  <a:gd name="T56" fmla="*/ 8169 w 124"/>
                  <a:gd name="T57" fmla="*/ 1082 h 110"/>
                  <a:gd name="T58" fmla="*/ 9565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636 w 109"/>
                  <a:gd name="T3" fmla="*/ 98 h 156"/>
                  <a:gd name="T4" fmla="*/ 2293 w 109"/>
                  <a:gd name="T5" fmla="*/ 583 h 156"/>
                  <a:gd name="T6" fmla="*/ 4770 w 109"/>
                  <a:gd name="T7" fmla="*/ 1464 h 156"/>
                  <a:gd name="T8" fmla="*/ 7447 w 109"/>
                  <a:gd name="T9" fmla="*/ 2885 h 156"/>
                  <a:gd name="T10" fmla="*/ 10029 w 109"/>
                  <a:gd name="T11" fmla="*/ 5338 h 156"/>
                  <a:gd name="T12" fmla="*/ 12398 w 109"/>
                  <a:gd name="T13" fmla="*/ 8595 h 156"/>
                  <a:gd name="T14" fmla="*/ 13832 w 109"/>
                  <a:gd name="T15" fmla="*/ 13077 h 156"/>
                  <a:gd name="T16" fmla="*/ 14059 w 109"/>
                  <a:gd name="T17" fmla="*/ 18896 h 156"/>
                  <a:gd name="T18" fmla="*/ 13524 w 109"/>
                  <a:gd name="T19" fmla="*/ 18896 h 156"/>
                  <a:gd name="T20" fmla="*/ 12787 w 109"/>
                  <a:gd name="T21" fmla="*/ 18896 h 156"/>
                  <a:gd name="T22" fmla="*/ 11994 w 109"/>
                  <a:gd name="T23" fmla="*/ 18896 h 156"/>
                  <a:gd name="T24" fmla="*/ 11252 w 109"/>
                  <a:gd name="T25" fmla="*/ 18678 h 156"/>
                  <a:gd name="T26" fmla="*/ 10438 w 109"/>
                  <a:gd name="T27" fmla="*/ 18509 h 156"/>
                  <a:gd name="T28" fmla="*/ 9519 w 109"/>
                  <a:gd name="T29" fmla="*/ 18193 h 156"/>
                  <a:gd name="T30" fmla="*/ 8492 w 109"/>
                  <a:gd name="T31" fmla="*/ 17575 h 156"/>
                  <a:gd name="T32" fmla="*/ 7447 w 109"/>
                  <a:gd name="T33" fmla="*/ 16818 h 156"/>
                  <a:gd name="T34" fmla="*/ 6815 w 109"/>
                  <a:gd name="T35" fmla="*/ 15255 h 156"/>
                  <a:gd name="T36" fmla="*/ 6815 w 109"/>
                  <a:gd name="T37" fmla="*/ 13437 h 156"/>
                  <a:gd name="T38" fmla="*/ 7224 w 109"/>
                  <a:gd name="T39" fmla="*/ 11658 h 156"/>
                  <a:gd name="T40" fmla="*/ 7629 w 109"/>
                  <a:gd name="T41" fmla="*/ 9698 h 156"/>
                  <a:gd name="T42" fmla="*/ 7224 w 109"/>
                  <a:gd name="T43" fmla="*/ 7516 h 156"/>
                  <a:gd name="T44" fmla="*/ 6199 w 109"/>
                  <a:gd name="T45" fmla="*/ 5241 h 156"/>
                  <a:gd name="T46" fmla="*/ 4005 w 109"/>
                  <a:gd name="T47" fmla="*/ 2760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>
                  <a:gd name="T0" fmla="*/ 3896 w 46"/>
                  <a:gd name="T1" fmla="*/ 0 h 94"/>
                  <a:gd name="T2" fmla="*/ 2537 w 46"/>
                  <a:gd name="T3" fmla="*/ 4574 h 94"/>
                  <a:gd name="T4" fmla="*/ 1910 w 46"/>
                  <a:gd name="T5" fmla="*/ 7508 h 94"/>
                  <a:gd name="T6" fmla="*/ 1404 w 46"/>
                  <a:gd name="T7" fmla="*/ 9552 h 94"/>
                  <a:gd name="T8" fmla="*/ 0 w 46"/>
                  <a:gd name="T9" fmla="*/ 11366 h 94"/>
                  <a:gd name="T10" fmla="*/ 1505 w 46"/>
                  <a:gd name="T11" fmla="*/ 10648 h 94"/>
                  <a:gd name="T12" fmla="*/ 2918 w 46"/>
                  <a:gd name="T13" fmla="*/ 9674 h 94"/>
                  <a:gd name="T14" fmla="*/ 4051 w 46"/>
                  <a:gd name="T15" fmla="*/ 8311 h 94"/>
                  <a:gd name="T16" fmla="*/ 5074 w 46"/>
                  <a:gd name="T17" fmla="*/ 6890 h 94"/>
                  <a:gd name="T18" fmla="*/ 5681 w 46"/>
                  <a:gd name="T19" fmla="*/ 5330 h 94"/>
                  <a:gd name="T20" fmla="*/ 5806 w 46"/>
                  <a:gd name="T21" fmla="*/ 3637 h 94"/>
                  <a:gd name="T22" fmla="*/ 5275 w 46"/>
                  <a:gd name="T23" fmla="*/ 1779 h 94"/>
                  <a:gd name="T24" fmla="*/ 3896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98 w 54"/>
                  <a:gd name="T3" fmla="*/ 126 h 40"/>
                  <a:gd name="T4" fmla="*/ 702 w 54"/>
                  <a:gd name="T5" fmla="*/ 410 h 40"/>
                  <a:gd name="T6" fmla="*/ 1560 w 54"/>
                  <a:gd name="T7" fmla="*/ 1049 h 40"/>
                  <a:gd name="T8" fmla="*/ 2533 w 54"/>
                  <a:gd name="T9" fmla="*/ 1559 h 40"/>
                  <a:gd name="T10" fmla="*/ 3467 w 54"/>
                  <a:gd name="T11" fmla="*/ 1969 h 40"/>
                  <a:gd name="T12" fmla="*/ 4562 w 54"/>
                  <a:gd name="T13" fmla="*/ 2212 h 40"/>
                  <a:gd name="T14" fmla="*/ 5531 w 54"/>
                  <a:gd name="T15" fmla="*/ 2360 h 40"/>
                  <a:gd name="T16" fmla="*/ 6509 w 54"/>
                  <a:gd name="T17" fmla="*/ 2077 h 40"/>
                  <a:gd name="T18" fmla="*/ 6384 w 54"/>
                  <a:gd name="T19" fmla="*/ 3236 h 40"/>
                  <a:gd name="T20" fmla="*/ 6024 w 54"/>
                  <a:gd name="T21" fmla="*/ 4284 h 40"/>
                  <a:gd name="T22" fmla="*/ 5313 w 54"/>
                  <a:gd name="T23" fmla="*/ 4977 h 40"/>
                  <a:gd name="T24" fmla="*/ 4436 w 54"/>
                  <a:gd name="T25" fmla="*/ 5204 h 40"/>
                  <a:gd name="T26" fmla="*/ 3369 w 54"/>
                  <a:gd name="T27" fmla="*/ 5083 h 40"/>
                  <a:gd name="T28" fmla="*/ 2271 w 54"/>
                  <a:gd name="T29" fmla="*/ 4156 h 40"/>
                  <a:gd name="T30" fmla="*/ 1196 w 54"/>
                  <a:gd name="T31" fmla="*/ 2588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95 w 149"/>
                  <a:gd name="T3" fmla="*/ 3875 h 704"/>
                  <a:gd name="T4" fmla="*/ 1878 w 149"/>
                  <a:gd name="T5" fmla="*/ 8786 h 704"/>
                  <a:gd name="T6" fmla="*/ 3291 w 149"/>
                  <a:gd name="T7" fmla="*/ 15013 h 704"/>
                  <a:gd name="T8" fmla="*/ 4857 w 149"/>
                  <a:gd name="T9" fmla="*/ 23114 h 704"/>
                  <a:gd name="T10" fmla="*/ 6813 w 149"/>
                  <a:gd name="T11" fmla="*/ 33146 h 704"/>
                  <a:gd name="T12" fmla="*/ 8638 w 149"/>
                  <a:gd name="T13" fmla="*/ 43909 h 704"/>
                  <a:gd name="T14" fmla="*/ 10398 w 149"/>
                  <a:gd name="T15" fmla="*/ 56269 h 704"/>
                  <a:gd name="T16" fmla="*/ 11767 w 149"/>
                  <a:gd name="T17" fmla="*/ 70606 h 704"/>
                  <a:gd name="T18" fmla="*/ 13209 w 149"/>
                  <a:gd name="T19" fmla="*/ 85840 h 704"/>
                  <a:gd name="T20" fmla="*/ 14166 w 149"/>
                  <a:gd name="T21" fmla="*/ 103400 h 704"/>
                  <a:gd name="T22" fmla="*/ 14657 w 149"/>
                  <a:gd name="T23" fmla="*/ 122639 h 704"/>
                  <a:gd name="T24" fmla="*/ 14872 w 149"/>
                  <a:gd name="T25" fmla="*/ 142750 h 704"/>
                  <a:gd name="T26" fmla="*/ 14166 w 149"/>
                  <a:gd name="T27" fmla="*/ 165220 h 704"/>
                  <a:gd name="T28" fmla="*/ 12852 w 149"/>
                  <a:gd name="T29" fmla="*/ 189010 h 704"/>
                  <a:gd name="T30" fmla="*/ 10874 w 149"/>
                  <a:gd name="T31" fmla="*/ 214028 h 704"/>
                  <a:gd name="T32" fmla="*/ 7887 w 149"/>
                  <a:gd name="T33" fmla="*/ 241599 h 704"/>
                  <a:gd name="T34" fmla="*/ 4571 w 149"/>
                  <a:gd name="T35" fmla="*/ 272847 h 704"/>
                  <a:gd name="T36" fmla="*/ 2496 w 149"/>
                  <a:gd name="T37" fmla="*/ 301766 h 704"/>
                  <a:gd name="T38" fmla="*/ 1183 w 149"/>
                  <a:gd name="T39" fmla="*/ 328463 h 704"/>
                  <a:gd name="T40" fmla="*/ 695 w 149"/>
                  <a:gd name="T41" fmla="*/ 354151 h 704"/>
                  <a:gd name="T42" fmla="*/ 695 w 149"/>
                  <a:gd name="T43" fmla="*/ 378572 h 704"/>
                  <a:gd name="T44" fmla="*/ 966 w 149"/>
                  <a:gd name="T45" fmla="*/ 401265 h 704"/>
                  <a:gd name="T46" fmla="*/ 1446 w 149"/>
                  <a:gd name="T47" fmla="*/ 421180 h 704"/>
                  <a:gd name="T48" fmla="*/ 1663 w 149"/>
                  <a:gd name="T49" fmla="*/ 440641 h 704"/>
                  <a:gd name="T50" fmla="*/ 4857 w 149"/>
                  <a:gd name="T51" fmla="*/ 430606 h 704"/>
                  <a:gd name="T52" fmla="*/ 4571 w 149"/>
                  <a:gd name="T53" fmla="*/ 425628 h 704"/>
                  <a:gd name="T54" fmla="*/ 4257 w 149"/>
                  <a:gd name="T55" fmla="*/ 411291 h 704"/>
                  <a:gd name="T56" fmla="*/ 3900 w 149"/>
                  <a:gd name="T57" fmla="*/ 389256 h 704"/>
                  <a:gd name="T58" fmla="*/ 4159 w 149"/>
                  <a:gd name="T59" fmla="*/ 359933 h 704"/>
                  <a:gd name="T60" fmla="*/ 4857 w 149"/>
                  <a:gd name="T61" fmla="*/ 324880 h 704"/>
                  <a:gd name="T62" fmla="*/ 6813 w 149"/>
                  <a:gd name="T63" fmla="*/ 284856 h 704"/>
                  <a:gd name="T64" fmla="*/ 10124 w 149"/>
                  <a:gd name="T65" fmla="*/ 241599 h 704"/>
                  <a:gd name="T66" fmla="*/ 15231 w 149"/>
                  <a:gd name="T67" fmla="*/ 195819 h 704"/>
                  <a:gd name="T68" fmla="*/ 16894 w 149"/>
                  <a:gd name="T69" fmla="*/ 174646 h 704"/>
                  <a:gd name="T70" fmla="*/ 17590 w 149"/>
                  <a:gd name="T71" fmla="*/ 147008 h 704"/>
                  <a:gd name="T72" fmla="*/ 17012 w 149"/>
                  <a:gd name="T73" fmla="*/ 115111 h 704"/>
                  <a:gd name="T74" fmla="*/ 15446 w 149"/>
                  <a:gd name="T75" fmla="*/ 83863 h 704"/>
                  <a:gd name="T76" fmla="*/ 12852 w 149"/>
                  <a:gd name="T77" fmla="*/ 53265 h 704"/>
                  <a:gd name="T78" fmla="*/ 9526 w 149"/>
                  <a:gd name="T79" fmla="*/ 27595 h 704"/>
                  <a:gd name="T80" fmla="*/ 5169 w 149"/>
                  <a:gd name="T81" fmla="*/ 8786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4248 w 128"/>
                <a:gd name="T1" fmla="*/ 0 h 217"/>
                <a:gd name="T2" fmla="*/ 27127 w 128"/>
                <a:gd name="T3" fmla="*/ 6475 h 217"/>
                <a:gd name="T4" fmla="*/ 29681 w 128"/>
                <a:gd name="T5" fmla="*/ 19365 h 217"/>
                <a:gd name="T6" fmla="*/ 31704 w 128"/>
                <a:gd name="T7" fmla="*/ 35931 h 217"/>
                <a:gd name="T8" fmla="*/ 33055 w 128"/>
                <a:gd name="T9" fmla="*/ 55781 h 217"/>
                <a:gd name="T10" fmla="*/ 32762 w 128"/>
                <a:gd name="T11" fmla="*/ 79456 h 217"/>
                <a:gd name="T12" fmla="*/ 29966 w 128"/>
                <a:gd name="T13" fmla="*/ 103849 h 217"/>
                <a:gd name="T14" fmla="*/ 24248 w 128"/>
                <a:gd name="T15" fmla="*/ 129450 h 217"/>
                <a:gd name="T16" fmla="*/ 15441 w 128"/>
                <a:gd name="T17" fmla="*/ 155290 h 217"/>
                <a:gd name="T18" fmla="*/ 12698 w 128"/>
                <a:gd name="T19" fmla="*/ 152401 h 217"/>
                <a:gd name="T20" fmla="*/ 9819 w 128"/>
                <a:gd name="T21" fmla="*/ 150263 h 217"/>
                <a:gd name="T22" fmla="*/ 6763 w 128"/>
                <a:gd name="T23" fmla="*/ 146650 h 217"/>
                <a:gd name="T24" fmla="*/ 4096 w 128"/>
                <a:gd name="T25" fmla="*/ 143761 h 217"/>
                <a:gd name="T26" fmla="*/ 2024 w 128"/>
                <a:gd name="T27" fmla="*/ 140262 h 217"/>
                <a:gd name="T28" fmla="*/ 527 w 128"/>
                <a:gd name="T29" fmla="*/ 135925 h 217"/>
                <a:gd name="T30" fmla="*/ 0 w 128"/>
                <a:gd name="T31" fmla="*/ 130898 h 217"/>
                <a:gd name="T32" fmla="*/ 318 w 128"/>
                <a:gd name="T33" fmla="*/ 127285 h 217"/>
                <a:gd name="T34" fmla="*/ 3356 w 128"/>
                <a:gd name="T35" fmla="*/ 122257 h 217"/>
                <a:gd name="T36" fmla="*/ 7457 w 128"/>
                <a:gd name="T37" fmla="*/ 115378 h 217"/>
                <a:gd name="T38" fmla="*/ 11875 w 128"/>
                <a:gd name="T39" fmla="*/ 107462 h 217"/>
                <a:gd name="T40" fmla="*/ 16264 w 128"/>
                <a:gd name="T41" fmla="*/ 95932 h 217"/>
                <a:gd name="T42" fmla="*/ 20357 w 128"/>
                <a:gd name="T43" fmla="*/ 80171 h 217"/>
                <a:gd name="T44" fmla="*/ 23523 w 128"/>
                <a:gd name="T45" fmla="*/ 59367 h 217"/>
                <a:gd name="T46" fmla="*/ 25050 w 128"/>
                <a:gd name="T47" fmla="*/ 33042 h 217"/>
                <a:gd name="T48" fmla="*/ 24248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57581 w 117"/>
                <a:gd name="T1" fmla="*/ 0 h 132"/>
                <a:gd name="T2" fmla="*/ 0 w 117"/>
                <a:gd name="T3" fmla="*/ 47163 h 132"/>
                <a:gd name="T4" fmla="*/ 2269 w 117"/>
                <a:gd name="T5" fmla="*/ 48868 h 132"/>
                <a:gd name="T6" fmla="*/ 10638 w 117"/>
                <a:gd name="T7" fmla="*/ 54812 h 132"/>
                <a:gd name="T8" fmla="*/ 22299 w 117"/>
                <a:gd name="T9" fmla="*/ 68110 h 132"/>
                <a:gd name="T10" fmla="*/ 35291 w 117"/>
                <a:gd name="T11" fmla="*/ 88557 h 132"/>
                <a:gd name="T12" fmla="*/ 50716 w 117"/>
                <a:gd name="T13" fmla="*/ 116963 h 132"/>
                <a:gd name="T14" fmla="*/ 64458 w 117"/>
                <a:gd name="T15" fmla="*/ 150846 h 132"/>
                <a:gd name="T16" fmla="*/ 78361 w 117"/>
                <a:gd name="T17" fmla="*/ 194191 h 132"/>
                <a:gd name="T18" fmla="*/ 88990 w 117"/>
                <a:gd name="T19" fmla="*/ 249003 h 132"/>
                <a:gd name="T20" fmla="*/ 89741 w 117"/>
                <a:gd name="T21" fmla="*/ 226418 h 132"/>
                <a:gd name="T22" fmla="*/ 88249 w 117"/>
                <a:gd name="T23" fmla="*/ 201840 h 132"/>
                <a:gd name="T24" fmla="*/ 82875 w 117"/>
                <a:gd name="T25" fmla="*/ 169613 h 132"/>
                <a:gd name="T26" fmla="*/ 76083 w 117"/>
                <a:gd name="T27" fmla="*/ 139552 h 132"/>
                <a:gd name="T28" fmla="*/ 68219 w 117"/>
                <a:gd name="T29" fmla="*/ 109451 h 132"/>
                <a:gd name="T30" fmla="*/ 59826 w 117"/>
                <a:gd name="T31" fmla="*/ 84740 h 132"/>
                <a:gd name="T32" fmla="*/ 51466 w 117"/>
                <a:gd name="T33" fmla="*/ 68110 h 132"/>
                <a:gd name="T34" fmla="*/ 44344 w 117"/>
                <a:gd name="T35" fmla="*/ 60151 h 132"/>
                <a:gd name="T36" fmla="*/ 52958 w 117"/>
                <a:gd name="T37" fmla="*/ 54812 h 132"/>
                <a:gd name="T38" fmla="*/ 60604 w 117"/>
                <a:gd name="T39" fmla="*/ 52513 h 132"/>
                <a:gd name="T40" fmla="*/ 68219 w 117"/>
                <a:gd name="T41" fmla="*/ 48868 h 132"/>
                <a:gd name="T42" fmla="*/ 75341 w 117"/>
                <a:gd name="T43" fmla="*/ 47163 h 132"/>
                <a:gd name="T44" fmla="*/ 80633 w 117"/>
                <a:gd name="T45" fmla="*/ 45040 h 132"/>
                <a:gd name="T46" fmla="*/ 83644 w 117"/>
                <a:gd name="T47" fmla="*/ 41394 h 132"/>
                <a:gd name="T48" fmla="*/ 86748 w 117"/>
                <a:gd name="T49" fmla="*/ 39700 h 132"/>
                <a:gd name="T50" fmla="*/ 87499 w 117"/>
                <a:gd name="T51" fmla="*/ 39700 h 132"/>
                <a:gd name="T52" fmla="*/ 57581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141 w 29"/>
                <a:gd name="T1" fmla="*/ 0 h 77"/>
                <a:gd name="T2" fmla="*/ 16767 w 29"/>
                <a:gd name="T3" fmla="*/ 0 h 77"/>
                <a:gd name="T4" fmla="*/ 11664 w 29"/>
                <a:gd name="T5" fmla="*/ 8014 h 77"/>
                <a:gd name="T6" fmla="*/ 6561 w 29"/>
                <a:gd name="T7" fmla="*/ 18298 h 77"/>
                <a:gd name="T8" fmla="*/ 2916 w 29"/>
                <a:gd name="T9" fmla="*/ 38798 h 77"/>
                <a:gd name="T10" fmla="*/ 729 w 29"/>
                <a:gd name="T11" fmla="*/ 61095 h 77"/>
                <a:gd name="T12" fmla="*/ 0 w 29"/>
                <a:gd name="T13" fmla="*/ 89626 h 77"/>
                <a:gd name="T14" fmla="*/ 2187 w 29"/>
                <a:gd name="T15" fmla="*/ 122193 h 77"/>
                <a:gd name="T16" fmla="*/ 8019 w 29"/>
                <a:gd name="T17" fmla="*/ 156305 h 77"/>
                <a:gd name="T18" fmla="*/ 10935 w 29"/>
                <a:gd name="T19" fmla="*/ 107910 h 77"/>
                <a:gd name="T20" fmla="*/ 13851 w 29"/>
                <a:gd name="T21" fmla="*/ 75343 h 77"/>
                <a:gd name="T22" fmla="*/ 16767 w 29"/>
                <a:gd name="T23" fmla="*/ 44559 h 77"/>
                <a:gd name="T24" fmla="*/ 21141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6185 h 237"/>
                <a:gd name="T4" fmla="*/ 1039 w 257"/>
                <a:gd name="T5" fmla="*/ 12265 h 237"/>
                <a:gd name="T6" fmla="*/ 2064 w 257"/>
                <a:gd name="T7" fmla="*/ 18418 h 237"/>
                <a:gd name="T8" fmla="*/ 3800 w 257"/>
                <a:gd name="T9" fmla="*/ 24028 h 237"/>
                <a:gd name="T10" fmla="*/ 6269 w 257"/>
                <a:gd name="T11" fmla="*/ 29242 h 237"/>
                <a:gd name="T12" fmla="*/ 9415 w 257"/>
                <a:gd name="T13" fmla="*/ 34602 h 237"/>
                <a:gd name="T14" fmla="*/ 13207 w 257"/>
                <a:gd name="T15" fmla="*/ 39503 h 237"/>
                <a:gd name="T16" fmla="*/ 17658 w 257"/>
                <a:gd name="T17" fmla="*/ 43624 h 237"/>
                <a:gd name="T18" fmla="*/ 23276 w 257"/>
                <a:gd name="T19" fmla="*/ 47588 h 237"/>
                <a:gd name="T20" fmla="*/ 29771 w 257"/>
                <a:gd name="T21" fmla="*/ 50985 h 237"/>
                <a:gd name="T22" fmla="*/ 36729 w 257"/>
                <a:gd name="T23" fmla="*/ 53728 h 237"/>
                <a:gd name="T24" fmla="*/ 45304 w 257"/>
                <a:gd name="T25" fmla="*/ 55895 h 237"/>
                <a:gd name="T26" fmla="*/ 54718 w 257"/>
                <a:gd name="T27" fmla="*/ 57378 h 237"/>
                <a:gd name="T28" fmla="*/ 65082 w 257"/>
                <a:gd name="T29" fmla="*/ 58162 h 237"/>
                <a:gd name="T30" fmla="*/ 76169 w 257"/>
                <a:gd name="T31" fmla="*/ 57846 h 237"/>
                <a:gd name="T32" fmla="*/ 88991 w 257"/>
                <a:gd name="T33" fmla="*/ 56878 h 237"/>
                <a:gd name="T34" fmla="*/ 77602 w 257"/>
                <a:gd name="T35" fmla="*/ 55687 h 237"/>
                <a:gd name="T36" fmla="*/ 67538 w 257"/>
                <a:gd name="T37" fmla="*/ 53935 h 237"/>
                <a:gd name="T38" fmla="*/ 58778 w 257"/>
                <a:gd name="T39" fmla="*/ 51976 h 237"/>
                <a:gd name="T40" fmla="*/ 51221 w 257"/>
                <a:gd name="T41" fmla="*/ 50015 h 237"/>
                <a:gd name="T42" fmla="*/ 44284 w 257"/>
                <a:gd name="T43" fmla="*/ 47385 h 237"/>
                <a:gd name="T44" fmla="*/ 38793 w 257"/>
                <a:gd name="T45" fmla="*/ 44600 h 237"/>
                <a:gd name="T46" fmla="*/ 33584 w 257"/>
                <a:gd name="T47" fmla="*/ 41462 h 237"/>
                <a:gd name="T48" fmla="*/ 29140 w 257"/>
                <a:gd name="T49" fmla="*/ 38065 h 237"/>
                <a:gd name="T50" fmla="*/ 24948 w 257"/>
                <a:gd name="T51" fmla="*/ 34602 h 237"/>
                <a:gd name="T52" fmla="*/ 21156 w 257"/>
                <a:gd name="T53" fmla="*/ 30688 h 237"/>
                <a:gd name="T54" fmla="*/ 18045 w 257"/>
                <a:gd name="T55" fmla="*/ 26300 h 237"/>
                <a:gd name="T56" fmla="*/ 14887 w 257"/>
                <a:gd name="T57" fmla="*/ 21556 h 237"/>
                <a:gd name="T58" fmla="*/ 11389 w 257"/>
                <a:gd name="T59" fmla="*/ 16967 h 237"/>
                <a:gd name="T60" fmla="*/ 7984 w 257"/>
                <a:gd name="T61" fmla="*/ 11562 h 237"/>
                <a:gd name="T62" fmla="*/ 4184 w 257"/>
                <a:gd name="T63" fmla="*/ 5872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7387 w 124"/>
                <a:gd name="T1" fmla="*/ 0 h 110"/>
                <a:gd name="T2" fmla="*/ 44047 w 124"/>
                <a:gd name="T3" fmla="*/ 28154 h 110"/>
                <a:gd name="T4" fmla="*/ 42581 w 124"/>
                <a:gd name="T5" fmla="*/ 27828 h 110"/>
                <a:gd name="T6" fmla="*/ 38019 w 124"/>
                <a:gd name="T7" fmla="*/ 27330 h 110"/>
                <a:gd name="T8" fmla="*/ 31645 w 124"/>
                <a:gd name="T9" fmla="*/ 26276 h 110"/>
                <a:gd name="T10" fmla="*/ 24180 w 124"/>
                <a:gd name="T11" fmla="*/ 25778 h 110"/>
                <a:gd name="T12" fmla="*/ 16000 w 124"/>
                <a:gd name="T13" fmla="*/ 25247 h 110"/>
                <a:gd name="T14" fmla="*/ 8931 w 124"/>
                <a:gd name="T15" fmla="*/ 25586 h 110"/>
                <a:gd name="T16" fmla="*/ 3202 w 124"/>
                <a:gd name="T17" fmla="*/ 26602 h 110"/>
                <a:gd name="T18" fmla="*/ 0 w 124"/>
                <a:gd name="T19" fmla="*/ 28685 h 110"/>
                <a:gd name="T20" fmla="*/ 1453 w 124"/>
                <a:gd name="T21" fmla="*/ 25586 h 110"/>
                <a:gd name="T22" fmla="*/ 2813 w 124"/>
                <a:gd name="T23" fmla="*/ 23210 h 110"/>
                <a:gd name="T24" fmla="*/ 5708 w 124"/>
                <a:gd name="T25" fmla="*/ 21340 h 110"/>
                <a:gd name="T26" fmla="*/ 8931 w 124"/>
                <a:gd name="T27" fmla="*/ 19786 h 110"/>
                <a:gd name="T28" fmla="*/ 12798 w 124"/>
                <a:gd name="T29" fmla="*/ 18773 h 110"/>
                <a:gd name="T30" fmla="*/ 16700 w 124"/>
                <a:gd name="T31" fmla="*/ 18434 h 110"/>
                <a:gd name="T32" fmla="*/ 20958 w 124"/>
                <a:gd name="T33" fmla="*/ 18434 h 110"/>
                <a:gd name="T34" fmla="*/ 25631 w 124"/>
                <a:gd name="T35" fmla="*/ 19288 h 110"/>
                <a:gd name="T36" fmla="*/ 25878 w 124"/>
                <a:gd name="T37" fmla="*/ 18434 h 110"/>
                <a:gd name="T38" fmla="*/ 24825 w 124"/>
                <a:gd name="T39" fmla="*/ 14640 h 110"/>
                <a:gd name="T40" fmla="*/ 23768 w 124"/>
                <a:gd name="T41" fmla="*/ 9912 h 110"/>
                <a:gd name="T42" fmla="*/ 23068 w 124"/>
                <a:gd name="T43" fmla="*/ 7829 h 110"/>
                <a:gd name="T44" fmla="*/ 22429 w 124"/>
                <a:gd name="T45" fmla="*/ 7829 h 110"/>
                <a:gd name="T46" fmla="*/ 21623 w 124"/>
                <a:gd name="T47" fmla="*/ 7506 h 110"/>
                <a:gd name="T48" fmla="*/ 20958 w 124"/>
                <a:gd name="T49" fmla="*/ 6816 h 110"/>
                <a:gd name="T50" fmla="*/ 20319 w 124"/>
                <a:gd name="T51" fmla="*/ 6005 h 110"/>
                <a:gd name="T52" fmla="*/ 20319 w 124"/>
                <a:gd name="T53" fmla="*/ 4938 h 110"/>
                <a:gd name="T54" fmla="*/ 20958 w 124"/>
                <a:gd name="T55" fmla="*/ 3584 h 110"/>
                <a:gd name="T56" fmla="*/ 23465 w 124"/>
                <a:gd name="T57" fmla="*/ 2082 h 110"/>
                <a:gd name="T58" fmla="*/ 2738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11353 w 46"/>
                <a:gd name="T1" fmla="*/ 0 h 94"/>
                <a:gd name="T2" fmla="*/ 7265 w 46"/>
                <a:gd name="T3" fmla="*/ 8804 h 94"/>
                <a:gd name="T4" fmla="*/ 5471 w 46"/>
                <a:gd name="T5" fmla="*/ 14421 h 94"/>
                <a:gd name="T6" fmla="*/ 3998 w 46"/>
                <a:gd name="T7" fmla="*/ 18352 h 94"/>
                <a:gd name="T8" fmla="*/ 0 w 46"/>
                <a:gd name="T9" fmla="*/ 21823 h 94"/>
                <a:gd name="T10" fmla="*/ 4396 w 46"/>
                <a:gd name="T11" fmla="*/ 20392 h 94"/>
                <a:gd name="T12" fmla="*/ 8487 w 46"/>
                <a:gd name="T13" fmla="*/ 18536 h 94"/>
                <a:gd name="T14" fmla="*/ 11755 w 46"/>
                <a:gd name="T15" fmla="*/ 16005 h 94"/>
                <a:gd name="T16" fmla="*/ 14629 w 46"/>
                <a:gd name="T17" fmla="*/ 13222 h 94"/>
                <a:gd name="T18" fmla="*/ 16402 w 46"/>
                <a:gd name="T19" fmla="*/ 10188 h 94"/>
                <a:gd name="T20" fmla="*/ 16824 w 46"/>
                <a:gd name="T21" fmla="*/ 6913 h 94"/>
                <a:gd name="T22" fmla="*/ 15295 w 46"/>
                <a:gd name="T23" fmla="*/ 3470 h 94"/>
                <a:gd name="T24" fmla="*/ 11353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039 w 149"/>
                <a:gd name="T3" fmla="*/ 7397 h 704"/>
                <a:gd name="T4" fmla="*/ 5378 w 149"/>
                <a:gd name="T5" fmla="*/ 17090 h 704"/>
                <a:gd name="T6" fmla="*/ 9435 w 149"/>
                <a:gd name="T7" fmla="*/ 29044 h 704"/>
                <a:gd name="T8" fmla="*/ 13795 w 149"/>
                <a:gd name="T9" fmla="*/ 44977 h 704"/>
                <a:gd name="T10" fmla="*/ 19563 w 149"/>
                <a:gd name="T11" fmla="*/ 64374 h 704"/>
                <a:gd name="T12" fmla="*/ 24640 w 149"/>
                <a:gd name="T13" fmla="*/ 85227 h 704"/>
                <a:gd name="T14" fmla="*/ 29615 w 149"/>
                <a:gd name="T15" fmla="*/ 109502 h 704"/>
                <a:gd name="T16" fmla="*/ 33692 w 149"/>
                <a:gd name="T17" fmla="*/ 137389 h 704"/>
                <a:gd name="T18" fmla="*/ 37652 w 149"/>
                <a:gd name="T19" fmla="*/ 166786 h 704"/>
                <a:gd name="T20" fmla="*/ 40461 w 149"/>
                <a:gd name="T21" fmla="*/ 200610 h 704"/>
                <a:gd name="T22" fmla="*/ 41727 w 149"/>
                <a:gd name="T23" fmla="*/ 238204 h 704"/>
                <a:gd name="T24" fmla="*/ 42402 w 149"/>
                <a:gd name="T25" fmla="*/ 277300 h 704"/>
                <a:gd name="T26" fmla="*/ 40461 w 149"/>
                <a:gd name="T27" fmla="*/ 321157 h 704"/>
                <a:gd name="T28" fmla="*/ 36641 w 149"/>
                <a:gd name="T29" fmla="*/ 367405 h 704"/>
                <a:gd name="T30" fmla="*/ 31029 w 149"/>
                <a:gd name="T31" fmla="*/ 415692 h 704"/>
                <a:gd name="T32" fmla="*/ 22609 w 149"/>
                <a:gd name="T33" fmla="*/ 469360 h 704"/>
                <a:gd name="T34" fmla="*/ 13156 w 149"/>
                <a:gd name="T35" fmla="*/ 529977 h 704"/>
                <a:gd name="T36" fmla="*/ 7013 w 149"/>
                <a:gd name="T37" fmla="*/ 586258 h 704"/>
                <a:gd name="T38" fmla="*/ 3339 w 149"/>
                <a:gd name="T39" fmla="*/ 638312 h 704"/>
                <a:gd name="T40" fmla="*/ 2039 w 149"/>
                <a:gd name="T41" fmla="*/ 688213 h 704"/>
                <a:gd name="T42" fmla="*/ 2039 w 149"/>
                <a:gd name="T43" fmla="*/ 735846 h 704"/>
                <a:gd name="T44" fmla="*/ 2659 w 149"/>
                <a:gd name="T45" fmla="*/ 779363 h 704"/>
                <a:gd name="T46" fmla="*/ 4078 w 149"/>
                <a:gd name="T47" fmla="*/ 818431 h 704"/>
                <a:gd name="T48" fmla="*/ 4732 w 149"/>
                <a:gd name="T49" fmla="*/ 856054 h 704"/>
                <a:gd name="T50" fmla="*/ 13795 w 149"/>
                <a:gd name="T51" fmla="*/ 836661 h 704"/>
                <a:gd name="T52" fmla="*/ 13156 w 149"/>
                <a:gd name="T53" fmla="*/ 826968 h 704"/>
                <a:gd name="T54" fmla="*/ 12146 w 149"/>
                <a:gd name="T55" fmla="*/ 798727 h 704"/>
                <a:gd name="T56" fmla="*/ 11083 w 149"/>
                <a:gd name="T57" fmla="*/ 756350 h 704"/>
                <a:gd name="T58" fmla="*/ 11764 w 149"/>
                <a:gd name="T59" fmla="*/ 699376 h 704"/>
                <a:gd name="T60" fmla="*/ 13795 w 149"/>
                <a:gd name="T61" fmla="*/ 631268 h 704"/>
                <a:gd name="T62" fmla="*/ 19563 w 149"/>
                <a:gd name="T63" fmla="*/ 553438 h 704"/>
                <a:gd name="T64" fmla="*/ 28990 w 149"/>
                <a:gd name="T65" fmla="*/ 469360 h 704"/>
                <a:gd name="T66" fmla="*/ 43417 w 149"/>
                <a:gd name="T67" fmla="*/ 380728 h 704"/>
                <a:gd name="T68" fmla="*/ 48115 w 149"/>
                <a:gd name="T69" fmla="*/ 339505 h 704"/>
                <a:gd name="T70" fmla="*/ 50188 w 149"/>
                <a:gd name="T71" fmla="*/ 285837 h 704"/>
                <a:gd name="T72" fmla="*/ 48497 w 149"/>
                <a:gd name="T73" fmla="*/ 223633 h 704"/>
                <a:gd name="T74" fmla="*/ 44182 w 149"/>
                <a:gd name="T75" fmla="*/ 163019 h 704"/>
                <a:gd name="T76" fmla="*/ 36641 w 149"/>
                <a:gd name="T77" fmla="*/ 103428 h 704"/>
                <a:gd name="T78" fmla="*/ 27307 w 149"/>
                <a:gd name="T79" fmla="*/ 53560 h 704"/>
                <a:gd name="T80" fmla="*/ 14810 w 149"/>
                <a:gd name="T81" fmla="*/ 17090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79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45791" dir="3378596" algn="ctr" rotWithShape="0">
                    <a:srgbClr val="993366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8480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38E70-06E9-4318-B6A1-26DC82D24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684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C18CC8-5EFF-4D9B-A85C-62309EAC2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186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51AB2-B634-4B3C-B0D2-6AB6B0B12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3120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44F5C-8195-40A8-A28C-9C0AA949E0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29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7DB7A-DF2D-4C7D-A01B-1D12BD061B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07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7491-F7AD-4BFF-AB69-AAF1067E2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0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2DED1-F521-4F92-BE8A-316ED108E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416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D0D3E-A41D-43CC-BCD6-26596A49BD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686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3DEF0-5231-4015-BCB3-8298E7BA9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63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52699-30F9-41EE-B42A-E2233EF5C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20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CFD057-9BDC-41E4-8322-7E1526BC1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01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13 w 217"/>
                  <a:gd name="T1" fmla="*/ 1894 h 210"/>
                  <a:gd name="T2" fmla="*/ 330 w 217"/>
                  <a:gd name="T3" fmla="*/ 1791 h 210"/>
                  <a:gd name="T4" fmla="*/ 237 w 217"/>
                  <a:gd name="T5" fmla="*/ 1635 h 210"/>
                  <a:gd name="T6" fmla="*/ 137 w 217"/>
                  <a:gd name="T7" fmla="*/ 1430 h 210"/>
                  <a:gd name="T8" fmla="*/ 42 w 217"/>
                  <a:gd name="T9" fmla="*/ 1216 h 210"/>
                  <a:gd name="T10" fmla="*/ 0 w 217"/>
                  <a:gd name="T11" fmla="*/ 984 h 210"/>
                  <a:gd name="T12" fmla="*/ 1 w 217"/>
                  <a:gd name="T13" fmla="*/ 737 h 210"/>
                  <a:gd name="T14" fmla="*/ 81 w 217"/>
                  <a:gd name="T15" fmla="*/ 511 h 210"/>
                  <a:gd name="T16" fmla="*/ 244 w 217"/>
                  <a:gd name="T17" fmla="*/ 320 h 210"/>
                  <a:gd name="T18" fmla="*/ 408 w 217"/>
                  <a:gd name="T19" fmla="*/ 198 h 210"/>
                  <a:gd name="T20" fmla="*/ 541 w 217"/>
                  <a:gd name="T21" fmla="*/ 108 h 210"/>
                  <a:gd name="T22" fmla="*/ 649 w 217"/>
                  <a:gd name="T23" fmla="*/ 61 h 210"/>
                  <a:gd name="T24" fmla="*/ 733 w 217"/>
                  <a:gd name="T25" fmla="*/ 42 h 210"/>
                  <a:gd name="T26" fmla="*/ 793 w 217"/>
                  <a:gd name="T27" fmla="*/ 42 h 210"/>
                  <a:gd name="T28" fmla="*/ 936 w 217"/>
                  <a:gd name="T29" fmla="*/ 0 h 210"/>
                  <a:gd name="T30" fmla="*/ 1330 w 217"/>
                  <a:gd name="T31" fmla="*/ 75 h 210"/>
                  <a:gd name="T32" fmla="*/ 1440 w 217"/>
                  <a:gd name="T33" fmla="*/ 108 h 210"/>
                  <a:gd name="T34" fmla="*/ 1548 w 217"/>
                  <a:gd name="T35" fmla="*/ 137 h 210"/>
                  <a:gd name="T36" fmla="*/ 1641 w 217"/>
                  <a:gd name="T37" fmla="*/ 169 h 210"/>
                  <a:gd name="T38" fmla="*/ 1711 w 217"/>
                  <a:gd name="T39" fmla="*/ 208 h 210"/>
                  <a:gd name="T40" fmla="*/ 1789 w 217"/>
                  <a:gd name="T41" fmla="*/ 244 h 210"/>
                  <a:gd name="T42" fmla="*/ 1849 w 217"/>
                  <a:gd name="T43" fmla="*/ 286 h 210"/>
                  <a:gd name="T44" fmla="*/ 1897 w 217"/>
                  <a:gd name="T45" fmla="*/ 342 h 210"/>
                  <a:gd name="T46" fmla="*/ 1953 w 217"/>
                  <a:gd name="T47" fmla="*/ 408 h 210"/>
                  <a:gd name="T48" fmla="*/ 1849 w 217"/>
                  <a:gd name="T49" fmla="*/ 365 h 210"/>
                  <a:gd name="T50" fmla="*/ 1750 w 217"/>
                  <a:gd name="T51" fmla="*/ 325 h 210"/>
                  <a:gd name="T52" fmla="*/ 1650 w 217"/>
                  <a:gd name="T53" fmla="*/ 300 h 210"/>
                  <a:gd name="T54" fmla="*/ 1548 w 217"/>
                  <a:gd name="T55" fmla="*/ 267 h 210"/>
                  <a:gd name="T56" fmla="*/ 1467 w 217"/>
                  <a:gd name="T57" fmla="*/ 244 h 210"/>
                  <a:gd name="T58" fmla="*/ 1382 w 217"/>
                  <a:gd name="T59" fmla="*/ 237 h 210"/>
                  <a:gd name="T60" fmla="*/ 1284 w 217"/>
                  <a:gd name="T61" fmla="*/ 222 h 210"/>
                  <a:gd name="T62" fmla="*/ 1203 w 217"/>
                  <a:gd name="T63" fmla="*/ 222 h 210"/>
                  <a:gd name="T64" fmla="*/ 1125 w 217"/>
                  <a:gd name="T65" fmla="*/ 222 h 210"/>
                  <a:gd name="T66" fmla="*/ 1044 w 217"/>
                  <a:gd name="T67" fmla="*/ 225 h 210"/>
                  <a:gd name="T68" fmla="*/ 961 w 217"/>
                  <a:gd name="T69" fmla="*/ 244 h 210"/>
                  <a:gd name="T70" fmla="*/ 890 w 217"/>
                  <a:gd name="T71" fmla="*/ 264 h 210"/>
                  <a:gd name="T72" fmla="*/ 819 w 217"/>
                  <a:gd name="T73" fmla="*/ 300 h 210"/>
                  <a:gd name="T74" fmla="*/ 734 w 217"/>
                  <a:gd name="T75" fmla="*/ 325 h 210"/>
                  <a:gd name="T76" fmla="*/ 666 w 217"/>
                  <a:gd name="T77" fmla="*/ 368 h 210"/>
                  <a:gd name="T78" fmla="*/ 596 w 217"/>
                  <a:gd name="T79" fmla="*/ 413 h 210"/>
                  <a:gd name="T80" fmla="*/ 469 w 217"/>
                  <a:gd name="T81" fmla="*/ 550 h 210"/>
                  <a:gd name="T82" fmla="*/ 381 w 217"/>
                  <a:gd name="T83" fmla="*/ 720 h 210"/>
                  <a:gd name="T84" fmla="*/ 330 w 217"/>
                  <a:gd name="T85" fmla="*/ 931 h 210"/>
                  <a:gd name="T86" fmla="*/ 312 w 217"/>
                  <a:gd name="T87" fmla="*/ 1138 h 210"/>
                  <a:gd name="T88" fmla="*/ 312 w 217"/>
                  <a:gd name="T89" fmla="*/ 1368 h 210"/>
                  <a:gd name="T90" fmla="*/ 342 w 217"/>
                  <a:gd name="T91" fmla="*/ 1567 h 210"/>
                  <a:gd name="T92" fmla="*/ 368 w 217"/>
                  <a:gd name="T93" fmla="*/ 1750 h 210"/>
                  <a:gd name="T94" fmla="*/ 413 w 217"/>
                  <a:gd name="T95" fmla="*/ 1894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970 w 182"/>
                  <a:gd name="T1" fmla="*/ 0 h 213"/>
                  <a:gd name="T2" fmla="*/ 996 w 182"/>
                  <a:gd name="T3" fmla="*/ 19 h 213"/>
                  <a:gd name="T4" fmla="*/ 1052 w 182"/>
                  <a:gd name="T5" fmla="*/ 75 h 213"/>
                  <a:gd name="T6" fmla="*/ 1131 w 182"/>
                  <a:gd name="T7" fmla="*/ 168 h 213"/>
                  <a:gd name="T8" fmla="*/ 1221 w 182"/>
                  <a:gd name="T9" fmla="*/ 304 h 213"/>
                  <a:gd name="T10" fmla="*/ 1291 w 182"/>
                  <a:gd name="T11" fmla="*/ 473 h 213"/>
                  <a:gd name="T12" fmla="*/ 1337 w 182"/>
                  <a:gd name="T13" fmla="*/ 697 h 213"/>
                  <a:gd name="T14" fmla="*/ 1337 w 182"/>
                  <a:gd name="T15" fmla="*/ 962 h 213"/>
                  <a:gd name="T16" fmla="*/ 1281 w 182"/>
                  <a:gd name="T17" fmla="*/ 1274 h 213"/>
                  <a:gd name="T18" fmla="*/ 1250 w 182"/>
                  <a:gd name="T19" fmla="*/ 1361 h 213"/>
                  <a:gd name="T20" fmla="*/ 1211 w 182"/>
                  <a:gd name="T21" fmla="*/ 1433 h 213"/>
                  <a:gd name="T22" fmla="*/ 1169 w 182"/>
                  <a:gd name="T23" fmla="*/ 1511 h 213"/>
                  <a:gd name="T24" fmla="*/ 1113 w 182"/>
                  <a:gd name="T25" fmla="*/ 1580 h 213"/>
                  <a:gd name="T26" fmla="*/ 1038 w 182"/>
                  <a:gd name="T27" fmla="*/ 1646 h 213"/>
                  <a:gd name="T28" fmla="*/ 976 w 182"/>
                  <a:gd name="T29" fmla="*/ 1696 h 213"/>
                  <a:gd name="T30" fmla="*/ 910 w 182"/>
                  <a:gd name="T31" fmla="*/ 1744 h 213"/>
                  <a:gd name="T32" fmla="*/ 816 w 182"/>
                  <a:gd name="T33" fmla="*/ 1783 h 213"/>
                  <a:gd name="T34" fmla="*/ 731 w 182"/>
                  <a:gd name="T35" fmla="*/ 1802 h 213"/>
                  <a:gd name="T36" fmla="*/ 645 w 182"/>
                  <a:gd name="T37" fmla="*/ 1825 h 213"/>
                  <a:gd name="T38" fmla="*/ 546 w 182"/>
                  <a:gd name="T39" fmla="*/ 1842 h 213"/>
                  <a:gd name="T40" fmla="*/ 439 w 182"/>
                  <a:gd name="T41" fmla="*/ 1842 h 213"/>
                  <a:gd name="T42" fmla="*/ 325 w 182"/>
                  <a:gd name="T43" fmla="*/ 1825 h 213"/>
                  <a:gd name="T44" fmla="*/ 223 w 182"/>
                  <a:gd name="T45" fmla="*/ 1802 h 213"/>
                  <a:gd name="T46" fmla="*/ 104 w 182"/>
                  <a:gd name="T47" fmla="*/ 1763 h 213"/>
                  <a:gd name="T48" fmla="*/ 0 w 182"/>
                  <a:gd name="T49" fmla="*/ 1716 h 213"/>
                  <a:gd name="T50" fmla="*/ 99 w 182"/>
                  <a:gd name="T51" fmla="*/ 1783 h 213"/>
                  <a:gd name="T52" fmla="*/ 197 w 182"/>
                  <a:gd name="T53" fmla="*/ 1825 h 213"/>
                  <a:gd name="T54" fmla="*/ 297 w 182"/>
                  <a:gd name="T55" fmla="*/ 1871 h 213"/>
                  <a:gd name="T56" fmla="*/ 381 w 182"/>
                  <a:gd name="T57" fmla="*/ 1903 h 213"/>
                  <a:gd name="T58" fmla="*/ 468 w 182"/>
                  <a:gd name="T59" fmla="*/ 1930 h 213"/>
                  <a:gd name="T60" fmla="*/ 564 w 182"/>
                  <a:gd name="T61" fmla="*/ 1941 h 213"/>
                  <a:gd name="T62" fmla="*/ 646 w 182"/>
                  <a:gd name="T63" fmla="*/ 1945 h 213"/>
                  <a:gd name="T64" fmla="*/ 734 w 182"/>
                  <a:gd name="T65" fmla="*/ 1945 h 213"/>
                  <a:gd name="T66" fmla="*/ 812 w 182"/>
                  <a:gd name="T67" fmla="*/ 1941 h 213"/>
                  <a:gd name="T68" fmla="*/ 890 w 182"/>
                  <a:gd name="T69" fmla="*/ 1923 h 213"/>
                  <a:gd name="T70" fmla="*/ 957 w 182"/>
                  <a:gd name="T71" fmla="*/ 1903 h 213"/>
                  <a:gd name="T72" fmla="*/ 1029 w 182"/>
                  <a:gd name="T73" fmla="*/ 1884 h 213"/>
                  <a:gd name="T74" fmla="*/ 1094 w 182"/>
                  <a:gd name="T75" fmla="*/ 1860 h 213"/>
                  <a:gd name="T76" fmla="*/ 1155 w 182"/>
                  <a:gd name="T77" fmla="*/ 1819 h 213"/>
                  <a:gd name="T78" fmla="*/ 1211 w 182"/>
                  <a:gd name="T79" fmla="*/ 1783 h 213"/>
                  <a:gd name="T80" fmla="*/ 1262 w 182"/>
                  <a:gd name="T81" fmla="*/ 1744 h 213"/>
                  <a:gd name="T82" fmla="*/ 1405 w 182"/>
                  <a:gd name="T83" fmla="*/ 1607 h 213"/>
                  <a:gd name="T84" fmla="*/ 1504 w 182"/>
                  <a:gd name="T85" fmla="*/ 1472 h 213"/>
                  <a:gd name="T86" fmla="*/ 1562 w 182"/>
                  <a:gd name="T87" fmla="*/ 1316 h 213"/>
                  <a:gd name="T88" fmla="*/ 1594 w 182"/>
                  <a:gd name="T89" fmla="*/ 1173 h 213"/>
                  <a:gd name="T90" fmla="*/ 1614 w 182"/>
                  <a:gd name="T91" fmla="*/ 1018 h 213"/>
                  <a:gd name="T92" fmla="*/ 1614 w 182"/>
                  <a:gd name="T93" fmla="*/ 866 h 213"/>
                  <a:gd name="T94" fmla="*/ 1621 w 182"/>
                  <a:gd name="T95" fmla="*/ 723 h 213"/>
                  <a:gd name="T96" fmla="*/ 1536 w 182"/>
                  <a:gd name="T97" fmla="*/ 422 h 213"/>
                  <a:gd name="T98" fmla="*/ 1391 w 182"/>
                  <a:gd name="T99" fmla="*/ 188 h 213"/>
                  <a:gd name="T100" fmla="*/ 1339 w 182"/>
                  <a:gd name="T101" fmla="*/ 168 h 213"/>
                  <a:gd name="T102" fmla="*/ 1310 w 182"/>
                  <a:gd name="T103" fmla="*/ 140 h 213"/>
                  <a:gd name="T104" fmla="*/ 1262 w 182"/>
                  <a:gd name="T105" fmla="*/ 117 h 213"/>
                  <a:gd name="T106" fmla="*/ 1229 w 182"/>
                  <a:gd name="T107" fmla="*/ 100 h 213"/>
                  <a:gd name="T108" fmla="*/ 1175 w 182"/>
                  <a:gd name="T109" fmla="*/ 81 h 213"/>
                  <a:gd name="T110" fmla="*/ 1121 w 182"/>
                  <a:gd name="T111" fmla="*/ 56 h 213"/>
                  <a:gd name="T112" fmla="*/ 1057 w 182"/>
                  <a:gd name="T113" fmla="*/ 27 h 213"/>
                  <a:gd name="T114" fmla="*/ 970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4 w 128"/>
                  <a:gd name="T1" fmla="*/ 0 h 217"/>
                  <a:gd name="T2" fmla="*/ 15 w 128"/>
                  <a:gd name="T3" fmla="*/ 1 h 217"/>
                  <a:gd name="T4" fmla="*/ 17 w 128"/>
                  <a:gd name="T5" fmla="*/ 4 h 217"/>
                  <a:gd name="T6" fmla="*/ 18 w 128"/>
                  <a:gd name="T7" fmla="*/ 7 h 217"/>
                  <a:gd name="T8" fmla="*/ 19 w 128"/>
                  <a:gd name="T9" fmla="*/ 11 h 217"/>
                  <a:gd name="T10" fmla="*/ 19 w 128"/>
                  <a:gd name="T11" fmla="*/ 16 h 217"/>
                  <a:gd name="T12" fmla="*/ 17 w 128"/>
                  <a:gd name="T13" fmla="*/ 20 h 217"/>
                  <a:gd name="T14" fmla="*/ 14 w 128"/>
                  <a:gd name="T15" fmla="*/ 25 h 217"/>
                  <a:gd name="T16" fmla="*/ 9 w 128"/>
                  <a:gd name="T17" fmla="*/ 30 h 217"/>
                  <a:gd name="T18" fmla="*/ 7 w 128"/>
                  <a:gd name="T19" fmla="*/ 29 h 217"/>
                  <a:gd name="T20" fmla="*/ 6 w 128"/>
                  <a:gd name="T21" fmla="*/ 29 h 217"/>
                  <a:gd name="T22" fmla="*/ 4 w 128"/>
                  <a:gd name="T23" fmla="*/ 29 h 217"/>
                  <a:gd name="T24" fmla="*/ 3 w 128"/>
                  <a:gd name="T25" fmla="*/ 28 h 217"/>
                  <a:gd name="T26" fmla="*/ 1 w 128"/>
                  <a:gd name="T27" fmla="*/ 27 h 217"/>
                  <a:gd name="T28" fmla="*/ 1 w 128"/>
                  <a:gd name="T29" fmla="*/ 26 h 217"/>
                  <a:gd name="T30" fmla="*/ 0 w 128"/>
                  <a:gd name="T31" fmla="*/ 25 h 217"/>
                  <a:gd name="T32" fmla="*/ 1 w 128"/>
                  <a:gd name="T33" fmla="*/ 24 h 217"/>
                  <a:gd name="T34" fmla="*/ 2 w 128"/>
                  <a:gd name="T35" fmla="*/ 23 h 217"/>
                  <a:gd name="T36" fmla="*/ 4 w 128"/>
                  <a:gd name="T37" fmla="*/ 22 h 217"/>
                  <a:gd name="T38" fmla="*/ 7 w 128"/>
                  <a:gd name="T39" fmla="*/ 21 h 217"/>
                  <a:gd name="T40" fmla="*/ 9 w 128"/>
                  <a:gd name="T41" fmla="*/ 19 h 217"/>
                  <a:gd name="T42" fmla="*/ 12 w 128"/>
                  <a:gd name="T43" fmla="*/ 16 h 217"/>
                  <a:gd name="T44" fmla="*/ 13 w 128"/>
                  <a:gd name="T45" fmla="*/ 12 h 217"/>
                  <a:gd name="T46" fmla="*/ 15 w 128"/>
                  <a:gd name="T47" fmla="*/ 6 h 217"/>
                  <a:gd name="T48" fmla="*/ 1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1 w 117"/>
                  <a:gd name="T1" fmla="*/ 0 h 132"/>
                  <a:gd name="T2" fmla="*/ 0 w 117"/>
                  <a:gd name="T3" fmla="*/ 3 h 132"/>
                  <a:gd name="T4" fmla="*/ 1 w 117"/>
                  <a:gd name="T5" fmla="*/ 3 h 132"/>
                  <a:gd name="T6" fmla="*/ 2 w 117"/>
                  <a:gd name="T7" fmla="*/ 4 h 132"/>
                  <a:gd name="T8" fmla="*/ 4 w 117"/>
                  <a:gd name="T9" fmla="*/ 4 h 132"/>
                  <a:gd name="T10" fmla="*/ 7 w 117"/>
                  <a:gd name="T11" fmla="*/ 6 h 132"/>
                  <a:gd name="T12" fmla="*/ 9 w 117"/>
                  <a:gd name="T13" fmla="*/ 8 h 132"/>
                  <a:gd name="T14" fmla="*/ 12 w 117"/>
                  <a:gd name="T15" fmla="*/ 9 h 132"/>
                  <a:gd name="T16" fmla="*/ 15 w 117"/>
                  <a:gd name="T17" fmla="*/ 13 h 132"/>
                  <a:gd name="T18" fmla="*/ 17 w 117"/>
                  <a:gd name="T19" fmla="*/ 16 h 132"/>
                  <a:gd name="T20" fmla="*/ 17 w 117"/>
                  <a:gd name="T21" fmla="*/ 15 h 132"/>
                  <a:gd name="T22" fmla="*/ 17 w 117"/>
                  <a:gd name="T23" fmla="*/ 13 h 132"/>
                  <a:gd name="T24" fmla="*/ 16 w 117"/>
                  <a:gd name="T25" fmla="*/ 11 h 132"/>
                  <a:gd name="T26" fmla="*/ 15 w 117"/>
                  <a:gd name="T27" fmla="*/ 9 h 132"/>
                  <a:gd name="T28" fmla="*/ 13 w 117"/>
                  <a:gd name="T29" fmla="*/ 7 h 132"/>
                  <a:gd name="T30" fmla="*/ 12 w 117"/>
                  <a:gd name="T31" fmla="*/ 6 h 132"/>
                  <a:gd name="T32" fmla="*/ 10 w 117"/>
                  <a:gd name="T33" fmla="*/ 4 h 132"/>
                  <a:gd name="T34" fmla="*/ 9 w 117"/>
                  <a:gd name="T35" fmla="*/ 4 h 132"/>
                  <a:gd name="T36" fmla="*/ 10 w 117"/>
                  <a:gd name="T37" fmla="*/ 4 h 132"/>
                  <a:gd name="T38" fmla="*/ 12 w 117"/>
                  <a:gd name="T39" fmla="*/ 4 h 132"/>
                  <a:gd name="T40" fmla="*/ 13 w 117"/>
                  <a:gd name="T41" fmla="*/ 3 h 132"/>
                  <a:gd name="T42" fmla="*/ 15 w 117"/>
                  <a:gd name="T43" fmla="*/ 3 h 132"/>
                  <a:gd name="T44" fmla="*/ 15 w 117"/>
                  <a:gd name="T45" fmla="*/ 3 h 132"/>
                  <a:gd name="T46" fmla="*/ 16 w 117"/>
                  <a:gd name="T47" fmla="*/ 3 h 132"/>
                  <a:gd name="T48" fmla="*/ 17 w 117"/>
                  <a:gd name="T49" fmla="*/ 3 h 132"/>
                  <a:gd name="T50" fmla="*/ 17 w 117"/>
                  <a:gd name="T51" fmla="*/ 3 h 132"/>
                  <a:gd name="T52" fmla="*/ 1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>
                  <a:gd name="T0" fmla="*/ 4 w 29"/>
                  <a:gd name="T1" fmla="*/ 0 h 77"/>
                  <a:gd name="T2" fmla="*/ 4 w 29"/>
                  <a:gd name="T3" fmla="*/ 0 h 77"/>
                  <a:gd name="T4" fmla="*/ 3 w 29"/>
                  <a:gd name="T5" fmla="*/ 1 h 77"/>
                  <a:gd name="T6" fmla="*/ 1 w 29"/>
                  <a:gd name="T7" fmla="*/ 1 h 77"/>
                  <a:gd name="T8" fmla="*/ 1 w 29"/>
                  <a:gd name="T9" fmla="*/ 3 h 77"/>
                  <a:gd name="T10" fmla="*/ 1 w 29"/>
                  <a:gd name="T11" fmla="*/ 4 h 77"/>
                  <a:gd name="T12" fmla="*/ 0 w 29"/>
                  <a:gd name="T13" fmla="*/ 6 h 77"/>
                  <a:gd name="T14" fmla="*/ 1 w 29"/>
                  <a:gd name="T15" fmla="*/ 8 h 77"/>
                  <a:gd name="T16" fmla="*/ 1 w 29"/>
                  <a:gd name="T17" fmla="*/ 10 h 77"/>
                  <a:gd name="T18" fmla="*/ 2 w 29"/>
                  <a:gd name="T19" fmla="*/ 7 h 77"/>
                  <a:gd name="T20" fmla="*/ 3 w 29"/>
                  <a:gd name="T21" fmla="*/ 5 h 77"/>
                  <a:gd name="T22" fmla="*/ 4 w 29"/>
                  <a:gd name="T23" fmla="*/ 3 h 77"/>
                  <a:gd name="T24" fmla="*/ 4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5 h 564"/>
                    <a:gd name="T2" fmla="*/ 1 w 207"/>
                    <a:gd name="T3" fmla="*/ 8 h 564"/>
                    <a:gd name="T4" fmla="*/ 1 w 207"/>
                    <a:gd name="T5" fmla="*/ 11 h 564"/>
                    <a:gd name="T6" fmla="*/ 0 w 207"/>
                    <a:gd name="T7" fmla="*/ 13 h 564"/>
                    <a:gd name="T8" fmla="*/ 0 w 207"/>
                    <a:gd name="T9" fmla="*/ 17 h 564"/>
                    <a:gd name="T10" fmla="*/ 1 w 207"/>
                    <a:gd name="T11" fmla="*/ 19 h 564"/>
                    <a:gd name="T12" fmla="*/ 1 w 207"/>
                    <a:gd name="T13" fmla="*/ 23 h 564"/>
                    <a:gd name="T14" fmla="*/ 2 w 207"/>
                    <a:gd name="T15" fmla="*/ 27 h 564"/>
                    <a:gd name="T16" fmla="*/ 3 w 207"/>
                    <a:gd name="T17" fmla="*/ 32 h 564"/>
                    <a:gd name="T18" fmla="*/ 5 w 207"/>
                    <a:gd name="T19" fmla="*/ 36 h 564"/>
                    <a:gd name="T20" fmla="*/ 7 w 207"/>
                    <a:gd name="T21" fmla="*/ 39 h 564"/>
                    <a:gd name="T22" fmla="*/ 9 w 207"/>
                    <a:gd name="T23" fmla="*/ 44 h 564"/>
                    <a:gd name="T24" fmla="*/ 12 w 207"/>
                    <a:gd name="T25" fmla="*/ 49 h 564"/>
                    <a:gd name="T26" fmla="*/ 15 w 207"/>
                    <a:gd name="T27" fmla="*/ 53 h 564"/>
                    <a:gd name="T28" fmla="*/ 17 w 207"/>
                    <a:gd name="T29" fmla="*/ 57 h 564"/>
                    <a:gd name="T30" fmla="*/ 19 w 207"/>
                    <a:gd name="T31" fmla="*/ 59 h 564"/>
                    <a:gd name="T32" fmla="*/ 22 w 207"/>
                    <a:gd name="T33" fmla="*/ 62 h 564"/>
                    <a:gd name="T34" fmla="*/ 18 w 207"/>
                    <a:gd name="T35" fmla="*/ 55 h 564"/>
                    <a:gd name="T36" fmla="*/ 14 w 207"/>
                    <a:gd name="T37" fmla="*/ 49 h 564"/>
                    <a:gd name="T38" fmla="*/ 11 w 207"/>
                    <a:gd name="T39" fmla="*/ 44 h 564"/>
                    <a:gd name="T40" fmla="*/ 9 w 207"/>
                    <a:gd name="T41" fmla="*/ 40 h 564"/>
                    <a:gd name="T42" fmla="*/ 8 w 207"/>
                    <a:gd name="T43" fmla="*/ 37 h 564"/>
                    <a:gd name="T44" fmla="*/ 7 w 207"/>
                    <a:gd name="T45" fmla="*/ 34 h 564"/>
                    <a:gd name="T46" fmla="*/ 7 w 207"/>
                    <a:gd name="T47" fmla="*/ 31 h 564"/>
                    <a:gd name="T48" fmla="*/ 6 w 207"/>
                    <a:gd name="T49" fmla="*/ 28 h 564"/>
                    <a:gd name="T50" fmla="*/ 5 w 207"/>
                    <a:gd name="T51" fmla="*/ 23 h 564"/>
                    <a:gd name="T52" fmla="*/ 4 w 207"/>
                    <a:gd name="T53" fmla="*/ 15 h 564"/>
                    <a:gd name="T54" fmla="*/ 5 w 207"/>
                    <a:gd name="T55" fmla="*/ 8 h 564"/>
                    <a:gd name="T56" fmla="*/ 6 w 207"/>
                    <a:gd name="T57" fmla="*/ 0 h 564"/>
                    <a:gd name="T58" fmla="*/ 1 w 207"/>
                    <a:gd name="T59" fmla="*/ 5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2 h 232"/>
                    <a:gd name="T2" fmla="*/ 2 w 47"/>
                    <a:gd name="T3" fmla="*/ 6 h 232"/>
                    <a:gd name="T4" fmla="*/ 3 w 47"/>
                    <a:gd name="T5" fmla="*/ 11 h 232"/>
                    <a:gd name="T6" fmla="*/ 3 w 47"/>
                    <a:gd name="T7" fmla="*/ 17 h 232"/>
                    <a:gd name="T8" fmla="*/ 2 w 47"/>
                    <a:gd name="T9" fmla="*/ 25 h 232"/>
                    <a:gd name="T10" fmla="*/ 6 w 47"/>
                    <a:gd name="T11" fmla="*/ 23 h 232"/>
                    <a:gd name="T12" fmla="*/ 6 w 47"/>
                    <a:gd name="T13" fmla="*/ 19 h 232"/>
                    <a:gd name="T14" fmla="*/ 6 w 47"/>
                    <a:gd name="T15" fmla="*/ 15 h 232"/>
                    <a:gd name="T16" fmla="*/ 6 w 47"/>
                    <a:gd name="T17" fmla="*/ 11 h 232"/>
                    <a:gd name="T18" fmla="*/ 5 w 47"/>
                    <a:gd name="T19" fmla="*/ 8 h 232"/>
                    <a:gd name="T20" fmla="*/ 4 w 47"/>
                    <a:gd name="T21" fmla="*/ 6 h 232"/>
                    <a:gd name="T22" fmla="*/ 4 w 47"/>
                    <a:gd name="T23" fmla="*/ 4 h 232"/>
                    <a:gd name="T24" fmla="*/ 3 w 47"/>
                    <a:gd name="T25" fmla="*/ 2 h 232"/>
                    <a:gd name="T26" fmla="*/ 1 w 47"/>
                    <a:gd name="T27" fmla="*/ 0 h 232"/>
                    <a:gd name="T28" fmla="*/ 0 w 47"/>
                    <a:gd name="T29" fmla="*/ 2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>
                    <a:gd name="T0" fmla="*/ 9 w 87"/>
                    <a:gd name="T1" fmla="*/ 2 h 40"/>
                    <a:gd name="T2" fmla="*/ 8 w 87"/>
                    <a:gd name="T3" fmla="*/ 1 h 40"/>
                    <a:gd name="T4" fmla="*/ 7 w 87"/>
                    <a:gd name="T5" fmla="*/ 1 h 40"/>
                    <a:gd name="T6" fmla="*/ 6 w 87"/>
                    <a:gd name="T7" fmla="*/ 1 h 40"/>
                    <a:gd name="T8" fmla="*/ 5 w 87"/>
                    <a:gd name="T9" fmla="*/ 1 h 40"/>
                    <a:gd name="T10" fmla="*/ 4 w 87"/>
                    <a:gd name="T11" fmla="*/ 1 h 40"/>
                    <a:gd name="T12" fmla="*/ 3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2 w 87"/>
                    <a:gd name="T23" fmla="*/ 1 h 40"/>
                    <a:gd name="T24" fmla="*/ 4 w 87"/>
                    <a:gd name="T25" fmla="*/ 1 h 40"/>
                    <a:gd name="T26" fmla="*/ 5 w 87"/>
                    <a:gd name="T27" fmla="*/ 2 h 40"/>
                    <a:gd name="T28" fmla="*/ 6 w 87"/>
                    <a:gd name="T29" fmla="*/ 2 h 40"/>
                    <a:gd name="T30" fmla="*/ 7 w 87"/>
                    <a:gd name="T31" fmla="*/ 3 h 40"/>
                    <a:gd name="T32" fmla="*/ 8 w 87"/>
                    <a:gd name="T33" fmla="*/ 3 h 40"/>
                    <a:gd name="T34" fmla="*/ 9 w 87"/>
                    <a:gd name="T35" fmla="*/ 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1 w 83"/>
                  <a:gd name="T1" fmla="*/ 1 h 117"/>
                  <a:gd name="T2" fmla="*/ 0 w 83"/>
                  <a:gd name="T3" fmla="*/ 0 h 117"/>
                  <a:gd name="T4" fmla="*/ 0 w 83"/>
                  <a:gd name="T5" fmla="*/ 2 h 117"/>
                  <a:gd name="T6" fmla="*/ 1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2 h 98"/>
                  <a:gd name="T2" fmla="*/ 2 w 140"/>
                  <a:gd name="T3" fmla="*/ 0 h 98"/>
                  <a:gd name="T4" fmla="*/ 3 w 140"/>
                  <a:gd name="T5" fmla="*/ 1 h 98"/>
                  <a:gd name="T6" fmla="*/ 0 w 140"/>
                  <a:gd name="T7" fmla="*/ 2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3 w 145"/>
                  <a:gd name="T3" fmla="*/ 0 h 49"/>
                  <a:gd name="T4" fmla="*/ 3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15 w 109"/>
                <a:gd name="T3" fmla="*/ 1 h 156"/>
                <a:gd name="T4" fmla="*/ 58 w 109"/>
                <a:gd name="T5" fmla="*/ 5 h 156"/>
                <a:gd name="T6" fmla="*/ 116 w 109"/>
                <a:gd name="T7" fmla="*/ 18 h 156"/>
                <a:gd name="T8" fmla="*/ 183 w 109"/>
                <a:gd name="T9" fmla="*/ 36 h 156"/>
                <a:gd name="T10" fmla="*/ 245 w 109"/>
                <a:gd name="T11" fmla="*/ 66 h 156"/>
                <a:gd name="T12" fmla="*/ 302 w 109"/>
                <a:gd name="T13" fmla="*/ 107 h 156"/>
                <a:gd name="T14" fmla="*/ 338 w 109"/>
                <a:gd name="T15" fmla="*/ 163 h 156"/>
                <a:gd name="T16" fmla="*/ 345 w 109"/>
                <a:gd name="T17" fmla="*/ 237 h 156"/>
                <a:gd name="T18" fmla="*/ 329 w 109"/>
                <a:gd name="T19" fmla="*/ 237 h 156"/>
                <a:gd name="T20" fmla="*/ 312 w 109"/>
                <a:gd name="T21" fmla="*/ 237 h 156"/>
                <a:gd name="T22" fmla="*/ 294 w 109"/>
                <a:gd name="T23" fmla="*/ 237 h 156"/>
                <a:gd name="T24" fmla="*/ 272 w 109"/>
                <a:gd name="T25" fmla="*/ 231 h 156"/>
                <a:gd name="T26" fmla="*/ 256 w 109"/>
                <a:gd name="T27" fmla="*/ 230 h 156"/>
                <a:gd name="T28" fmla="*/ 235 w 109"/>
                <a:gd name="T29" fmla="*/ 226 h 156"/>
                <a:gd name="T30" fmla="*/ 208 w 109"/>
                <a:gd name="T31" fmla="*/ 218 h 156"/>
                <a:gd name="T32" fmla="*/ 183 w 109"/>
                <a:gd name="T33" fmla="*/ 210 h 156"/>
                <a:gd name="T34" fmla="*/ 167 w 109"/>
                <a:gd name="T35" fmla="*/ 191 h 156"/>
                <a:gd name="T36" fmla="*/ 167 w 109"/>
                <a:gd name="T37" fmla="*/ 167 h 156"/>
                <a:gd name="T38" fmla="*/ 176 w 109"/>
                <a:gd name="T39" fmla="*/ 145 h 156"/>
                <a:gd name="T40" fmla="*/ 185 w 109"/>
                <a:gd name="T41" fmla="*/ 120 h 156"/>
                <a:gd name="T42" fmla="*/ 176 w 109"/>
                <a:gd name="T43" fmla="*/ 93 h 156"/>
                <a:gd name="T44" fmla="*/ 151 w 109"/>
                <a:gd name="T45" fmla="*/ 64 h 156"/>
                <a:gd name="T46" fmla="*/ 99 w 109"/>
                <a:gd name="T47" fmla="*/ 35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20 w 54"/>
                <a:gd name="T5" fmla="*/ 3 h 40"/>
                <a:gd name="T6" fmla="*/ 43 w 54"/>
                <a:gd name="T7" fmla="*/ 14 h 40"/>
                <a:gd name="T8" fmla="*/ 72 w 54"/>
                <a:gd name="T9" fmla="*/ 18 h 40"/>
                <a:gd name="T10" fmla="*/ 97 w 54"/>
                <a:gd name="T11" fmla="*/ 22 h 40"/>
                <a:gd name="T12" fmla="*/ 123 w 54"/>
                <a:gd name="T13" fmla="*/ 26 h 40"/>
                <a:gd name="T14" fmla="*/ 150 w 54"/>
                <a:gd name="T15" fmla="*/ 28 h 40"/>
                <a:gd name="T16" fmla="*/ 181 w 54"/>
                <a:gd name="T17" fmla="*/ 24 h 40"/>
                <a:gd name="T18" fmla="*/ 177 w 54"/>
                <a:gd name="T19" fmla="*/ 38 h 40"/>
                <a:gd name="T20" fmla="*/ 167 w 54"/>
                <a:gd name="T21" fmla="*/ 51 h 40"/>
                <a:gd name="T22" fmla="*/ 148 w 54"/>
                <a:gd name="T23" fmla="*/ 59 h 40"/>
                <a:gd name="T24" fmla="*/ 122 w 54"/>
                <a:gd name="T25" fmla="*/ 61 h 40"/>
                <a:gd name="T26" fmla="*/ 93 w 54"/>
                <a:gd name="T27" fmla="*/ 60 h 40"/>
                <a:gd name="T28" fmla="*/ 62 w 54"/>
                <a:gd name="T29" fmla="*/ 49 h 40"/>
                <a:gd name="T30" fmla="*/ 33 w 54"/>
                <a:gd name="T31" fmla="*/ 32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31 h 237"/>
                <a:gd name="T4" fmla="*/ 16 w 257"/>
                <a:gd name="T5" fmla="*/ 62 h 237"/>
                <a:gd name="T6" fmla="*/ 36 w 257"/>
                <a:gd name="T7" fmla="*/ 93 h 237"/>
                <a:gd name="T8" fmla="*/ 64 w 257"/>
                <a:gd name="T9" fmla="*/ 120 h 237"/>
                <a:gd name="T10" fmla="*/ 104 w 257"/>
                <a:gd name="T11" fmla="*/ 145 h 237"/>
                <a:gd name="T12" fmla="*/ 154 w 257"/>
                <a:gd name="T13" fmla="*/ 172 h 237"/>
                <a:gd name="T14" fmla="*/ 218 w 257"/>
                <a:gd name="T15" fmla="*/ 196 h 237"/>
                <a:gd name="T16" fmla="*/ 292 w 257"/>
                <a:gd name="T17" fmla="*/ 217 h 237"/>
                <a:gd name="T18" fmla="*/ 387 w 257"/>
                <a:gd name="T19" fmla="*/ 237 h 237"/>
                <a:gd name="T20" fmla="*/ 494 w 257"/>
                <a:gd name="T21" fmla="*/ 253 h 237"/>
                <a:gd name="T22" fmla="*/ 609 w 257"/>
                <a:gd name="T23" fmla="*/ 267 h 237"/>
                <a:gd name="T24" fmla="*/ 751 w 257"/>
                <a:gd name="T25" fmla="*/ 279 h 237"/>
                <a:gd name="T26" fmla="*/ 905 w 257"/>
                <a:gd name="T27" fmla="*/ 285 h 237"/>
                <a:gd name="T28" fmla="*/ 1082 w 257"/>
                <a:gd name="T29" fmla="*/ 289 h 237"/>
                <a:gd name="T30" fmla="*/ 1264 w 257"/>
                <a:gd name="T31" fmla="*/ 288 h 237"/>
                <a:gd name="T32" fmla="*/ 1478 w 257"/>
                <a:gd name="T33" fmla="*/ 283 h 237"/>
                <a:gd name="T34" fmla="*/ 1290 w 257"/>
                <a:gd name="T35" fmla="*/ 277 h 237"/>
                <a:gd name="T36" fmla="*/ 1120 w 257"/>
                <a:gd name="T37" fmla="*/ 268 h 237"/>
                <a:gd name="T38" fmla="*/ 978 w 257"/>
                <a:gd name="T39" fmla="*/ 258 h 237"/>
                <a:gd name="T40" fmla="*/ 851 w 257"/>
                <a:gd name="T41" fmla="*/ 249 h 237"/>
                <a:gd name="T42" fmla="*/ 736 w 257"/>
                <a:gd name="T43" fmla="*/ 236 h 237"/>
                <a:gd name="T44" fmla="*/ 645 w 257"/>
                <a:gd name="T45" fmla="*/ 222 h 237"/>
                <a:gd name="T46" fmla="*/ 560 w 257"/>
                <a:gd name="T47" fmla="*/ 207 h 237"/>
                <a:gd name="T48" fmla="*/ 482 w 257"/>
                <a:gd name="T49" fmla="*/ 189 h 237"/>
                <a:gd name="T50" fmla="*/ 411 w 257"/>
                <a:gd name="T51" fmla="*/ 172 h 237"/>
                <a:gd name="T52" fmla="*/ 353 w 257"/>
                <a:gd name="T53" fmla="*/ 152 h 237"/>
                <a:gd name="T54" fmla="*/ 303 w 257"/>
                <a:gd name="T55" fmla="*/ 131 h 237"/>
                <a:gd name="T56" fmla="*/ 249 w 257"/>
                <a:gd name="T57" fmla="*/ 106 h 237"/>
                <a:gd name="T58" fmla="*/ 190 w 257"/>
                <a:gd name="T59" fmla="*/ 84 h 237"/>
                <a:gd name="T60" fmla="*/ 133 w 257"/>
                <a:gd name="T61" fmla="*/ 59 h 237"/>
                <a:gd name="T62" fmla="*/ 67 w 257"/>
                <a:gd name="T63" fmla="*/ 30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462 w 124"/>
                <a:gd name="T1" fmla="*/ 0 h 110"/>
                <a:gd name="T2" fmla="*/ 739 w 124"/>
                <a:gd name="T3" fmla="*/ 141 h 110"/>
                <a:gd name="T4" fmla="*/ 718 w 124"/>
                <a:gd name="T5" fmla="*/ 140 h 110"/>
                <a:gd name="T6" fmla="*/ 638 w 124"/>
                <a:gd name="T7" fmla="*/ 137 h 110"/>
                <a:gd name="T8" fmla="*/ 533 w 124"/>
                <a:gd name="T9" fmla="*/ 133 h 110"/>
                <a:gd name="T10" fmla="*/ 408 w 124"/>
                <a:gd name="T11" fmla="*/ 130 h 110"/>
                <a:gd name="T12" fmla="*/ 268 w 124"/>
                <a:gd name="T13" fmla="*/ 127 h 110"/>
                <a:gd name="T14" fmla="*/ 152 w 124"/>
                <a:gd name="T15" fmla="*/ 128 h 110"/>
                <a:gd name="T16" fmla="*/ 54 w 124"/>
                <a:gd name="T17" fmla="*/ 134 h 110"/>
                <a:gd name="T18" fmla="*/ 0 w 124"/>
                <a:gd name="T19" fmla="*/ 143 h 110"/>
                <a:gd name="T20" fmla="*/ 22 w 124"/>
                <a:gd name="T21" fmla="*/ 128 h 110"/>
                <a:gd name="T22" fmla="*/ 48 w 124"/>
                <a:gd name="T23" fmla="*/ 116 h 110"/>
                <a:gd name="T24" fmla="*/ 98 w 124"/>
                <a:gd name="T25" fmla="*/ 107 h 110"/>
                <a:gd name="T26" fmla="*/ 152 w 124"/>
                <a:gd name="T27" fmla="*/ 99 h 110"/>
                <a:gd name="T28" fmla="*/ 215 w 124"/>
                <a:gd name="T29" fmla="*/ 94 h 110"/>
                <a:gd name="T30" fmla="*/ 279 w 124"/>
                <a:gd name="T31" fmla="*/ 93 h 110"/>
                <a:gd name="T32" fmla="*/ 350 w 124"/>
                <a:gd name="T33" fmla="*/ 93 h 110"/>
                <a:gd name="T34" fmla="*/ 430 w 124"/>
                <a:gd name="T35" fmla="*/ 97 h 110"/>
                <a:gd name="T36" fmla="*/ 435 w 124"/>
                <a:gd name="T37" fmla="*/ 93 h 110"/>
                <a:gd name="T38" fmla="*/ 418 w 124"/>
                <a:gd name="T39" fmla="*/ 74 h 110"/>
                <a:gd name="T40" fmla="*/ 399 w 124"/>
                <a:gd name="T41" fmla="*/ 50 h 110"/>
                <a:gd name="T42" fmla="*/ 391 w 124"/>
                <a:gd name="T43" fmla="*/ 39 h 110"/>
                <a:gd name="T44" fmla="*/ 376 w 124"/>
                <a:gd name="T45" fmla="*/ 39 h 110"/>
                <a:gd name="T46" fmla="*/ 361 w 124"/>
                <a:gd name="T47" fmla="*/ 37 h 110"/>
                <a:gd name="T48" fmla="*/ 350 w 124"/>
                <a:gd name="T49" fmla="*/ 32 h 110"/>
                <a:gd name="T50" fmla="*/ 343 w 124"/>
                <a:gd name="T51" fmla="*/ 29 h 110"/>
                <a:gd name="T52" fmla="*/ 343 w 124"/>
                <a:gd name="T53" fmla="*/ 25 h 110"/>
                <a:gd name="T54" fmla="*/ 350 w 124"/>
                <a:gd name="T55" fmla="*/ 20 h 110"/>
                <a:gd name="T56" fmla="*/ 396 w 124"/>
                <a:gd name="T57" fmla="*/ 8 h 110"/>
                <a:gd name="T58" fmla="*/ 462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30 w 109"/>
                <a:gd name="T3" fmla="*/ 1 h 156"/>
                <a:gd name="T4" fmla="*/ 105 w 109"/>
                <a:gd name="T5" fmla="*/ 5 h 156"/>
                <a:gd name="T6" fmla="*/ 220 w 109"/>
                <a:gd name="T7" fmla="*/ 12 h 156"/>
                <a:gd name="T8" fmla="*/ 349 w 109"/>
                <a:gd name="T9" fmla="*/ 30 h 156"/>
                <a:gd name="T10" fmla="*/ 471 w 109"/>
                <a:gd name="T11" fmla="*/ 50 h 156"/>
                <a:gd name="T12" fmla="*/ 577 w 109"/>
                <a:gd name="T13" fmla="*/ 83 h 156"/>
                <a:gd name="T14" fmla="*/ 642 w 109"/>
                <a:gd name="T15" fmla="*/ 126 h 156"/>
                <a:gd name="T16" fmla="*/ 655 w 109"/>
                <a:gd name="T17" fmla="*/ 181 h 156"/>
                <a:gd name="T18" fmla="*/ 635 w 109"/>
                <a:gd name="T19" fmla="*/ 181 h 156"/>
                <a:gd name="T20" fmla="*/ 599 w 109"/>
                <a:gd name="T21" fmla="*/ 181 h 156"/>
                <a:gd name="T22" fmla="*/ 558 w 109"/>
                <a:gd name="T23" fmla="*/ 181 h 156"/>
                <a:gd name="T24" fmla="*/ 522 w 109"/>
                <a:gd name="T25" fmla="*/ 178 h 156"/>
                <a:gd name="T26" fmla="*/ 486 w 109"/>
                <a:gd name="T27" fmla="*/ 177 h 156"/>
                <a:gd name="T28" fmla="*/ 445 w 109"/>
                <a:gd name="T29" fmla="*/ 174 h 156"/>
                <a:gd name="T30" fmla="*/ 396 w 109"/>
                <a:gd name="T31" fmla="*/ 169 h 156"/>
                <a:gd name="T32" fmla="*/ 349 w 109"/>
                <a:gd name="T33" fmla="*/ 163 h 156"/>
                <a:gd name="T34" fmla="*/ 317 w 109"/>
                <a:gd name="T35" fmla="*/ 146 h 156"/>
                <a:gd name="T36" fmla="*/ 317 w 109"/>
                <a:gd name="T37" fmla="*/ 129 h 156"/>
                <a:gd name="T38" fmla="*/ 339 w 109"/>
                <a:gd name="T39" fmla="*/ 113 h 156"/>
                <a:gd name="T40" fmla="*/ 359 w 109"/>
                <a:gd name="T41" fmla="*/ 92 h 156"/>
                <a:gd name="T42" fmla="*/ 339 w 109"/>
                <a:gd name="T43" fmla="*/ 74 h 156"/>
                <a:gd name="T44" fmla="*/ 291 w 109"/>
                <a:gd name="T45" fmla="*/ 49 h 156"/>
                <a:gd name="T46" fmla="*/ 189 w 109"/>
                <a:gd name="T47" fmla="*/ 29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89 w 46"/>
                <a:gd name="T1" fmla="*/ 0 h 94"/>
                <a:gd name="T2" fmla="*/ 120 w 46"/>
                <a:gd name="T3" fmla="*/ 44 h 94"/>
                <a:gd name="T4" fmla="*/ 89 w 46"/>
                <a:gd name="T5" fmla="*/ 74 h 94"/>
                <a:gd name="T6" fmla="*/ 66 w 46"/>
                <a:gd name="T7" fmla="*/ 97 h 94"/>
                <a:gd name="T8" fmla="*/ 0 w 46"/>
                <a:gd name="T9" fmla="*/ 112 h 94"/>
                <a:gd name="T10" fmla="*/ 73 w 46"/>
                <a:gd name="T11" fmla="*/ 106 h 94"/>
                <a:gd name="T12" fmla="*/ 140 w 46"/>
                <a:gd name="T13" fmla="*/ 98 h 94"/>
                <a:gd name="T14" fmla="*/ 191 w 46"/>
                <a:gd name="T15" fmla="*/ 82 h 94"/>
                <a:gd name="T16" fmla="*/ 240 w 46"/>
                <a:gd name="T17" fmla="*/ 69 h 94"/>
                <a:gd name="T18" fmla="*/ 272 w 46"/>
                <a:gd name="T19" fmla="*/ 53 h 94"/>
                <a:gd name="T20" fmla="*/ 276 w 46"/>
                <a:gd name="T21" fmla="*/ 36 h 94"/>
                <a:gd name="T22" fmla="*/ 255 w 46"/>
                <a:gd name="T23" fmla="*/ 15 h 94"/>
                <a:gd name="T24" fmla="*/ 18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36 w 54"/>
                <a:gd name="T5" fmla="*/ 3 h 40"/>
                <a:gd name="T6" fmla="*/ 73 w 54"/>
                <a:gd name="T7" fmla="*/ 8 h 40"/>
                <a:gd name="T8" fmla="*/ 116 w 54"/>
                <a:gd name="T9" fmla="*/ 12 h 40"/>
                <a:gd name="T10" fmla="*/ 164 w 54"/>
                <a:gd name="T11" fmla="*/ 15 h 40"/>
                <a:gd name="T12" fmla="*/ 215 w 54"/>
                <a:gd name="T13" fmla="*/ 17 h 40"/>
                <a:gd name="T14" fmla="*/ 256 w 54"/>
                <a:gd name="T15" fmla="*/ 18 h 40"/>
                <a:gd name="T16" fmla="*/ 304 w 54"/>
                <a:gd name="T17" fmla="*/ 16 h 40"/>
                <a:gd name="T18" fmla="*/ 300 w 54"/>
                <a:gd name="T19" fmla="*/ 31 h 40"/>
                <a:gd name="T20" fmla="*/ 283 w 54"/>
                <a:gd name="T21" fmla="*/ 39 h 40"/>
                <a:gd name="T22" fmla="*/ 249 w 54"/>
                <a:gd name="T23" fmla="*/ 44 h 40"/>
                <a:gd name="T24" fmla="*/ 207 w 54"/>
                <a:gd name="T25" fmla="*/ 46 h 40"/>
                <a:gd name="T26" fmla="*/ 155 w 54"/>
                <a:gd name="T27" fmla="*/ 45 h 40"/>
                <a:gd name="T28" fmla="*/ 105 w 54"/>
                <a:gd name="T29" fmla="*/ 38 h 40"/>
                <a:gd name="T30" fmla="*/ 55 w 54"/>
                <a:gd name="T31" fmla="*/ 26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98 w 596"/>
                <a:gd name="T1" fmla="*/ 441 h 666"/>
                <a:gd name="T2" fmla="*/ 36 w 596"/>
                <a:gd name="T3" fmla="*/ 408 h 666"/>
                <a:gd name="T4" fmla="*/ 0 w 596"/>
                <a:gd name="T5" fmla="*/ 345 h 666"/>
                <a:gd name="T6" fmla="*/ 22 w 596"/>
                <a:gd name="T7" fmla="*/ 266 h 666"/>
                <a:gd name="T8" fmla="*/ 152 w 596"/>
                <a:gd name="T9" fmla="*/ 181 h 666"/>
                <a:gd name="T10" fmla="*/ 415 w 596"/>
                <a:gd name="T11" fmla="*/ 102 h 666"/>
                <a:gd name="T12" fmla="*/ 857 w 596"/>
                <a:gd name="T13" fmla="*/ 37 h 666"/>
                <a:gd name="T14" fmla="*/ 1487 w 596"/>
                <a:gd name="T15" fmla="*/ 2 h 666"/>
                <a:gd name="T16" fmla="*/ 2293 w 596"/>
                <a:gd name="T17" fmla="*/ 9 h 666"/>
                <a:gd name="T18" fmla="*/ 2917 w 596"/>
                <a:gd name="T19" fmla="*/ 80 h 666"/>
                <a:gd name="T20" fmla="*/ 3339 w 596"/>
                <a:gd name="T21" fmla="*/ 197 h 666"/>
                <a:gd name="T22" fmla="*/ 3560 w 596"/>
                <a:gd name="T23" fmla="*/ 340 h 666"/>
                <a:gd name="T24" fmla="*/ 3587 w 596"/>
                <a:gd name="T25" fmla="*/ 488 h 666"/>
                <a:gd name="T26" fmla="*/ 3414 w 596"/>
                <a:gd name="T27" fmla="*/ 627 h 666"/>
                <a:gd name="T28" fmla="*/ 3055 w 596"/>
                <a:gd name="T29" fmla="*/ 734 h 666"/>
                <a:gd name="T30" fmla="*/ 2513 w 596"/>
                <a:gd name="T31" fmla="*/ 792 h 666"/>
                <a:gd name="T32" fmla="*/ 2345 w 596"/>
                <a:gd name="T33" fmla="*/ 787 h 666"/>
                <a:gd name="T34" fmla="*/ 2659 w 596"/>
                <a:gd name="T35" fmla="*/ 738 h 666"/>
                <a:gd name="T36" fmla="*/ 2904 w 596"/>
                <a:gd name="T37" fmla="*/ 649 h 666"/>
                <a:gd name="T38" fmla="*/ 3072 w 596"/>
                <a:gd name="T39" fmla="*/ 542 h 666"/>
                <a:gd name="T40" fmla="*/ 3132 w 596"/>
                <a:gd name="T41" fmla="*/ 424 h 666"/>
                <a:gd name="T42" fmla="*/ 3096 w 596"/>
                <a:gd name="T43" fmla="*/ 308 h 666"/>
                <a:gd name="T44" fmla="*/ 2921 w 596"/>
                <a:gd name="T45" fmla="*/ 208 h 666"/>
                <a:gd name="T46" fmla="*/ 2609 w 596"/>
                <a:gd name="T47" fmla="*/ 134 h 666"/>
                <a:gd name="T48" fmla="*/ 2056 w 596"/>
                <a:gd name="T49" fmla="*/ 88 h 666"/>
                <a:gd name="T50" fmla="*/ 1483 w 596"/>
                <a:gd name="T51" fmla="*/ 73 h 666"/>
                <a:gd name="T52" fmla="*/ 1050 w 596"/>
                <a:gd name="T53" fmla="*/ 83 h 666"/>
                <a:gd name="T54" fmla="*/ 730 w 596"/>
                <a:gd name="T55" fmla="*/ 119 h 666"/>
                <a:gd name="T56" fmla="*/ 505 w 596"/>
                <a:gd name="T57" fmla="*/ 178 h 666"/>
                <a:gd name="T58" fmla="*/ 344 w 596"/>
                <a:gd name="T59" fmla="*/ 246 h 666"/>
                <a:gd name="T60" fmla="*/ 240 w 596"/>
                <a:gd name="T61" fmla="*/ 324 h 666"/>
                <a:gd name="T62" fmla="*/ 169 w 596"/>
                <a:gd name="T63" fmla="*/ 404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53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55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6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57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C78A8EE-7BB8-4B71-9B85-DDCAEFBD94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454150"/>
          </a:xfrm>
        </p:spPr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Становление </a:t>
            </a:r>
            <a:r>
              <a:rPr lang="ru-RU" sz="2800" dirty="0">
                <a:solidFill>
                  <a:srgbClr val="C00000"/>
                </a:solidFill>
              </a:rPr>
              <a:t>служб медиации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в образовательных организациях Ярославской </a:t>
            </a:r>
            <a:r>
              <a:rPr lang="ru-RU" sz="2800" dirty="0" smtClean="0">
                <a:solidFill>
                  <a:srgbClr val="C00000"/>
                </a:solidFill>
              </a:rPr>
              <a:t>области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557338"/>
            <a:ext cx="8207375" cy="472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4" descr="http://im0-tub-ru.yandex.net/i?id=29891b3de096a140a5c5129bb40c4517-138-144&amp;n=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2205038"/>
            <a:ext cx="2055812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650" y="0"/>
            <a:ext cx="14033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8778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Что необходимо сделать?</a:t>
            </a:r>
            <a:endParaRPr lang="ru-RU" dirty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148263"/>
          </a:xfrm>
        </p:spPr>
        <p:txBody>
          <a:bodyPr/>
          <a:lstStyle/>
          <a:p>
            <a:r>
              <a:rPr lang="ru-RU" altLang="ru-RU" sz="1800" smtClean="0"/>
              <a:t>Положения о службе медиации в образовательной организации</a:t>
            </a:r>
          </a:p>
          <a:p>
            <a:r>
              <a:rPr lang="ru-RU" altLang="ru-RU" sz="1800" smtClean="0"/>
              <a:t>Серия семинаров: «Организация деятельности службы медиации по разрешению конфликтов»</a:t>
            </a:r>
          </a:p>
          <a:p>
            <a:r>
              <a:rPr lang="ru-RU" altLang="ru-RU" sz="1800" smtClean="0"/>
              <a:t>Разработка информационных буклетов о службе медиации</a:t>
            </a:r>
          </a:p>
          <a:p>
            <a:r>
              <a:rPr lang="ru-RU" altLang="ru-RU" sz="1800" smtClean="0"/>
              <a:t>Информирование родителей (законных представителей), общественности о возможностях программ примирения</a:t>
            </a:r>
          </a:p>
          <a:p>
            <a:r>
              <a:rPr lang="ru-RU" altLang="ru-RU" sz="1800" smtClean="0"/>
              <a:t>Проведение диагностики причин конфликтных ситуаций и способов преодоления, разрешения конфликтов</a:t>
            </a:r>
          </a:p>
          <a:p>
            <a:r>
              <a:rPr lang="ru-RU" altLang="ru-RU" sz="1800" smtClean="0"/>
              <a:t>Проведение конкурса программ по развитию служб медиации</a:t>
            </a:r>
          </a:p>
          <a:p>
            <a:r>
              <a:rPr lang="ru-RU" altLang="ru-RU" sz="1800" smtClean="0"/>
              <a:t>Проведение видеоконференции «Развитие служб медиации в образовательных организациях Ярославской области»(декабрь)</a:t>
            </a:r>
          </a:p>
          <a:p>
            <a:r>
              <a:rPr lang="ru-RU" altLang="ru-RU" sz="1800" smtClean="0"/>
              <a:t>Создание «Конфликт-пакета» из опыта работы образовательных организаций по урегулированию конфликтных ситуаций</a:t>
            </a:r>
          </a:p>
          <a:p>
            <a:r>
              <a:rPr lang="ru-RU" altLang="ru-RU" sz="1800" smtClean="0"/>
              <a:t>Популяризации медиации как механизма разрешения конфликтных ситуаций в журнале «Дети Ярославии»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-674688"/>
            <a:ext cx="8243887" cy="1727201"/>
          </a:xfrm>
        </p:spPr>
        <p:txBody>
          <a:bodyPr/>
          <a:lstStyle/>
          <a:p>
            <a:pPr algn="l">
              <a:defRPr/>
            </a:pPr>
            <a:r>
              <a:rPr lang="ru-RU" sz="3600" dirty="0" smtClean="0">
                <a:solidFill>
                  <a:srgbClr val="C00000"/>
                </a:solidFill>
              </a:rPr>
              <a:t>Формы взаимодействия территориальных комиссий с ОО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075238"/>
          </a:xfrm>
        </p:spPr>
        <p:txBody>
          <a:bodyPr/>
          <a:lstStyle/>
          <a:p>
            <a:r>
              <a:rPr lang="ru-RU" altLang="ru-RU" sz="2400" smtClean="0"/>
              <a:t>Проблемный семинар: «Восстановительный подход в профилактике правонарушений несовершеннолетних»</a:t>
            </a:r>
          </a:p>
          <a:p>
            <a:r>
              <a:rPr lang="ru-RU" altLang="ru-RU" sz="2400" smtClean="0"/>
              <a:t>Разработка совместной дорожной карты по развитию службы медиации</a:t>
            </a:r>
          </a:p>
          <a:p>
            <a:r>
              <a:rPr lang="ru-RU" altLang="ru-RU" sz="2400" smtClean="0"/>
              <a:t>Информирование педагогов, семьи обучающихся, общественность о возможностях службы примирения(разработка буклетов, информационных стендов, плакатов и т.д.)</a:t>
            </a:r>
          </a:p>
          <a:p>
            <a:r>
              <a:rPr lang="ru-RU" altLang="ru-RU" sz="2400" smtClean="0"/>
              <a:t>Изучение причин возникновения конфликтов в образовательной среде и в социуме</a:t>
            </a:r>
          </a:p>
          <a:p>
            <a:r>
              <a:rPr lang="ru-RU" altLang="ru-RU" sz="2400" smtClean="0"/>
              <a:t>Создание библиотечки медиатора</a:t>
            </a:r>
          </a:p>
          <a:p>
            <a:r>
              <a:rPr lang="ru-RU" altLang="ru-RU" sz="2400" smtClean="0"/>
              <a:t>Проведение совместных тренингов по отработке способов преодоления и разрешения конфликтов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Возможности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433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Создание служб медиации в профессиональных организациях, в социально – реабилитационных центрах</a:t>
            </a:r>
          </a:p>
          <a:p>
            <a:r>
              <a:rPr lang="ru-RU" altLang="ru-RU" smtClean="0"/>
              <a:t>Создание сообщества медиаторов в Ярославской области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Ожидаемые эффекты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1487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Развитие безопасной  образовательной среды </a:t>
            </a:r>
          </a:p>
          <a:p>
            <a:pPr>
              <a:defRPr/>
            </a:pPr>
            <a:r>
              <a:rPr lang="ru-RU" dirty="0" smtClean="0"/>
              <a:t>Применение восстановительных практик в разрешении споров и конфликтных ситуаций </a:t>
            </a:r>
          </a:p>
          <a:p>
            <a:pPr>
              <a:defRPr/>
            </a:pPr>
            <a:r>
              <a:rPr lang="ru-RU" dirty="0" smtClean="0"/>
              <a:t>Формирование навыков применения восстановительных практик у обучающихся, педагогов, родителей, представителей субъектов профилактики</a:t>
            </a:r>
          </a:p>
          <a:p>
            <a:pPr marL="0" indent="0">
              <a:buFontTx/>
              <a:buNone/>
              <a:defRPr/>
            </a:pPr>
            <a:endParaRPr lang="ru-RU" dirty="0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9213" y="0"/>
            <a:ext cx="1474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022350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Участники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72000"/>
          </a:xfrm>
        </p:spPr>
        <p:txBody>
          <a:bodyPr/>
          <a:lstStyle/>
          <a:p>
            <a:r>
              <a:rPr lang="ru-RU" altLang="ru-RU" sz="2000" smtClean="0"/>
              <a:t>Отдел по делам несовершеннолетних и защите их прав правительства ЯО</a:t>
            </a:r>
          </a:p>
          <a:p>
            <a:r>
              <a:rPr lang="ru-RU" altLang="ru-RU" sz="2000" smtClean="0"/>
              <a:t>Отделы по делам несовершеннолетних и защите их прав  пилотных территорий</a:t>
            </a:r>
          </a:p>
          <a:p>
            <a:r>
              <a:rPr lang="ru-RU" altLang="ru-RU" sz="2000" smtClean="0"/>
              <a:t>Муниципальное образовательное учреждение дополнительного образования детей Центр детского и юношеского технического творчества (г. Рыбинск)</a:t>
            </a:r>
          </a:p>
          <a:p>
            <a:r>
              <a:rPr lang="ru-RU" altLang="ru-RU" sz="2000" smtClean="0"/>
              <a:t>МОУ СОШ №13 г. Ярославля</a:t>
            </a:r>
          </a:p>
          <a:p>
            <a:r>
              <a:rPr lang="ru-RU" altLang="ru-RU" sz="2000" smtClean="0"/>
              <a:t>Октябрьская СОШ, Ермаковская СОШ, Каменниковская СОШ, Песоченская СОШ, Рыбинского МР</a:t>
            </a:r>
          </a:p>
          <a:p>
            <a:r>
              <a:rPr lang="ru-RU" altLang="ru-RU" sz="2000" smtClean="0"/>
              <a:t>МУЧ ЦЕНТР "СТИМУЛ", г. Тутаев</a:t>
            </a:r>
          </a:p>
          <a:p>
            <a:r>
              <a:rPr lang="ru-RU" altLang="ru-RU" sz="2000" smtClean="0"/>
              <a:t>Детский дом г. Углича</a:t>
            </a:r>
          </a:p>
          <a:p>
            <a:r>
              <a:rPr lang="ru-RU" altLang="ru-RU" sz="2000" smtClean="0"/>
              <a:t>Детский дом ГОУ ЯО «Центр Духовного Возрождения»</a:t>
            </a:r>
          </a:p>
          <a:p>
            <a:endParaRPr lang="ru-RU" altLang="ru-RU" sz="2400" smtClean="0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474788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Служба медиации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Профилактический взгляд </a:t>
            </a:r>
            <a:r>
              <a:rPr lang="ru-RU" sz="2800" dirty="0" smtClean="0"/>
              <a:t>на службу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  (снижение числа противоправных    действий несовершеннолетних)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Педагогический взгляд </a:t>
            </a:r>
            <a:r>
              <a:rPr lang="ru-RU" sz="2800" dirty="0" smtClean="0"/>
              <a:t>(культура разрешения конфликтов, формирование новых компетенций педагога, позитивный способ самореализации детского сообщества)</a:t>
            </a:r>
          </a:p>
          <a:p>
            <a:pPr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Сервисный взгляд </a:t>
            </a:r>
            <a:r>
              <a:rPr lang="ru-RU" sz="2800" dirty="0" smtClean="0"/>
              <a:t>(служба как услуга по</a:t>
            </a:r>
          </a:p>
          <a:p>
            <a:pPr marL="0" indent="0">
              <a:buFontTx/>
              <a:buNone/>
              <a:defRPr/>
            </a:pPr>
            <a:r>
              <a:rPr lang="ru-RU" sz="2800" dirty="0" smtClean="0"/>
              <a:t>урегулированию конфликтов и споров)</a:t>
            </a:r>
            <a:endParaRPr lang="ru-RU" sz="2800" dirty="0"/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188913"/>
            <a:ext cx="14017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Основные этапы  реализации Проекта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171" name="Объект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46720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I этап  </a:t>
            </a:r>
            <a:r>
              <a:rPr lang="ru-RU" altLang="ru-RU" sz="2000" smtClean="0"/>
              <a:t>(февраль – декабрь 2015 г.) - Формирование пилотных проектов в 5 муниципальных образованиях Ярославской области по разработке вариативных моделей служб медиации в образовательных организациях.</a:t>
            </a:r>
          </a:p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00000"/>
                </a:solidFill>
              </a:rPr>
              <a:t>II этап </a:t>
            </a:r>
            <a:r>
              <a:rPr lang="ru-RU" altLang="ru-RU" sz="2000" smtClean="0"/>
              <a:t>(январь  – декабрь 2016 г.) – Апробация вариативных моделей служб медиации. Разработка программы повышения квалификации специалистов организаций и учреждений сферы образования «Медиатор: цели, содержание, способы деятельности»</a:t>
            </a:r>
          </a:p>
          <a:p>
            <a:pPr marL="0" indent="0">
              <a:buFontTx/>
              <a:buNone/>
            </a:pPr>
            <a:r>
              <a:rPr lang="ru-RU" altLang="ru-RU" sz="2000" smtClean="0">
                <a:solidFill>
                  <a:srgbClr val="CC0000"/>
                </a:solidFill>
              </a:rPr>
              <a:t>III этап </a:t>
            </a:r>
            <a:r>
              <a:rPr lang="ru-RU" altLang="ru-RU" sz="2000" smtClean="0"/>
              <a:t>(январь-ноябрь 2017 г.)  – Разработка универсального пакета методических материалов (методического портфеля) для медиатора вне зависимости от его места работы и должности. </a:t>
            </a:r>
          </a:p>
          <a:p>
            <a:pPr marL="0" indent="0">
              <a:buFontTx/>
              <a:buNone/>
            </a:pPr>
            <a:r>
              <a:rPr lang="ru-RU" altLang="ru-RU" sz="2000" b="1" smtClean="0">
                <a:solidFill>
                  <a:srgbClr val="C00000"/>
                </a:solidFill>
              </a:rPr>
              <a:t>Каждый этап реализации проекта структурирован согласно плану действий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988" y="7938"/>
            <a:ext cx="147478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CC0000"/>
                </a:solidFill>
              </a:rPr>
              <a:t>I</a:t>
            </a:r>
            <a:r>
              <a:rPr lang="ru-RU" dirty="0" smtClean="0">
                <a:solidFill>
                  <a:srgbClr val="CC0000"/>
                </a:solidFill>
              </a:rPr>
              <a:t> этап реализации проекта</a:t>
            </a:r>
            <a:br>
              <a:rPr lang="ru-RU" dirty="0" smtClean="0">
                <a:solidFill>
                  <a:srgbClr val="CC0000"/>
                </a:solidFill>
              </a:rPr>
            </a:br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7879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Организационно – методические мероприятия</a:t>
            </a:r>
          </a:p>
          <a:p>
            <a:pPr>
              <a:defRPr/>
            </a:pPr>
            <a:r>
              <a:rPr lang="ru-RU" sz="2000" dirty="0" smtClean="0"/>
              <a:t>Проведён установочный семинар для участников инновационного проекта «Развитие служб медиации в образовательных организациях Ярославской области»</a:t>
            </a:r>
            <a:endParaRPr lang="en-US" sz="2000" dirty="0" smtClean="0"/>
          </a:p>
          <a:p>
            <a:pPr>
              <a:defRPr/>
            </a:pPr>
            <a:r>
              <a:rPr lang="ru-RU" sz="2000" dirty="0" smtClean="0"/>
              <a:t>Создано сетевое сообщество медиаторов в  </a:t>
            </a:r>
            <a:r>
              <a:rPr lang="en-US" sz="2000" dirty="0" err="1" smtClean="0"/>
              <a:t>openclass</a:t>
            </a:r>
            <a:r>
              <a:rPr lang="ru-RU" sz="2000" dirty="0"/>
              <a:t> </a:t>
            </a:r>
            <a:r>
              <a:rPr lang="ru-RU" sz="2000" dirty="0" smtClean="0"/>
              <a:t>«РИП-Служба медиации-ИРО»</a:t>
            </a:r>
          </a:p>
          <a:p>
            <a:pPr>
              <a:defRPr/>
            </a:pPr>
            <a:r>
              <a:rPr lang="ru-RU" sz="2000" dirty="0" smtClean="0"/>
              <a:t>Проведено заседания «круглого стола» «Создание служб медиации в образовательных организациях: проблемы и решения» </a:t>
            </a:r>
            <a:endParaRPr lang="en-US" sz="2000" dirty="0" smtClean="0"/>
          </a:p>
          <a:p>
            <a:pPr>
              <a:defRPr/>
            </a:pPr>
            <a:r>
              <a:rPr lang="ru-RU" sz="2000" dirty="0" smtClean="0"/>
              <a:t>Разработаны дорожные карты в образовательных организациях, участвующих в инновационном проекте, по созданию модели Службы сопровождения в 2015 году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Обучение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19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2000" smtClean="0"/>
              <a:t>Вебинар «Разработка программы деятельности службы медиации в образовательной организации»</a:t>
            </a:r>
          </a:p>
          <a:p>
            <a:r>
              <a:rPr lang="ru-RU" altLang="ru-RU" sz="2000" smtClean="0"/>
              <a:t>Серия вебинаров «Восстановительный подход к решению конфликтов в образовательной организации и организации школьной службы примирения»</a:t>
            </a:r>
          </a:p>
          <a:p>
            <a:r>
              <a:rPr lang="ru-RU" altLang="ru-RU" sz="2000" smtClean="0"/>
              <a:t>Цикл консультативно – тренинговых занятий по программе: «Обучение навыкам проведения восстановительных программ(медиация и круг сообщества) в рамках создания службы примирения»</a:t>
            </a:r>
          </a:p>
          <a:p>
            <a:endParaRPr lang="ru-RU" altLang="ru-RU" sz="2000" smtClean="0"/>
          </a:p>
          <a:p>
            <a:endParaRPr lang="ru-RU" altLang="ru-RU" smtClean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581525"/>
            <a:ext cx="3095625" cy="223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Участие в конференциях, семинарах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Всероссийская конференция «Как в практике сохранить смысл восстановительного правосудия?»</a:t>
            </a:r>
          </a:p>
          <a:p>
            <a:pPr marL="0" indent="0">
              <a:buFontTx/>
              <a:buNone/>
              <a:defRPr/>
            </a:pPr>
            <a:r>
              <a:rPr lang="ru-RU" dirty="0" smtClean="0"/>
              <a:t>  3-5 июня г. Москва</a:t>
            </a:r>
            <a:endParaRPr lang="en-US" dirty="0" smtClean="0"/>
          </a:p>
          <a:p>
            <a:pPr marL="0" indent="0">
              <a:buFontTx/>
              <a:buNone/>
              <a:defRPr/>
            </a:pPr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3716338"/>
            <a:ext cx="4319588" cy="302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</a:rPr>
              <a:t>Инициативы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26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Подготовка проектной документации для участия в конкурсе Фонда помощи детям в трудной жизненной ситуации с проектом «Формирование и развитие служб медиации в образовательных организациях Ярославской области»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ры">
  <a:themeElements>
    <a:clrScheme name="Шары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Шары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532</TotalTime>
  <Words>626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Шары</vt:lpstr>
      <vt:lpstr>Становление служб медиации  в образовательных организациях Ярославской области</vt:lpstr>
      <vt:lpstr>Участники проекта</vt:lpstr>
      <vt:lpstr>Служба медиации</vt:lpstr>
      <vt:lpstr>Презентация PowerPoint</vt:lpstr>
      <vt:lpstr>Основные этапы  реализации Проекта</vt:lpstr>
      <vt:lpstr>I этап реализации проекта </vt:lpstr>
      <vt:lpstr>Обучение</vt:lpstr>
      <vt:lpstr>Участие в конференциях, семинарах</vt:lpstr>
      <vt:lpstr>Инициативы</vt:lpstr>
      <vt:lpstr>Что необходимо сделать?</vt:lpstr>
      <vt:lpstr>Формы взаимодействия территориальных комиссий с ОО</vt:lpstr>
      <vt:lpstr>Возможности</vt:lpstr>
      <vt:lpstr>Ожидаемые эффекты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развитии служб медиации и её роль в вопросах защиты прав и интересов несовершеннолетних</dc:title>
  <dc:creator>ор г</dc:creator>
  <cp:lastModifiedBy>Светлана Юрьевна Белянчева</cp:lastModifiedBy>
  <cp:revision>44</cp:revision>
  <dcterms:created xsi:type="dcterms:W3CDTF">2014-05-21T17:39:11Z</dcterms:created>
  <dcterms:modified xsi:type="dcterms:W3CDTF">2015-09-03T08:01:56Z</dcterms:modified>
</cp:coreProperties>
</file>