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59" r:id="rId4"/>
    <p:sldId id="260" r:id="rId5"/>
    <p:sldId id="265" r:id="rId6"/>
    <p:sldId id="258" r:id="rId7"/>
    <p:sldId id="261" r:id="rId8"/>
    <p:sldId id="262" r:id="rId9"/>
    <p:sldId id="270" r:id="rId10"/>
    <p:sldId id="272" r:id="rId11"/>
    <p:sldId id="266" r:id="rId12"/>
    <p:sldId id="264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6699"/>
    <a:srgbClr val="FF9900"/>
    <a:srgbClr val="003399"/>
    <a:srgbClr val="CC5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82" autoAdjust="0"/>
  </p:normalViewPr>
  <p:slideViewPr>
    <p:cSldViewPr>
      <p:cViewPr varScale="1">
        <p:scale>
          <a:sx n="111" d="100"/>
          <a:sy n="111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013D-2157-455F-8886-9EBA09E3D0D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8200A96-2748-4F62-8EAA-F9F4B185184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Период реализации проекта</a:t>
          </a:r>
          <a:endParaRPr lang="ru-RU" sz="16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EB5FFC4E-FD74-4BCB-A227-7F7AA7F226BE}" type="parTrans" cxnId="{6471A2E7-DF27-43D9-A464-0A2E0439519A}">
      <dgm:prSet/>
      <dgm:spPr/>
      <dgm:t>
        <a:bodyPr/>
        <a:lstStyle/>
        <a:p>
          <a:endParaRPr lang="ru-RU"/>
        </a:p>
      </dgm:t>
    </dgm:pt>
    <dgm:pt modelId="{F17CF6B1-14B9-46D7-AFF5-BCE8A3A24BD4}" type="sibTrans" cxnId="{6471A2E7-DF27-43D9-A464-0A2E0439519A}">
      <dgm:prSet/>
      <dgm:spPr/>
      <dgm:t>
        <a:bodyPr/>
        <a:lstStyle/>
        <a:p>
          <a:endParaRPr lang="ru-RU"/>
        </a:p>
      </dgm:t>
    </dgm:pt>
    <dgm:pt modelId="{5DE17E67-9330-43A6-9198-AEFC6F1FFD12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24 июля 2017 г. – 30 ноября 2021 г</a:t>
          </a:r>
          <a:r>
            <a:rPr lang="ru-RU" sz="1200" dirty="0" smtClean="0">
              <a:latin typeface="Book Antiqua" pitchFamily="18" charset="0"/>
            </a:rPr>
            <a:t>.</a:t>
          </a:r>
          <a:endParaRPr lang="ru-RU" sz="1200" dirty="0">
            <a:latin typeface="Book Antiqua" pitchFamily="18" charset="0"/>
          </a:endParaRPr>
        </a:p>
      </dgm:t>
    </dgm:pt>
    <dgm:pt modelId="{9E5F4902-0FEE-4E84-AD2A-924D11C2D1FA}" type="parTrans" cxnId="{6E6E4BE3-18C3-4D4C-84AC-F3950CA61ABA}">
      <dgm:prSet/>
      <dgm:spPr/>
      <dgm:t>
        <a:bodyPr/>
        <a:lstStyle/>
        <a:p>
          <a:endParaRPr lang="ru-RU"/>
        </a:p>
      </dgm:t>
    </dgm:pt>
    <dgm:pt modelId="{53850D3A-FC72-4FA5-AB47-2589EFAC6A7E}" type="sibTrans" cxnId="{6E6E4BE3-18C3-4D4C-84AC-F3950CA61ABA}">
      <dgm:prSet/>
      <dgm:spPr/>
      <dgm:t>
        <a:bodyPr/>
        <a:lstStyle/>
        <a:p>
          <a:endParaRPr lang="ru-RU"/>
        </a:p>
      </dgm:t>
    </dgm:pt>
    <dgm:pt modelId="{E3AC3D4D-836D-40CA-BE3A-CB0060603F79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Куратор проекта</a:t>
          </a:r>
          <a:endParaRPr lang="ru-RU" sz="16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EED09F48-35C1-4283-A9B2-3FB15FCE4405}" type="parTrans" cxnId="{78D2E44E-33B8-4411-A2E0-C8D7C94FFF75}">
      <dgm:prSet/>
      <dgm:spPr/>
      <dgm:t>
        <a:bodyPr/>
        <a:lstStyle/>
        <a:p>
          <a:endParaRPr lang="ru-RU"/>
        </a:p>
      </dgm:t>
    </dgm:pt>
    <dgm:pt modelId="{7288928C-75D0-4D1D-86CD-D80515BB003C}" type="sibTrans" cxnId="{78D2E44E-33B8-4411-A2E0-C8D7C94FFF75}">
      <dgm:prSet/>
      <dgm:spPr/>
      <dgm:t>
        <a:bodyPr/>
        <a:lstStyle/>
        <a:p>
          <a:endParaRPr lang="ru-RU"/>
        </a:p>
      </dgm:t>
    </dgm:pt>
    <dgm:pt modelId="{7887C7CA-D9C4-4C3F-8089-B7A3D58A3111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Колесов Р.А., заместитель Председателя Правительства области</a:t>
          </a:r>
          <a:endParaRPr lang="ru-RU" sz="1400" dirty="0">
            <a:latin typeface="Book Antiqua" pitchFamily="18" charset="0"/>
          </a:endParaRPr>
        </a:p>
      </dgm:t>
    </dgm:pt>
    <dgm:pt modelId="{11FD5C56-4F19-4461-9DB3-1F086A60A229}" type="parTrans" cxnId="{5A441703-A487-4C13-AD64-DC2979102307}">
      <dgm:prSet/>
      <dgm:spPr/>
      <dgm:t>
        <a:bodyPr/>
        <a:lstStyle/>
        <a:p>
          <a:endParaRPr lang="ru-RU"/>
        </a:p>
      </dgm:t>
    </dgm:pt>
    <dgm:pt modelId="{D96888F9-D809-436B-90C0-CBFF64E4DB52}" type="sibTrans" cxnId="{5A441703-A487-4C13-AD64-DC2979102307}">
      <dgm:prSet/>
      <dgm:spPr/>
      <dgm:t>
        <a:bodyPr/>
        <a:lstStyle/>
        <a:p>
          <a:endParaRPr lang="ru-RU"/>
        </a:p>
      </dgm:t>
    </dgm:pt>
    <dgm:pt modelId="{76A33BB5-99F3-4B7F-BC8B-07A1093E941A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DDFC8D21-E965-4F73-975D-13B0A35BABBD}" type="parTrans" cxnId="{2808CE3D-B053-4C47-99C6-AE0F53712AF8}">
      <dgm:prSet/>
      <dgm:spPr/>
      <dgm:t>
        <a:bodyPr/>
        <a:lstStyle/>
        <a:p>
          <a:endParaRPr lang="ru-RU"/>
        </a:p>
      </dgm:t>
    </dgm:pt>
    <dgm:pt modelId="{90BC8D3E-A8B3-4AA4-8AAB-2D847F70846A}" type="sibTrans" cxnId="{2808CE3D-B053-4C47-99C6-AE0F53712AF8}">
      <dgm:prSet/>
      <dgm:spPr/>
      <dgm:t>
        <a:bodyPr/>
        <a:lstStyle/>
        <a:p>
          <a:endParaRPr lang="ru-RU"/>
        </a:p>
      </dgm:t>
    </dgm:pt>
    <dgm:pt modelId="{A408B1F2-9359-43E0-8424-5351FBCFDCAB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  <a:endParaRPr lang="ru-RU" sz="1400" dirty="0">
            <a:latin typeface="Book Antiqua" pitchFamily="18" charset="0"/>
          </a:endParaRPr>
        </a:p>
      </dgm:t>
    </dgm:pt>
    <dgm:pt modelId="{75CBE473-8BA3-43AC-998F-F9465BF9CDEA}" type="parTrans" cxnId="{40A1859E-79E0-4B6F-9884-2E721B4B7D2E}">
      <dgm:prSet/>
      <dgm:spPr/>
      <dgm:t>
        <a:bodyPr/>
        <a:lstStyle/>
        <a:p>
          <a:endParaRPr lang="ru-RU"/>
        </a:p>
      </dgm:t>
    </dgm:pt>
    <dgm:pt modelId="{F2EAFB95-7FF0-4665-B489-AF5384D006E0}" type="sibTrans" cxnId="{40A1859E-79E0-4B6F-9884-2E721B4B7D2E}">
      <dgm:prSet/>
      <dgm:spPr/>
      <dgm:t>
        <a:bodyPr/>
        <a:lstStyle/>
        <a:p>
          <a:endParaRPr lang="ru-RU"/>
        </a:p>
      </dgm:t>
    </dgm:pt>
    <dgm:pt modelId="{ABF91B93-1C3A-44AB-B983-F8FEB2C4258D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  <a:endParaRPr lang="ru-RU" sz="1400" dirty="0">
            <a:latin typeface="Book Antiqua" pitchFamily="18" charset="0"/>
          </a:endParaRPr>
        </a:p>
      </dgm:t>
    </dgm:pt>
    <dgm:pt modelId="{EAF5494C-7386-48B9-B826-9CFD7BCBFCF2}" type="parTrans" cxnId="{B559FDFE-1FAF-4946-938F-F282EA2CE729}">
      <dgm:prSet/>
      <dgm:spPr/>
      <dgm:t>
        <a:bodyPr/>
        <a:lstStyle/>
        <a:p>
          <a:endParaRPr lang="ru-RU"/>
        </a:p>
      </dgm:t>
    </dgm:pt>
    <dgm:pt modelId="{429FAB22-D801-45E8-ADF7-E60C6CED006E}" type="sibTrans" cxnId="{B559FDFE-1FAF-4946-938F-F282EA2CE729}">
      <dgm:prSet/>
      <dgm:spPr/>
      <dgm:t>
        <a:bodyPr/>
        <a:lstStyle/>
        <a:p>
          <a:endParaRPr lang="ru-RU"/>
        </a:p>
      </dgm:t>
    </dgm:pt>
    <dgm:pt modelId="{3CE9F554-B29A-483C-AB9D-3350610C0DE4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образовательные организации дополнительного образования</a:t>
          </a:r>
          <a:endParaRPr lang="ru-RU" sz="1400" dirty="0">
            <a:latin typeface="Book Antiqua" pitchFamily="18" charset="0"/>
          </a:endParaRPr>
        </a:p>
      </dgm:t>
    </dgm:pt>
    <dgm:pt modelId="{6709CBF6-9C24-4526-A7B4-6E7C353ECDB9}" type="parTrans" cxnId="{4823EA9C-B606-411A-A73C-D80BF898CC2E}">
      <dgm:prSet/>
      <dgm:spPr/>
      <dgm:t>
        <a:bodyPr/>
        <a:lstStyle/>
        <a:p>
          <a:endParaRPr lang="ru-RU"/>
        </a:p>
      </dgm:t>
    </dgm:pt>
    <dgm:pt modelId="{7D6ED6D7-BD8A-4D6B-A4A5-B7306C329245}" type="sibTrans" cxnId="{4823EA9C-B606-411A-A73C-D80BF898CC2E}">
      <dgm:prSet/>
      <dgm:spPr/>
      <dgm:t>
        <a:bodyPr/>
        <a:lstStyle/>
        <a:p>
          <a:endParaRPr lang="ru-RU"/>
        </a:p>
      </dgm:t>
    </dgm:pt>
    <dgm:pt modelId="{97FD32CB-4D01-4C3B-88A6-B20971D04290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ГОАУ ДПО ЯО «Институт развития образования»</a:t>
          </a:r>
          <a:endParaRPr lang="ru-RU" sz="1400" dirty="0">
            <a:latin typeface="Book Antiqua" pitchFamily="18" charset="0"/>
          </a:endParaRPr>
        </a:p>
      </dgm:t>
    </dgm:pt>
    <dgm:pt modelId="{9DBE4CA6-C7C5-477F-A48F-5E77EF815FF3}" type="parTrans" cxnId="{40046432-D0F3-4535-9F53-47071E69A3FA}">
      <dgm:prSet/>
      <dgm:spPr/>
      <dgm:t>
        <a:bodyPr/>
        <a:lstStyle/>
        <a:p>
          <a:endParaRPr lang="ru-RU"/>
        </a:p>
      </dgm:t>
    </dgm:pt>
    <dgm:pt modelId="{DD94E787-3E67-4ADC-9D09-F10E8A748725}" type="sibTrans" cxnId="{40046432-D0F3-4535-9F53-47071E69A3FA}">
      <dgm:prSet/>
      <dgm:spPr/>
      <dgm:t>
        <a:bodyPr/>
        <a:lstStyle/>
        <a:p>
          <a:endParaRPr lang="ru-RU"/>
        </a:p>
      </dgm:t>
    </dgm:pt>
    <dgm:pt modelId="{D70731B4-F7DB-4A3B-B3CF-7CBAB3A498C5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Основание для инициации проекта</a:t>
          </a:r>
          <a:endParaRPr lang="ru-RU" sz="16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AC90F4D-BD92-4EC3-B4FD-470C1C1B8E9E}" type="parTrans" cxnId="{89232BF0-E489-4E2C-9B10-3C5B5CD6B7B2}">
      <dgm:prSet/>
      <dgm:spPr/>
      <dgm:t>
        <a:bodyPr/>
        <a:lstStyle/>
        <a:p>
          <a:endParaRPr lang="ru-RU"/>
        </a:p>
      </dgm:t>
    </dgm:pt>
    <dgm:pt modelId="{DB161ADE-AD5F-4DE1-8AA7-9C1F6F0F8909}" type="sibTrans" cxnId="{89232BF0-E489-4E2C-9B10-3C5B5CD6B7B2}">
      <dgm:prSet/>
      <dgm:spPr/>
      <dgm:t>
        <a:bodyPr/>
        <a:lstStyle/>
        <a:p>
          <a:endParaRPr lang="ru-RU"/>
        </a:p>
      </dgm:t>
    </dgm:pt>
    <dgm:pt modelId="{964D574D-DB53-4587-BDA5-B38497A0C2CA}">
      <dgm:prSet/>
      <dgm:spPr/>
      <dgm:t>
        <a:bodyPr/>
        <a:lstStyle/>
        <a:p>
          <a:endParaRPr lang="ru-RU"/>
        </a:p>
      </dgm:t>
    </dgm:pt>
    <dgm:pt modelId="{26C785C2-DE94-47BA-9C50-13EECBD8D259}" type="parTrans" cxnId="{FAD8B725-FDC0-4EEF-8680-A8100A0978CD}">
      <dgm:prSet/>
      <dgm:spPr/>
      <dgm:t>
        <a:bodyPr/>
        <a:lstStyle/>
        <a:p>
          <a:endParaRPr lang="ru-RU"/>
        </a:p>
      </dgm:t>
    </dgm:pt>
    <dgm:pt modelId="{D207471F-F37E-4127-AD05-2D622D7AC424}" type="sibTrans" cxnId="{FAD8B725-FDC0-4EEF-8680-A8100A0978CD}">
      <dgm:prSet/>
      <dgm:spPr/>
      <dgm:t>
        <a:bodyPr/>
        <a:lstStyle/>
        <a:p>
          <a:endParaRPr lang="ru-RU"/>
        </a:p>
      </dgm:t>
    </dgm:pt>
    <dgm:pt modelId="{05571E10-8638-4A82-8E60-18F449EA67E5}" type="pres">
      <dgm:prSet presAssocID="{E3DE013D-2157-455F-8886-9EBA09E3D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4C8EE-B6D6-40E8-BEFB-88C6E876AD52}" type="pres">
      <dgm:prSet presAssocID="{D70731B4-F7DB-4A3B-B3CF-7CBAB3A498C5}" presName="linNode" presStyleCnt="0"/>
      <dgm:spPr/>
    </dgm:pt>
    <dgm:pt modelId="{D677BC77-A78B-4692-AFC8-30774E124D57}" type="pres">
      <dgm:prSet presAssocID="{D70731B4-F7DB-4A3B-B3CF-7CBAB3A498C5}" presName="parentText" presStyleLbl="node1" presStyleIdx="0" presStyleCnt="4" custLinFactNeighborX="196" custLinFactNeighborY="-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77FF-6B99-4824-9865-0CA0F926950C}" type="pres">
      <dgm:prSet presAssocID="{D70731B4-F7DB-4A3B-B3CF-7CBAB3A498C5}" presName="descendantText" presStyleLbl="alignAccFollowNode1" presStyleIdx="0" presStyleCnt="4" custScaleY="120880" custLinFactNeighborX="1" custLinFactNeighborY="1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1F3A-9103-454E-B4DB-7E69564868EB}" type="pres">
      <dgm:prSet presAssocID="{DB161ADE-AD5F-4DE1-8AA7-9C1F6F0F8909}" presName="sp" presStyleCnt="0"/>
      <dgm:spPr/>
    </dgm:pt>
    <dgm:pt modelId="{EC6AE9F1-607C-40E5-8EE1-23D3D5342162}" type="pres">
      <dgm:prSet presAssocID="{68200A96-2748-4F62-8EAA-F9F4B185184C}" presName="linNode" presStyleCnt="0"/>
      <dgm:spPr/>
    </dgm:pt>
    <dgm:pt modelId="{A41FCED5-0AE4-4D8D-AE4A-BC98CDB82E7D}" type="pres">
      <dgm:prSet presAssocID="{68200A96-2748-4F62-8EAA-F9F4B185184C}" presName="parentText" presStyleLbl="node1" presStyleIdx="1" presStyleCnt="4" custScaleY="78133" custLinFactNeighborX="196" custLinFactNeighborY="-2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178FD-3CC2-4D90-9ACD-B7F4096C98D8}" type="pres">
      <dgm:prSet presAssocID="{68200A96-2748-4F62-8EAA-F9F4B185184C}" presName="descendantText" presStyleLbl="alignAccFollowNode1" presStyleIdx="1" presStyleCnt="4" custScaleY="79943" custLinFactNeighborX="1" custLinFactNeighborY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E839-356D-4140-8A87-3B991063B0ED}" type="pres">
      <dgm:prSet presAssocID="{F17CF6B1-14B9-46D7-AFF5-BCE8A3A24BD4}" presName="sp" presStyleCnt="0"/>
      <dgm:spPr/>
    </dgm:pt>
    <dgm:pt modelId="{ABBD9664-2149-4170-BB7C-7E9A8EC8BF6D}" type="pres">
      <dgm:prSet presAssocID="{E3AC3D4D-836D-40CA-BE3A-CB0060603F79}" presName="linNode" presStyleCnt="0"/>
      <dgm:spPr/>
    </dgm:pt>
    <dgm:pt modelId="{0792C71C-BFBC-46BE-87B3-8A929F2BB7DB}" type="pres">
      <dgm:prSet presAssocID="{E3AC3D4D-836D-40CA-BE3A-CB0060603F79}" presName="parentText" presStyleLbl="node1" presStyleIdx="2" presStyleCnt="4" custScaleY="74456" custLinFactNeighborX="196" custLinFactNeighborY="-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7FE4D-4EF3-41F3-937A-33FF4F9B5D6F}" type="pres">
      <dgm:prSet presAssocID="{E3AC3D4D-836D-40CA-BE3A-CB0060603F79}" presName="descendantText" presStyleLbl="alignAccFollowNode1" presStyleIdx="2" presStyleCnt="4" custScaleY="80337" custLinFactNeighborX="1" custLinFactNeighborY="-9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3AFF5-A96D-4B24-8D82-F910BC6A02A2}" type="pres">
      <dgm:prSet presAssocID="{7288928C-75D0-4D1D-86CD-D80515BB003C}" presName="sp" presStyleCnt="0"/>
      <dgm:spPr/>
    </dgm:pt>
    <dgm:pt modelId="{01719D31-8903-4F43-AA05-2E4F6B02E99F}" type="pres">
      <dgm:prSet presAssocID="{76A33BB5-99F3-4B7F-BC8B-07A1093E941A}" presName="linNode" presStyleCnt="0"/>
      <dgm:spPr/>
    </dgm:pt>
    <dgm:pt modelId="{6DD6DF75-EC20-4608-965E-337E700682B5}" type="pres">
      <dgm:prSet presAssocID="{76A33BB5-99F3-4B7F-BC8B-07A1093E941A}" presName="parentText" presStyleLbl="node1" presStyleIdx="3" presStyleCnt="4" custScaleY="136399" custLinFactNeighborX="196" custLinFactNeighborY="-8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BC3C-1683-4281-A540-56AC9EE33133}" type="pres">
      <dgm:prSet presAssocID="{76A33BB5-99F3-4B7F-BC8B-07A1093E941A}" presName="descendantText" presStyleLbl="alignAccFollowNode1" presStyleIdx="3" presStyleCnt="4" custScaleY="170239" custLinFactNeighborX="98" custLinFactNeighborY="-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52FD7-EBE7-4CD0-8862-FFC4DC5CE795}" type="presOf" srcId="{E3DE013D-2157-455F-8886-9EBA09E3D0DF}" destId="{05571E10-8638-4A82-8E60-18F449EA67E5}" srcOrd="0" destOrd="0" presId="urn:microsoft.com/office/officeart/2005/8/layout/vList5"/>
    <dgm:cxn modelId="{2808CE3D-B053-4C47-99C6-AE0F53712AF8}" srcId="{E3DE013D-2157-455F-8886-9EBA09E3D0DF}" destId="{76A33BB5-99F3-4B7F-BC8B-07A1093E941A}" srcOrd="3" destOrd="0" parTransId="{DDFC8D21-E965-4F73-975D-13B0A35BABBD}" sibTransId="{90BC8D3E-A8B3-4AA4-8AAB-2D847F70846A}"/>
    <dgm:cxn modelId="{510294FF-2F3C-4D1F-9F60-0C9CEDA73A76}" type="presOf" srcId="{3CE9F554-B29A-483C-AB9D-3350610C0DE4}" destId="{8F02BC3C-1683-4281-A540-56AC9EE33133}" srcOrd="0" destOrd="2" presId="urn:microsoft.com/office/officeart/2005/8/layout/vList5"/>
    <dgm:cxn modelId="{89232BF0-E489-4E2C-9B10-3C5B5CD6B7B2}" srcId="{E3DE013D-2157-455F-8886-9EBA09E3D0DF}" destId="{D70731B4-F7DB-4A3B-B3CF-7CBAB3A498C5}" srcOrd="0" destOrd="0" parTransId="{AAC90F4D-BD92-4EC3-B4FD-470C1C1B8E9E}" sibTransId="{DB161ADE-AD5F-4DE1-8AA7-9C1F6F0F8909}"/>
    <dgm:cxn modelId="{78D2E44E-33B8-4411-A2E0-C8D7C94FFF75}" srcId="{E3DE013D-2157-455F-8886-9EBA09E3D0DF}" destId="{E3AC3D4D-836D-40CA-BE3A-CB0060603F79}" srcOrd="2" destOrd="0" parTransId="{EED09F48-35C1-4283-A9B2-3FB15FCE4405}" sibTransId="{7288928C-75D0-4D1D-86CD-D80515BB003C}"/>
    <dgm:cxn modelId="{E9891250-540E-4724-8DCC-ED55B6A6595B}" type="presOf" srcId="{76A33BB5-99F3-4B7F-BC8B-07A1093E941A}" destId="{6DD6DF75-EC20-4608-965E-337E700682B5}" srcOrd="0" destOrd="0" presId="urn:microsoft.com/office/officeart/2005/8/layout/vList5"/>
    <dgm:cxn modelId="{4B11CDE8-F626-472B-85B9-23C7B6F4A4D0}" type="presOf" srcId="{97FD32CB-4D01-4C3B-88A6-B20971D04290}" destId="{8F02BC3C-1683-4281-A540-56AC9EE33133}" srcOrd="0" destOrd="3" presId="urn:microsoft.com/office/officeart/2005/8/layout/vList5"/>
    <dgm:cxn modelId="{6E6E4BE3-18C3-4D4C-84AC-F3950CA61ABA}" srcId="{68200A96-2748-4F62-8EAA-F9F4B185184C}" destId="{5DE17E67-9330-43A6-9198-AEFC6F1FFD12}" srcOrd="0" destOrd="0" parTransId="{9E5F4902-0FEE-4E84-AD2A-924D11C2D1FA}" sibTransId="{53850D3A-FC72-4FA5-AB47-2589EFAC6A7E}"/>
    <dgm:cxn modelId="{40A1859E-79E0-4B6F-9884-2E721B4B7D2E}" srcId="{76A33BB5-99F3-4B7F-BC8B-07A1093E941A}" destId="{A408B1F2-9359-43E0-8424-5351FBCFDCAB}" srcOrd="0" destOrd="0" parTransId="{75CBE473-8BA3-43AC-998F-F9465BF9CDEA}" sibTransId="{F2EAFB95-7FF0-4665-B489-AF5384D006E0}"/>
    <dgm:cxn modelId="{5A441703-A487-4C13-AD64-DC2979102307}" srcId="{E3AC3D4D-836D-40CA-BE3A-CB0060603F79}" destId="{7887C7CA-D9C4-4C3F-8089-B7A3D58A3111}" srcOrd="0" destOrd="0" parTransId="{11FD5C56-4F19-4461-9DB3-1F086A60A229}" sibTransId="{D96888F9-D809-436B-90C0-CBFF64E4DB52}"/>
    <dgm:cxn modelId="{4823EA9C-B606-411A-A73C-D80BF898CC2E}" srcId="{76A33BB5-99F3-4B7F-BC8B-07A1093E941A}" destId="{3CE9F554-B29A-483C-AB9D-3350610C0DE4}" srcOrd="2" destOrd="0" parTransId="{6709CBF6-9C24-4526-A7B4-6E7C353ECDB9}" sibTransId="{7D6ED6D7-BD8A-4D6B-A4A5-B7306C329245}"/>
    <dgm:cxn modelId="{31F8A1E1-48BD-4E24-A231-80C09FDD5D2C}" type="presOf" srcId="{ABF91B93-1C3A-44AB-B983-F8FEB2C4258D}" destId="{8F02BC3C-1683-4281-A540-56AC9EE33133}" srcOrd="0" destOrd="1" presId="urn:microsoft.com/office/officeart/2005/8/layout/vList5"/>
    <dgm:cxn modelId="{B1879481-07BE-4316-95ED-38019B1B52E1}" type="presOf" srcId="{5DE17E67-9330-43A6-9198-AEFC6F1FFD12}" destId="{C40178FD-3CC2-4D90-9ACD-B7F4096C98D8}" srcOrd="0" destOrd="0" presId="urn:microsoft.com/office/officeart/2005/8/layout/vList5"/>
    <dgm:cxn modelId="{B559FDFE-1FAF-4946-938F-F282EA2CE729}" srcId="{76A33BB5-99F3-4B7F-BC8B-07A1093E941A}" destId="{ABF91B93-1C3A-44AB-B983-F8FEB2C4258D}" srcOrd="1" destOrd="0" parTransId="{EAF5494C-7386-48B9-B826-9CFD7BCBFCF2}" sibTransId="{429FAB22-D801-45E8-ADF7-E60C6CED006E}"/>
    <dgm:cxn modelId="{6471A2E7-DF27-43D9-A464-0A2E0439519A}" srcId="{E3DE013D-2157-455F-8886-9EBA09E3D0DF}" destId="{68200A96-2748-4F62-8EAA-F9F4B185184C}" srcOrd="1" destOrd="0" parTransId="{EB5FFC4E-FD74-4BCB-A227-7F7AA7F226BE}" sibTransId="{F17CF6B1-14B9-46D7-AFF5-BCE8A3A24BD4}"/>
    <dgm:cxn modelId="{5257022C-4705-4ACC-97B8-F0CC669698F4}" type="presOf" srcId="{E3AC3D4D-836D-40CA-BE3A-CB0060603F79}" destId="{0792C71C-BFBC-46BE-87B3-8A929F2BB7DB}" srcOrd="0" destOrd="0" presId="urn:microsoft.com/office/officeart/2005/8/layout/vList5"/>
    <dgm:cxn modelId="{383CB0FA-A24C-41C2-AD0E-F85D2AFD508B}" type="presOf" srcId="{7887C7CA-D9C4-4C3F-8089-B7A3D58A3111}" destId="{9C67FE4D-4EF3-41F3-937A-33FF4F9B5D6F}" srcOrd="0" destOrd="0" presId="urn:microsoft.com/office/officeart/2005/8/layout/vList5"/>
    <dgm:cxn modelId="{0C24F2D7-A5EF-4E81-AA70-6A7A4C658B7C}" type="presOf" srcId="{A408B1F2-9359-43E0-8424-5351FBCFDCAB}" destId="{8F02BC3C-1683-4281-A540-56AC9EE33133}" srcOrd="0" destOrd="0" presId="urn:microsoft.com/office/officeart/2005/8/layout/vList5"/>
    <dgm:cxn modelId="{B6D612F5-2A73-46F8-80FE-6FB6979752E0}" type="presOf" srcId="{964D574D-DB53-4587-BDA5-B38497A0C2CA}" destId="{675E77FF-6B99-4824-9865-0CA0F926950C}" srcOrd="0" destOrd="0" presId="urn:microsoft.com/office/officeart/2005/8/layout/vList5"/>
    <dgm:cxn modelId="{EB84C037-6DA6-441D-B116-CFE8DF57C145}" type="presOf" srcId="{68200A96-2748-4F62-8EAA-F9F4B185184C}" destId="{A41FCED5-0AE4-4D8D-AE4A-BC98CDB82E7D}" srcOrd="0" destOrd="0" presId="urn:microsoft.com/office/officeart/2005/8/layout/vList5"/>
    <dgm:cxn modelId="{B85CDD50-1D48-40F2-93F2-071999DC6129}" type="presOf" srcId="{D70731B4-F7DB-4A3B-B3CF-7CBAB3A498C5}" destId="{D677BC77-A78B-4692-AFC8-30774E124D57}" srcOrd="0" destOrd="0" presId="urn:microsoft.com/office/officeart/2005/8/layout/vList5"/>
    <dgm:cxn modelId="{FAD8B725-FDC0-4EEF-8680-A8100A0978CD}" srcId="{D70731B4-F7DB-4A3B-B3CF-7CBAB3A498C5}" destId="{964D574D-DB53-4587-BDA5-B38497A0C2CA}" srcOrd="0" destOrd="0" parTransId="{26C785C2-DE94-47BA-9C50-13EECBD8D259}" sibTransId="{D207471F-F37E-4127-AD05-2D622D7AC424}"/>
    <dgm:cxn modelId="{40046432-D0F3-4535-9F53-47071E69A3FA}" srcId="{76A33BB5-99F3-4B7F-BC8B-07A1093E941A}" destId="{97FD32CB-4D01-4C3B-88A6-B20971D04290}" srcOrd="3" destOrd="0" parTransId="{9DBE4CA6-C7C5-477F-A48F-5E77EF815FF3}" sibTransId="{DD94E787-3E67-4ADC-9D09-F10E8A748725}"/>
    <dgm:cxn modelId="{937014FE-CFD7-4C02-BE18-D4ECEBFCD89C}" type="presParOf" srcId="{05571E10-8638-4A82-8E60-18F449EA67E5}" destId="{4FB4C8EE-B6D6-40E8-BEFB-88C6E876AD52}" srcOrd="0" destOrd="0" presId="urn:microsoft.com/office/officeart/2005/8/layout/vList5"/>
    <dgm:cxn modelId="{74A2EEF9-EFDD-417C-958A-E33BC01A16C9}" type="presParOf" srcId="{4FB4C8EE-B6D6-40E8-BEFB-88C6E876AD52}" destId="{D677BC77-A78B-4692-AFC8-30774E124D57}" srcOrd="0" destOrd="0" presId="urn:microsoft.com/office/officeart/2005/8/layout/vList5"/>
    <dgm:cxn modelId="{CCF3F38C-344F-49F5-BAAC-B1279D299F99}" type="presParOf" srcId="{4FB4C8EE-B6D6-40E8-BEFB-88C6E876AD52}" destId="{675E77FF-6B99-4824-9865-0CA0F926950C}" srcOrd="1" destOrd="0" presId="urn:microsoft.com/office/officeart/2005/8/layout/vList5"/>
    <dgm:cxn modelId="{EF4EF0B6-2C7C-4DA2-9B4E-EF95FBEC2004}" type="presParOf" srcId="{05571E10-8638-4A82-8E60-18F449EA67E5}" destId="{B2A31F3A-9103-454E-B4DB-7E69564868EB}" srcOrd="1" destOrd="0" presId="urn:microsoft.com/office/officeart/2005/8/layout/vList5"/>
    <dgm:cxn modelId="{7591EF00-6F01-4C85-BE00-42E0D6534A5B}" type="presParOf" srcId="{05571E10-8638-4A82-8E60-18F449EA67E5}" destId="{EC6AE9F1-607C-40E5-8EE1-23D3D5342162}" srcOrd="2" destOrd="0" presId="urn:microsoft.com/office/officeart/2005/8/layout/vList5"/>
    <dgm:cxn modelId="{0C51B4F0-C913-41B9-A2E1-F0675C65F7C3}" type="presParOf" srcId="{EC6AE9F1-607C-40E5-8EE1-23D3D5342162}" destId="{A41FCED5-0AE4-4D8D-AE4A-BC98CDB82E7D}" srcOrd="0" destOrd="0" presId="urn:microsoft.com/office/officeart/2005/8/layout/vList5"/>
    <dgm:cxn modelId="{38F02D18-DF89-4303-965A-89C8F8A50BE5}" type="presParOf" srcId="{EC6AE9F1-607C-40E5-8EE1-23D3D5342162}" destId="{C40178FD-3CC2-4D90-9ACD-B7F4096C98D8}" srcOrd="1" destOrd="0" presId="urn:microsoft.com/office/officeart/2005/8/layout/vList5"/>
    <dgm:cxn modelId="{395F51CB-6520-47AB-9CD2-5C0CFD18C75D}" type="presParOf" srcId="{05571E10-8638-4A82-8E60-18F449EA67E5}" destId="{74B6E839-356D-4140-8A87-3B991063B0ED}" srcOrd="3" destOrd="0" presId="urn:microsoft.com/office/officeart/2005/8/layout/vList5"/>
    <dgm:cxn modelId="{E1B77A60-9090-4119-8F22-9F7007406D11}" type="presParOf" srcId="{05571E10-8638-4A82-8E60-18F449EA67E5}" destId="{ABBD9664-2149-4170-BB7C-7E9A8EC8BF6D}" srcOrd="4" destOrd="0" presId="urn:microsoft.com/office/officeart/2005/8/layout/vList5"/>
    <dgm:cxn modelId="{E2BD000E-D9A5-4B8C-BBC9-1B8DA8D6561E}" type="presParOf" srcId="{ABBD9664-2149-4170-BB7C-7E9A8EC8BF6D}" destId="{0792C71C-BFBC-46BE-87B3-8A929F2BB7DB}" srcOrd="0" destOrd="0" presId="urn:microsoft.com/office/officeart/2005/8/layout/vList5"/>
    <dgm:cxn modelId="{B5F1B1E2-FD9A-49D9-805D-18482E8031A6}" type="presParOf" srcId="{ABBD9664-2149-4170-BB7C-7E9A8EC8BF6D}" destId="{9C67FE4D-4EF3-41F3-937A-33FF4F9B5D6F}" srcOrd="1" destOrd="0" presId="urn:microsoft.com/office/officeart/2005/8/layout/vList5"/>
    <dgm:cxn modelId="{81182886-28D1-4061-A66D-B1505B38E5B7}" type="presParOf" srcId="{05571E10-8638-4A82-8E60-18F449EA67E5}" destId="{6D53AFF5-A96D-4B24-8D82-F910BC6A02A2}" srcOrd="5" destOrd="0" presId="urn:microsoft.com/office/officeart/2005/8/layout/vList5"/>
    <dgm:cxn modelId="{57B50E03-3553-465A-AA31-793ACDE466E6}" type="presParOf" srcId="{05571E10-8638-4A82-8E60-18F449EA67E5}" destId="{01719D31-8903-4F43-AA05-2E4F6B02E99F}" srcOrd="6" destOrd="0" presId="urn:microsoft.com/office/officeart/2005/8/layout/vList5"/>
    <dgm:cxn modelId="{164AADCD-6C5D-472A-A2FB-97889D128292}" type="presParOf" srcId="{01719D31-8903-4F43-AA05-2E4F6B02E99F}" destId="{6DD6DF75-EC20-4608-965E-337E700682B5}" srcOrd="0" destOrd="0" presId="urn:microsoft.com/office/officeart/2005/8/layout/vList5"/>
    <dgm:cxn modelId="{E8C10ADD-1444-473B-97F0-53CD95B051F9}" type="presParOf" srcId="{01719D31-8903-4F43-AA05-2E4F6B02E99F}" destId="{8F02BC3C-1683-4281-A540-56AC9EE33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03E3A-6955-4720-A2AF-1A08C8CBE3C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EB010B32-C1D6-49AD-8CE1-7EF487348B8E}">
      <dgm:prSet phldrT="[Текст]" custT="1"/>
      <dgm:spPr/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развитие технической и естественнонаучной направленности дополнительного образования детей</a:t>
          </a:r>
          <a:endParaRPr lang="ru-RU" sz="1600" dirty="0"/>
        </a:p>
      </dgm:t>
    </dgm:pt>
    <dgm:pt modelId="{3F7BCA4F-5DAF-40D6-9372-AECA08538D55}" type="parTrans" cxnId="{0B90C6BB-211D-4CA5-92E8-EBC8830D3FD8}">
      <dgm:prSet/>
      <dgm:spPr/>
      <dgm:t>
        <a:bodyPr/>
        <a:lstStyle/>
        <a:p>
          <a:endParaRPr lang="ru-RU"/>
        </a:p>
      </dgm:t>
    </dgm:pt>
    <dgm:pt modelId="{AB932B1A-7C0D-4B6A-89E3-F423D76DAFA0}" type="sibTrans" cxnId="{0B90C6BB-211D-4CA5-92E8-EBC8830D3FD8}">
      <dgm:prSet/>
      <dgm:spPr/>
      <dgm:t>
        <a:bodyPr/>
        <a:lstStyle/>
        <a:p>
          <a:endParaRPr lang="ru-RU"/>
        </a:p>
      </dgm:t>
    </dgm:pt>
    <dgm:pt modelId="{0273EAE3-F778-4522-91EF-297351013E2F}">
      <dgm:prSet phldrT="[Текст]" custT="1"/>
      <dgm:spPr/>
      <dgm:t>
        <a:bodyPr/>
        <a:lstStyle/>
        <a:p>
          <a:r>
            <a:rPr lang="ru-RU" sz="1600" b="1" dirty="0" smtClean="0"/>
            <a:t>обновление инфраструктуры, оборудования и средств обучения дополнительного образования детей с учётом формирования нового содержания дополнительного образования</a:t>
          </a:r>
          <a:endParaRPr lang="ru-RU" sz="1600" dirty="0"/>
        </a:p>
      </dgm:t>
    </dgm:pt>
    <dgm:pt modelId="{3F1CCDBF-58E5-4D74-A107-DB34D8CE072B}" type="parTrans" cxnId="{3D6CA6EC-6443-4B09-9F5E-5CBCA2C04AD3}">
      <dgm:prSet/>
      <dgm:spPr/>
      <dgm:t>
        <a:bodyPr/>
        <a:lstStyle/>
        <a:p>
          <a:endParaRPr lang="ru-RU"/>
        </a:p>
      </dgm:t>
    </dgm:pt>
    <dgm:pt modelId="{0A69BAD0-187A-4A5C-A1F6-E856377F2DCE}" type="sibTrans" cxnId="{3D6CA6EC-6443-4B09-9F5E-5CBCA2C04AD3}">
      <dgm:prSet/>
      <dgm:spPr/>
      <dgm:t>
        <a:bodyPr/>
        <a:lstStyle/>
        <a:p>
          <a:endParaRPr lang="ru-RU"/>
        </a:p>
      </dgm:t>
    </dgm:pt>
    <dgm:pt modelId="{2B5E4EAB-E55F-4364-8327-942A3E38BA19}">
      <dgm:prSet phldrT="[Текст]" custT="1"/>
      <dgm:spPr/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развитие региональной системы дополнительного образования детей</a:t>
          </a:r>
          <a:endParaRPr lang="ru-RU" sz="1600" dirty="0"/>
        </a:p>
      </dgm:t>
    </dgm:pt>
    <dgm:pt modelId="{C4A941BE-2EDF-4210-A1FD-F7A89BBE6CD2}" type="sibTrans" cxnId="{CEAFBBF3-B263-4B0E-BC12-C99002DF3AC9}">
      <dgm:prSet/>
      <dgm:spPr/>
      <dgm:t>
        <a:bodyPr/>
        <a:lstStyle/>
        <a:p>
          <a:endParaRPr lang="ru-RU"/>
        </a:p>
      </dgm:t>
    </dgm:pt>
    <dgm:pt modelId="{CC81A984-A7EF-4C2A-BB0E-D23F4B6BB915}" type="parTrans" cxnId="{CEAFBBF3-B263-4B0E-BC12-C99002DF3AC9}">
      <dgm:prSet/>
      <dgm:spPr/>
      <dgm:t>
        <a:bodyPr/>
        <a:lstStyle/>
        <a:p>
          <a:endParaRPr lang="ru-RU"/>
        </a:p>
      </dgm:t>
    </dgm:pt>
    <dgm:pt modelId="{B7CB8C42-1EA5-4DC6-A93B-5BD0B59438D6}" type="pres">
      <dgm:prSet presAssocID="{CCD03E3A-6955-4720-A2AF-1A08C8CBE3CB}" presName="Name0" presStyleCnt="0">
        <dgm:presLayoutVars>
          <dgm:dir/>
          <dgm:resizeHandles val="exact"/>
        </dgm:presLayoutVars>
      </dgm:prSet>
      <dgm:spPr/>
    </dgm:pt>
    <dgm:pt modelId="{3210F5EC-B9BF-4488-8E62-F0A2ACADC98C}" type="pres">
      <dgm:prSet presAssocID="{CCD03E3A-6955-4720-A2AF-1A08C8CBE3CB}" presName="bkgdShp" presStyleLbl="alignAccFollowNode1" presStyleIdx="0" presStyleCnt="1" custScaleX="97999" custScaleY="97433" custLinFactNeighborX="-1750" custLinFactNeighborY="-1553"/>
      <dgm:spPr/>
    </dgm:pt>
    <dgm:pt modelId="{0CD3F686-7D7B-469B-A2AF-3A44228ED6BA}" type="pres">
      <dgm:prSet presAssocID="{CCD03E3A-6955-4720-A2AF-1A08C8CBE3CB}" presName="linComp" presStyleCnt="0"/>
      <dgm:spPr/>
    </dgm:pt>
    <dgm:pt modelId="{0CF6FE26-620E-4CF8-A677-217C52D7DE87}" type="pres">
      <dgm:prSet presAssocID="{2B5E4EAB-E55F-4364-8327-942A3E38BA19}" presName="compNode" presStyleCnt="0"/>
      <dgm:spPr/>
    </dgm:pt>
    <dgm:pt modelId="{8CCD4D83-B86E-428C-B63E-8D0C3CCAC226}" type="pres">
      <dgm:prSet presAssocID="{2B5E4EAB-E55F-4364-8327-942A3E38BA19}" presName="node" presStyleLbl="node1" presStyleIdx="0" presStyleCnt="3" custScaleY="9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735F4-D7A3-4A94-9628-D7315BD94877}" type="pres">
      <dgm:prSet presAssocID="{2B5E4EAB-E55F-4364-8327-942A3E38BA19}" presName="invisiNode" presStyleLbl="node1" presStyleIdx="0" presStyleCnt="3"/>
      <dgm:spPr/>
    </dgm:pt>
    <dgm:pt modelId="{7B1F5118-5124-4305-98FD-F91E9FCEF1C1}" type="pres">
      <dgm:prSet presAssocID="{2B5E4EAB-E55F-4364-8327-942A3E38BA19}" presName="imagNode" presStyleLbl="fgImgPlace1" presStyleIdx="0" presStyleCnt="3" custScaleX="94895" custScaleY="117415" custLinFactNeighborX="2556" custLinFactNeighborY="-4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3553E8-93C0-409B-AA8C-4E20A7B1E035}" type="pres">
      <dgm:prSet presAssocID="{C4A941BE-2EDF-4210-A1FD-F7A89BBE6C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BB2F07-BC60-4BE8-8A4E-3293F4F31708}" type="pres">
      <dgm:prSet presAssocID="{EB010B32-C1D6-49AD-8CE1-7EF487348B8E}" presName="compNode" presStyleCnt="0"/>
      <dgm:spPr/>
    </dgm:pt>
    <dgm:pt modelId="{4435833B-6711-4469-8314-0C16CB05AAF8}" type="pres">
      <dgm:prSet presAssocID="{EB010B32-C1D6-49AD-8CE1-7EF487348B8E}" presName="node" presStyleLbl="node1" presStyleIdx="1" presStyleCnt="3" custScaleY="92860" custLinFactNeighborX="-638" custLinFactNeighborY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0E1E3-9CD9-4670-BAD9-5CFD2944DD51}" type="pres">
      <dgm:prSet presAssocID="{EB010B32-C1D6-49AD-8CE1-7EF487348B8E}" presName="invisiNode" presStyleLbl="node1" presStyleIdx="1" presStyleCnt="3"/>
      <dgm:spPr/>
    </dgm:pt>
    <dgm:pt modelId="{ABD8D728-8F53-46DF-8C3F-DB196340DA3D}" type="pres">
      <dgm:prSet presAssocID="{EB010B32-C1D6-49AD-8CE1-7EF487348B8E}" presName="imagNode" presStyleLbl="fgImgPlace1" presStyleIdx="1" presStyleCnt="3" custScaleX="95318" custScaleY="114645" custLinFactNeighborX="0" custLinFactNeighborY="-16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8E0387-C4E8-4183-A4C7-931075CDE7F9}" type="pres">
      <dgm:prSet presAssocID="{AB932B1A-7C0D-4B6A-89E3-F423D76DAF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6AA4ED-AC30-401E-B380-95B1F83131CE}" type="pres">
      <dgm:prSet presAssocID="{0273EAE3-F778-4522-91EF-297351013E2F}" presName="compNode" presStyleCnt="0"/>
      <dgm:spPr/>
    </dgm:pt>
    <dgm:pt modelId="{7FD272A7-80E1-4F79-BAED-C7BD85C8A1C7}" type="pres">
      <dgm:prSet presAssocID="{0273EAE3-F778-4522-91EF-297351013E2F}" presName="node" presStyleLbl="node1" presStyleIdx="2" presStyleCnt="3" custScaleY="9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8668C-12CE-4A5C-96BC-8BE35CFC366F}" type="pres">
      <dgm:prSet presAssocID="{0273EAE3-F778-4522-91EF-297351013E2F}" presName="invisiNode" presStyleLbl="node1" presStyleIdx="2" presStyleCnt="3"/>
      <dgm:spPr/>
    </dgm:pt>
    <dgm:pt modelId="{5A4CC7BE-3512-4481-A886-8247A01C6D80}" type="pres">
      <dgm:prSet presAssocID="{0273EAE3-F778-4522-91EF-297351013E2F}" presName="imagNode" presStyleLbl="fgImgPlace1" presStyleIdx="2" presStyleCnt="3" custScaleX="94895" custScaleY="116641" custLinFactNeighborX="-2979" custLinFactNeighborY="-1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FCF470-8F88-435A-A1BE-5C7089465279}" type="presOf" srcId="{2B5E4EAB-E55F-4364-8327-942A3E38BA19}" destId="{8CCD4D83-B86E-428C-B63E-8D0C3CCAC226}" srcOrd="0" destOrd="0" presId="urn:microsoft.com/office/officeart/2005/8/layout/pList2#1"/>
    <dgm:cxn modelId="{42513BCF-748C-4266-814A-A8BCAD993DA0}" type="presOf" srcId="{AB932B1A-7C0D-4B6A-89E3-F423D76DAFA0}" destId="{708E0387-C4E8-4183-A4C7-931075CDE7F9}" srcOrd="0" destOrd="0" presId="urn:microsoft.com/office/officeart/2005/8/layout/pList2#1"/>
    <dgm:cxn modelId="{3D6CA6EC-6443-4B09-9F5E-5CBCA2C04AD3}" srcId="{CCD03E3A-6955-4720-A2AF-1A08C8CBE3CB}" destId="{0273EAE3-F778-4522-91EF-297351013E2F}" srcOrd="2" destOrd="0" parTransId="{3F1CCDBF-58E5-4D74-A107-DB34D8CE072B}" sibTransId="{0A69BAD0-187A-4A5C-A1F6-E856377F2DCE}"/>
    <dgm:cxn modelId="{0B90C6BB-211D-4CA5-92E8-EBC8830D3FD8}" srcId="{CCD03E3A-6955-4720-A2AF-1A08C8CBE3CB}" destId="{EB010B32-C1D6-49AD-8CE1-7EF487348B8E}" srcOrd="1" destOrd="0" parTransId="{3F7BCA4F-5DAF-40D6-9372-AECA08538D55}" sibTransId="{AB932B1A-7C0D-4B6A-89E3-F423D76DAFA0}"/>
    <dgm:cxn modelId="{6E6696F4-8DD0-4C18-BE9C-E451B8C55B5D}" type="presOf" srcId="{EB010B32-C1D6-49AD-8CE1-7EF487348B8E}" destId="{4435833B-6711-4469-8314-0C16CB05AAF8}" srcOrd="0" destOrd="0" presId="urn:microsoft.com/office/officeart/2005/8/layout/pList2#1"/>
    <dgm:cxn modelId="{0CD0D341-CE11-4201-84F6-4DE291EB96AC}" type="presOf" srcId="{0273EAE3-F778-4522-91EF-297351013E2F}" destId="{7FD272A7-80E1-4F79-BAED-C7BD85C8A1C7}" srcOrd="0" destOrd="0" presId="urn:microsoft.com/office/officeart/2005/8/layout/pList2#1"/>
    <dgm:cxn modelId="{CEAFBBF3-B263-4B0E-BC12-C99002DF3AC9}" srcId="{CCD03E3A-6955-4720-A2AF-1A08C8CBE3CB}" destId="{2B5E4EAB-E55F-4364-8327-942A3E38BA19}" srcOrd="0" destOrd="0" parTransId="{CC81A984-A7EF-4C2A-BB0E-D23F4B6BB915}" sibTransId="{C4A941BE-2EDF-4210-A1FD-F7A89BBE6CD2}"/>
    <dgm:cxn modelId="{EB545D5C-AD8A-4ED9-912E-D8CC6FCCDD9B}" type="presOf" srcId="{CCD03E3A-6955-4720-A2AF-1A08C8CBE3CB}" destId="{B7CB8C42-1EA5-4DC6-A93B-5BD0B59438D6}" srcOrd="0" destOrd="0" presId="urn:microsoft.com/office/officeart/2005/8/layout/pList2#1"/>
    <dgm:cxn modelId="{45123C26-ED5E-4521-9539-02CA2CF870C6}" type="presOf" srcId="{C4A941BE-2EDF-4210-A1FD-F7A89BBE6CD2}" destId="{353553E8-93C0-409B-AA8C-4E20A7B1E035}" srcOrd="0" destOrd="0" presId="urn:microsoft.com/office/officeart/2005/8/layout/pList2#1"/>
    <dgm:cxn modelId="{77AF96D9-24E2-4ECF-B925-BE4802A7CC9D}" type="presParOf" srcId="{B7CB8C42-1EA5-4DC6-A93B-5BD0B59438D6}" destId="{3210F5EC-B9BF-4488-8E62-F0A2ACADC98C}" srcOrd="0" destOrd="0" presId="urn:microsoft.com/office/officeart/2005/8/layout/pList2#1"/>
    <dgm:cxn modelId="{1C610BC6-8E97-4CB4-A83A-1AD8FE435205}" type="presParOf" srcId="{B7CB8C42-1EA5-4DC6-A93B-5BD0B59438D6}" destId="{0CD3F686-7D7B-469B-A2AF-3A44228ED6BA}" srcOrd="1" destOrd="0" presId="urn:microsoft.com/office/officeart/2005/8/layout/pList2#1"/>
    <dgm:cxn modelId="{397E5C17-5F7F-498F-BCBF-8B74EFF1BF43}" type="presParOf" srcId="{0CD3F686-7D7B-469B-A2AF-3A44228ED6BA}" destId="{0CF6FE26-620E-4CF8-A677-217C52D7DE87}" srcOrd="0" destOrd="0" presId="urn:microsoft.com/office/officeart/2005/8/layout/pList2#1"/>
    <dgm:cxn modelId="{7D12F4BC-0E41-448E-9DBB-5FD77DEE3237}" type="presParOf" srcId="{0CF6FE26-620E-4CF8-A677-217C52D7DE87}" destId="{8CCD4D83-B86E-428C-B63E-8D0C3CCAC226}" srcOrd="0" destOrd="0" presId="urn:microsoft.com/office/officeart/2005/8/layout/pList2#1"/>
    <dgm:cxn modelId="{AF306CDE-B467-4E6F-ADA4-0C6C2DD6B854}" type="presParOf" srcId="{0CF6FE26-620E-4CF8-A677-217C52D7DE87}" destId="{B7D735F4-D7A3-4A94-9628-D7315BD94877}" srcOrd="1" destOrd="0" presId="urn:microsoft.com/office/officeart/2005/8/layout/pList2#1"/>
    <dgm:cxn modelId="{6C81E4D0-EBC1-4A27-9073-1E860F750492}" type="presParOf" srcId="{0CF6FE26-620E-4CF8-A677-217C52D7DE87}" destId="{7B1F5118-5124-4305-98FD-F91E9FCEF1C1}" srcOrd="2" destOrd="0" presId="urn:microsoft.com/office/officeart/2005/8/layout/pList2#1"/>
    <dgm:cxn modelId="{1B0AB11B-9048-4AD7-8E85-77401FFAD047}" type="presParOf" srcId="{0CD3F686-7D7B-469B-A2AF-3A44228ED6BA}" destId="{353553E8-93C0-409B-AA8C-4E20A7B1E035}" srcOrd="1" destOrd="0" presId="urn:microsoft.com/office/officeart/2005/8/layout/pList2#1"/>
    <dgm:cxn modelId="{51B9166D-437C-420E-8ABE-1A27B89EED33}" type="presParOf" srcId="{0CD3F686-7D7B-469B-A2AF-3A44228ED6BA}" destId="{B1BB2F07-BC60-4BE8-8A4E-3293F4F31708}" srcOrd="2" destOrd="0" presId="urn:microsoft.com/office/officeart/2005/8/layout/pList2#1"/>
    <dgm:cxn modelId="{3F46097D-ACB3-4928-B5EB-38696BB4577B}" type="presParOf" srcId="{B1BB2F07-BC60-4BE8-8A4E-3293F4F31708}" destId="{4435833B-6711-4469-8314-0C16CB05AAF8}" srcOrd="0" destOrd="0" presId="urn:microsoft.com/office/officeart/2005/8/layout/pList2#1"/>
    <dgm:cxn modelId="{DB768A7D-3F29-45C3-8A68-5634940FB183}" type="presParOf" srcId="{B1BB2F07-BC60-4BE8-8A4E-3293F4F31708}" destId="{9050E1E3-9CD9-4670-BAD9-5CFD2944DD51}" srcOrd="1" destOrd="0" presId="urn:microsoft.com/office/officeart/2005/8/layout/pList2#1"/>
    <dgm:cxn modelId="{47AC26E3-E06F-4EB5-B5F7-65A300BC5E76}" type="presParOf" srcId="{B1BB2F07-BC60-4BE8-8A4E-3293F4F31708}" destId="{ABD8D728-8F53-46DF-8C3F-DB196340DA3D}" srcOrd="2" destOrd="0" presId="urn:microsoft.com/office/officeart/2005/8/layout/pList2#1"/>
    <dgm:cxn modelId="{568A8DA7-2045-4FBB-A28F-FD058112D389}" type="presParOf" srcId="{0CD3F686-7D7B-469B-A2AF-3A44228ED6BA}" destId="{708E0387-C4E8-4183-A4C7-931075CDE7F9}" srcOrd="3" destOrd="0" presId="urn:microsoft.com/office/officeart/2005/8/layout/pList2#1"/>
    <dgm:cxn modelId="{43076CBB-A4C3-4888-8D55-A1EFD2544D52}" type="presParOf" srcId="{0CD3F686-7D7B-469B-A2AF-3A44228ED6BA}" destId="{0A6AA4ED-AC30-401E-B380-95B1F83131CE}" srcOrd="4" destOrd="0" presId="urn:microsoft.com/office/officeart/2005/8/layout/pList2#1"/>
    <dgm:cxn modelId="{14F1B75D-F367-4B25-A92F-4C021EE35EB7}" type="presParOf" srcId="{0A6AA4ED-AC30-401E-B380-95B1F83131CE}" destId="{7FD272A7-80E1-4F79-BAED-C7BD85C8A1C7}" srcOrd="0" destOrd="0" presId="urn:microsoft.com/office/officeart/2005/8/layout/pList2#1"/>
    <dgm:cxn modelId="{7B70DFD9-0F82-4E22-BB71-AB74B6791586}" type="presParOf" srcId="{0A6AA4ED-AC30-401E-B380-95B1F83131CE}" destId="{E398668C-12CE-4A5C-96BC-8BE35CFC366F}" srcOrd="1" destOrd="0" presId="urn:microsoft.com/office/officeart/2005/8/layout/pList2#1"/>
    <dgm:cxn modelId="{05C98636-079B-447B-95F7-7F6EB5DB7C49}" type="presParOf" srcId="{0A6AA4ED-AC30-401E-B380-95B1F83131CE}" destId="{5A4CC7BE-3512-4481-A886-8247A01C6D8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Региональный модельный центр дополнительного образования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dirty="0">
            <a:latin typeface="Book Antiqua" pitchFamily="18" charset="0"/>
          </a:endParaRP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C7266388-6742-40E4-8835-211AED272A08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</a:t>
          </a:r>
          <a:r>
            <a:rPr lang="ru-RU" dirty="0" smtClean="0"/>
            <a:t>ния</a:t>
          </a:r>
          <a:endParaRPr lang="ru-RU" dirty="0"/>
        </a:p>
      </dgm:t>
    </dgm:pt>
    <dgm:pt modelId="{0EA06E91-8C1D-420A-AAED-01F1E99111BE}" type="parTrans" cxnId="{7F0A07B6-3C61-48D3-AE34-BD909A985925}">
      <dgm:prSet/>
      <dgm:spPr/>
      <dgm:t>
        <a:bodyPr/>
        <a:lstStyle/>
        <a:p>
          <a:endParaRPr lang="ru-RU"/>
        </a:p>
      </dgm:t>
    </dgm:pt>
    <dgm:pt modelId="{47E563ED-E08E-4477-8E00-A6F43B21886D}" type="sibTrans" cxnId="{7F0A07B6-3C61-48D3-AE34-BD909A985925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dirty="0">
            <a:latin typeface="Book Antiqua" pitchFamily="18" charset="0"/>
          </a:endParaRP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7428148F-CC61-405C-AF30-7413974C09A2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образования</a:t>
          </a:r>
          <a:endParaRPr lang="ru-RU" dirty="0">
            <a:latin typeface="Book Antiqua" pitchFamily="18" charset="0"/>
          </a:endParaRPr>
        </a:p>
      </dgm:t>
    </dgm:pt>
    <dgm:pt modelId="{6DE5885B-5CE8-4EC9-8661-5E50D120BF7D}" type="parTrans" cxnId="{1B9F70C2-043E-47E6-A06E-AF6361DD4D9C}">
      <dgm:prSet/>
      <dgm:spPr/>
      <dgm:t>
        <a:bodyPr/>
        <a:lstStyle/>
        <a:p>
          <a:endParaRPr lang="ru-RU"/>
        </a:p>
      </dgm:t>
    </dgm:pt>
    <dgm:pt modelId="{9A4279AC-FCF0-44BB-B58C-EF067664CC53}" type="sibTrans" cxnId="{1B9F70C2-043E-47E6-A06E-AF6361DD4D9C}">
      <dgm:prSet/>
      <dgm:spPr/>
      <dgm:t>
        <a:bodyPr/>
        <a:lstStyle/>
        <a:p>
          <a:endParaRPr lang="ru-RU"/>
        </a:p>
      </dgm:t>
    </dgm:pt>
    <dgm:pt modelId="{1455B4D7-7A74-44D1-9A3C-854B7333E1D8}">
      <dgm:prSet phldrT="[Текст]"/>
      <dgm:spPr/>
      <dgm:t>
        <a:bodyPr/>
        <a:lstStyle/>
        <a:p>
          <a:r>
            <a:rPr lang="ru-RU" dirty="0" smtClean="0"/>
            <a:t>Организация дополнительного образования</a:t>
          </a:r>
          <a:endParaRPr lang="ru-RU" dirty="0"/>
        </a:p>
      </dgm:t>
    </dgm:pt>
    <dgm:pt modelId="{0D9D88EA-B161-4F4E-A73B-AF5AB446E10F}" type="sibTrans" cxnId="{BE033162-84B6-45C0-870D-3E58F93BE9CC}">
      <dgm:prSet/>
      <dgm:spPr/>
      <dgm:t>
        <a:bodyPr/>
        <a:lstStyle/>
        <a:p>
          <a:endParaRPr lang="ru-RU"/>
        </a:p>
      </dgm:t>
    </dgm:pt>
    <dgm:pt modelId="{329246C6-FA53-4E2E-A7C4-F8160DFA3771}" type="parTrans" cxnId="{BE033162-84B6-45C0-870D-3E58F93BE9CC}">
      <dgm:prSet/>
      <dgm:spPr/>
      <dgm:t>
        <a:bodyPr/>
        <a:lstStyle/>
        <a:p>
          <a:endParaRPr lang="ru-RU"/>
        </a:p>
      </dgm:t>
    </dgm:pt>
    <dgm:pt modelId="{1CD17333-E8A0-4259-98B4-876C5F1EB368}">
      <dgm:prSet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образовани</a:t>
          </a:r>
          <a:r>
            <a:rPr lang="ru-RU" dirty="0" smtClean="0"/>
            <a:t>я</a:t>
          </a:r>
          <a:endParaRPr lang="ru-RU" dirty="0"/>
        </a:p>
      </dgm:t>
    </dgm:pt>
    <dgm:pt modelId="{876DBBB1-6DB1-411D-8B16-D6E08679924A}" type="parTrans" cxnId="{2F25577D-2742-4FC1-8F9C-ECBA69506801}">
      <dgm:prSet/>
      <dgm:spPr/>
      <dgm:t>
        <a:bodyPr/>
        <a:lstStyle/>
        <a:p>
          <a:endParaRPr lang="ru-RU"/>
        </a:p>
      </dgm:t>
    </dgm:pt>
    <dgm:pt modelId="{994EF1D0-29AF-4F94-BBBB-0AAFC24A1AED}" type="sibTrans" cxnId="{2F25577D-2742-4FC1-8F9C-ECBA69506801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BCCA92-E9A0-4A6A-80A9-D2E2173BFB31}" type="pres">
      <dgm:prSet presAssocID="{FFBE32EA-BA9B-46F9-AF9C-C6F0FADD9B59}" presName="hierRoot1" presStyleCnt="0"/>
      <dgm:spPr/>
    </dgm:pt>
    <dgm:pt modelId="{A5A16778-94A8-412B-8966-20E2C5DD0497}" type="pres">
      <dgm:prSet presAssocID="{FFBE32EA-BA9B-46F9-AF9C-C6F0FADD9B59}" presName="composite" presStyleCnt="0"/>
      <dgm:spPr/>
    </dgm:pt>
    <dgm:pt modelId="{95419C52-BCDB-47B7-B9BF-2A82933B4A66}" type="pres">
      <dgm:prSet presAssocID="{FFBE32EA-BA9B-46F9-AF9C-C6F0FADD9B59}" presName="background" presStyleLbl="node0" presStyleIdx="0" presStyleCnt="1"/>
      <dgm:spPr/>
    </dgm:pt>
    <dgm:pt modelId="{1C99A1DA-089F-4A03-BB7E-332059EA9623}" type="pres">
      <dgm:prSet presAssocID="{FFBE32EA-BA9B-46F9-AF9C-C6F0FADD9B59}" presName="text" presStyleLbl="fgAcc0" presStyleIdx="0" presStyleCnt="1" custScaleX="126209" custScaleY="113602" custLinFactNeighborX="-2539" custLinFactNeighborY="-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E8E19-7459-4CF2-9A6E-AE6B963EA316}" type="pres">
      <dgm:prSet presAssocID="{FFBE32EA-BA9B-46F9-AF9C-C6F0FADD9B59}" presName="hierChild2" presStyleCnt="0"/>
      <dgm:spPr/>
    </dgm:pt>
    <dgm:pt modelId="{7FBAD6B7-27D7-4667-9619-633E1E37193C}" type="pres">
      <dgm:prSet presAssocID="{0D506809-4308-4799-88C9-EF2173D21F7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BE5FED-34A9-49B9-8D77-03CAE966179F}" type="pres">
      <dgm:prSet presAssocID="{B7B82F32-BA72-4BB1-8342-3115EF8C4C37}" presName="hierRoot2" presStyleCnt="0"/>
      <dgm:spPr/>
    </dgm:pt>
    <dgm:pt modelId="{2CB8FDAF-1E3D-4A86-BCC1-2C1493054549}" type="pres">
      <dgm:prSet presAssocID="{B7B82F32-BA72-4BB1-8342-3115EF8C4C37}" presName="composite2" presStyleCnt="0"/>
      <dgm:spPr/>
    </dgm:pt>
    <dgm:pt modelId="{3E06C63C-ADC4-437E-93B6-E5B0B8C77A37}" type="pres">
      <dgm:prSet presAssocID="{B7B82F32-BA72-4BB1-8342-3115EF8C4C37}" presName="background2" presStyleLbl="node2" presStyleIdx="0" presStyleCnt="2"/>
      <dgm:spPr/>
    </dgm:pt>
    <dgm:pt modelId="{B6C2A10E-E412-4632-9A26-F82EC400EA74}" type="pres">
      <dgm:prSet presAssocID="{B7B82F32-BA72-4BB1-8342-3115EF8C4C37}" presName="text2" presStyleLbl="fgAcc2" presStyleIdx="0" presStyleCnt="2" custScaleX="146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7576D-2225-44A5-9DCA-09FA595D5187}" type="pres">
      <dgm:prSet presAssocID="{B7B82F32-BA72-4BB1-8342-3115EF8C4C37}" presName="hierChild3" presStyleCnt="0"/>
      <dgm:spPr/>
    </dgm:pt>
    <dgm:pt modelId="{1CD435BA-0F9D-47D1-B022-14B5BA1DAD49}" type="pres">
      <dgm:prSet presAssocID="{329246C6-FA53-4E2E-A7C4-F8160DFA377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C9FB22C-468B-4AA9-9FEF-E1FAACE182AD}" type="pres">
      <dgm:prSet presAssocID="{1455B4D7-7A74-44D1-9A3C-854B7333E1D8}" presName="hierRoot3" presStyleCnt="0"/>
      <dgm:spPr/>
    </dgm:pt>
    <dgm:pt modelId="{43CCA1F8-A6F8-488F-B76C-6C4845EA0803}" type="pres">
      <dgm:prSet presAssocID="{1455B4D7-7A74-44D1-9A3C-854B7333E1D8}" presName="composite3" presStyleCnt="0"/>
      <dgm:spPr/>
    </dgm:pt>
    <dgm:pt modelId="{953AEB11-AE60-4E42-BB3A-01972348496A}" type="pres">
      <dgm:prSet presAssocID="{1455B4D7-7A74-44D1-9A3C-854B7333E1D8}" presName="background3" presStyleLbl="node3" presStyleIdx="0" presStyleCnt="4"/>
      <dgm:spPr/>
    </dgm:pt>
    <dgm:pt modelId="{DCDBC958-FA2A-44B4-A63A-06D9EDEA611A}" type="pres">
      <dgm:prSet presAssocID="{1455B4D7-7A74-44D1-9A3C-854B7333E1D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25064-FB26-4CB6-832D-7725F6AF5FE5}" type="pres">
      <dgm:prSet presAssocID="{1455B4D7-7A74-44D1-9A3C-854B7333E1D8}" presName="hierChild4" presStyleCnt="0"/>
      <dgm:spPr/>
    </dgm:pt>
    <dgm:pt modelId="{EBEF8C12-D8DE-468C-A0F0-D1C03E0E481A}" type="pres">
      <dgm:prSet presAssocID="{0EA06E91-8C1D-420A-AAED-01F1E99111B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25025CC-2B34-40A1-92E6-F47E94D39A39}" type="pres">
      <dgm:prSet presAssocID="{C7266388-6742-40E4-8835-211AED272A08}" presName="hierRoot3" presStyleCnt="0"/>
      <dgm:spPr/>
    </dgm:pt>
    <dgm:pt modelId="{81103C7F-47B7-4ADF-BDE7-49F1209E3E6C}" type="pres">
      <dgm:prSet presAssocID="{C7266388-6742-40E4-8835-211AED272A08}" presName="composite3" presStyleCnt="0"/>
      <dgm:spPr/>
    </dgm:pt>
    <dgm:pt modelId="{F236E189-3709-42A2-BF62-23C95F99DDA1}" type="pres">
      <dgm:prSet presAssocID="{C7266388-6742-40E4-8835-211AED272A08}" presName="background3" presStyleLbl="node3" presStyleIdx="1" presStyleCnt="4"/>
      <dgm:spPr/>
    </dgm:pt>
    <dgm:pt modelId="{476768E1-5248-41A6-972A-C01F9B156D50}" type="pres">
      <dgm:prSet presAssocID="{C7266388-6742-40E4-8835-211AED272A0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9EA7B-35D0-483D-A710-5E026AC87D4A}" type="pres">
      <dgm:prSet presAssocID="{C7266388-6742-40E4-8835-211AED272A08}" presName="hierChild4" presStyleCnt="0"/>
      <dgm:spPr/>
    </dgm:pt>
    <dgm:pt modelId="{CFC562A0-85B6-405C-82A2-D07929A0295F}" type="pres">
      <dgm:prSet presAssocID="{4975652E-0AB7-4DA6-9C82-4892E0C9BEE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1C6CF6-D5AF-4CD9-B9E5-58236BDA82DF}" type="pres">
      <dgm:prSet presAssocID="{E667BD8B-06E3-44F8-818B-13354E2B3346}" presName="hierRoot2" presStyleCnt="0"/>
      <dgm:spPr/>
    </dgm:pt>
    <dgm:pt modelId="{7963567A-FD62-44ED-BDCC-30EA036439DB}" type="pres">
      <dgm:prSet presAssocID="{E667BD8B-06E3-44F8-818B-13354E2B3346}" presName="composite2" presStyleCnt="0"/>
      <dgm:spPr/>
    </dgm:pt>
    <dgm:pt modelId="{E075F52F-250F-4D42-B45A-73C5CD80A85A}" type="pres">
      <dgm:prSet presAssocID="{E667BD8B-06E3-44F8-818B-13354E2B3346}" presName="background2" presStyleLbl="node2" presStyleIdx="1" presStyleCnt="2"/>
      <dgm:spPr/>
    </dgm:pt>
    <dgm:pt modelId="{F47356C8-38AA-4FC0-81B9-B6FCFDE8FD08}" type="pres">
      <dgm:prSet presAssocID="{E667BD8B-06E3-44F8-818B-13354E2B3346}" presName="text2" presStyleLbl="fgAcc2" presStyleIdx="1" presStyleCnt="2" custScaleX="155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3A6F-FE89-4CDD-86DF-F464EC2EBA14}" type="pres">
      <dgm:prSet presAssocID="{E667BD8B-06E3-44F8-818B-13354E2B3346}" presName="hierChild3" presStyleCnt="0"/>
      <dgm:spPr/>
    </dgm:pt>
    <dgm:pt modelId="{68ADF0DC-22EA-405A-9D4D-D22B0A6059C8}" type="pres">
      <dgm:prSet presAssocID="{876DBBB1-6DB1-411D-8B16-D6E08679924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10013D9-D200-4D7D-8BC4-3E42A480EE4C}" type="pres">
      <dgm:prSet presAssocID="{1CD17333-E8A0-4259-98B4-876C5F1EB368}" presName="hierRoot3" presStyleCnt="0"/>
      <dgm:spPr/>
    </dgm:pt>
    <dgm:pt modelId="{25488F39-0C22-4CA9-BD6B-CF09889BA433}" type="pres">
      <dgm:prSet presAssocID="{1CD17333-E8A0-4259-98B4-876C5F1EB368}" presName="composite3" presStyleCnt="0"/>
      <dgm:spPr/>
    </dgm:pt>
    <dgm:pt modelId="{68CCA5A9-5506-4FC9-8F83-39A2430FCF33}" type="pres">
      <dgm:prSet presAssocID="{1CD17333-E8A0-4259-98B4-876C5F1EB368}" presName="background3" presStyleLbl="node3" presStyleIdx="2" presStyleCnt="4"/>
      <dgm:spPr/>
    </dgm:pt>
    <dgm:pt modelId="{C2F6DAF8-512C-4EAD-AC5E-84BA28FE3BE5}" type="pres">
      <dgm:prSet presAssocID="{1CD17333-E8A0-4259-98B4-876C5F1EB36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8061-6A2E-464B-85CF-9C5BB84DA666}" type="pres">
      <dgm:prSet presAssocID="{1CD17333-E8A0-4259-98B4-876C5F1EB368}" presName="hierChild4" presStyleCnt="0"/>
      <dgm:spPr/>
    </dgm:pt>
    <dgm:pt modelId="{4DDB249A-86BE-472E-8342-46566D823CB7}" type="pres">
      <dgm:prSet presAssocID="{6DE5885B-5CE8-4EC9-8661-5E50D120BF7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68F7DB2-DDE8-4BE4-8DFF-599DD2159A22}" type="pres">
      <dgm:prSet presAssocID="{7428148F-CC61-405C-AF30-7413974C09A2}" presName="hierRoot3" presStyleCnt="0"/>
      <dgm:spPr/>
    </dgm:pt>
    <dgm:pt modelId="{AE166852-5698-409C-ABB6-68C58001AFE0}" type="pres">
      <dgm:prSet presAssocID="{7428148F-CC61-405C-AF30-7413974C09A2}" presName="composite3" presStyleCnt="0"/>
      <dgm:spPr/>
    </dgm:pt>
    <dgm:pt modelId="{2E7C2E31-C8D6-40EA-8DCA-704D70BD8F65}" type="pres">
      <dgm:prSet presAssocID="{7428148F-CC61-405C-AF30-7413974C09A2}" presName="background3" presStyleLbl="node3" presStyleIdx="3" presStyleCnt="4"/>
      <dgm:spPr/>
    </dgm:pt>
    <dgm:pt modelId="{AB9EBBBF-7D86-47A5-A9C3-0BDC2FD8C323}" type="pres">
      <dgm:prSet presAssocID="{7428148F-CC61-405C-AF30-7413974C09A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D78FA-852E-4AD1-AF14-BEB6A44F6A08}" type="pres">
      <dgm:prSet presAssocID="{7428148F-CC61-405C-AF30-7413974C09A2}" presName="hierChild4" presStyleCnt="0"/>
      <dgm:spPr/>
    </dgm:pt>
  </dgm:ptLst>
  <dgm:cxnLst>
    <dgm:cxn modelId="{BE033162-84B6-45C0-870D-3E58F93BE9CC}" srcId="{B7B82F32-BA72-4BB1-8342-3115EF8C4C37}" destId="{1455B4D7-7A74-44D1-9A3C-854B7333E1D8}" srcOrd="0" destOrd="0" parTransId="{329246C6-FA53-4E2E-A7C4-F8160DFA3771}" sibTransId="{0D9D88EA-B161-4F4E-A73B-AF5AB446E10F}"/>
    <dgm:cxn modelId="{1B9F70C2-043E-47E6-A06E-AF6361DD4D9C}" srcId="{E667BD8B-06E3-44F8-818B-13354E2B3346}" destId="{7428148F-CC61-405C-AF30-7413974C09A2}" srcOrd="1" destOrd="0" parTransId="{6DE5885B-5CE8-4EC9-8661-5E50D120BF7D}" sibTransId="{9A4279AC-FCF0-44BB-B58C-EF067664CC53}"/>
    <dgm:cxn modelId="{7F0A07B6-3C61-48D3-AE34-BD909A985925}" srcId="{B7B82F32-BA72-4BB1-8342-3115EF8C4C37}" destId="{C7266388-6742-40E4-8835-211AED272A08}" srcOrd="1" destOrd="0" parTransId="{0EA06E91-8C1D-420A-AAED-01F1E99111BE}" sibTransId="{47E563ED-E08E-4477-8E00-A6F43B21886D}"/>
    <dgm:cxn modelId="{1B686574-D3A6-4C9D-B2F7-524C77CA0DF1}" type="presOf" srcId="{E667BD8B-06E3-44F8-818B-13354E2B3346}" destId="{F47356C8-38AA-4FC0-81B9-B6FCFDE8FD08}" srcOrd="0" destOrd="0" presId="urn:microsoft.com/office/officeart/2005/8/layout/hierarchy1"/>
    <dgm:cxn modelId="{2F25577D-2742-4FC1-8F9C-ECBA69506801}" srcId="{E667BD8B-06E3-44F8-818B-13354E2B3346}" destId="{1CD17333-E8A0-4259-98B4-876C5F1EB368}" srcOrd="0" destOrd="0" parTransId="{876DBBB1-6DB1-411D-8B16-D6E08679924A}" sibTransId="{994EF1D0-29AF-4F94-BBBB-0AAFC24A1AED}"/>
    <dgm:cxn modelId="{B59C57CC-4FA9-42A4-A988-E8A226E0D0F5}" type="presOf" srcId="{BD1113DF-BCE7-4F7B-AE9D-FCADF4B1B7B6}" destId="{89CAF399-04A8-4D56-B924-B11A48761B23}" srcOrd="0" destOrd="0" presId="urn:microsoft.com/office/officeart/2005/8/layout/hierarchy1"/>
    <dgm:cxn modelId="{E9A8496A-2A42-4BC3-B27A-F243928317DC}" type="presOf" srcId="{0EA06E91-8C1D-420A-AAED-01F1E99111BE}" destId="{EBEF8C12-D8DE-468C-A0F0-D1C03E0E481A}" srcOrd="0" destOrd="0" presId="urn:microsoft.com/office/officeart/2005/8/layout/hierarchy1"/>
    <dgm:cxn modelId="{3EC69CF0-CA96-4E9C-B0E9-DF6CC0850B44}" type="presOf" srcId="{1CD17333-E8A0-4259-98B4-876C5F1EB368}" destId="{C2F6DAF8-512C-4EAD-AC5E-84BA28FE3BE5}" srcOrd="0" destOrd="0" presId="urn:microsoft.com/office/officeart/2005/8/layout/hierarchy1"/>
    <dgm:cxn modelId="{18550AE7-8282-4B7D-B625-C7E1B338432C}" type="presOf" srcId="{C7266388-6742-40E4-8835-211AED272A08}" destId="{476768E1-5248-41A6-972A-C01F9B156D50}" srcOrd="0" destOrd="0" presId="urn:microsoft.com/office/officeart/2005/8/layout/hierarchy1"/>
    <dgm:cxn modelId="{2AAB78DC-13A0-4BD5-94E8-14619A40CD0E}" type="presOf" srcId="{1455B4D7-7A74-44D1-9A3C-854B7333E1D8}" destId="{DCDBC958-FA2A-44B4-A63A-06D9EDEA611A}" srcOrd="0" destOrd="0" presId="urn:microsoft.com/office/officeart/2005/8/layout/hierarchy1"/>
    <dgm:cxn modelId="{E8C31042-4EA6-4F5B-86BB-7FF186C6D049}" type="presOf" srcId="{B7B82F32-BA72-4BB1-8342-3115EF8C4C37}" destId="{B6C2A10E-E412-4632-9A26-F82EC400EA74}" srcOrd="0" destOrd="0" presId="urn:microsoft.com/office/officeart/2005/8/layout/hierarchy1"/>
    <dgm:cxn modelId="{F0DE1537-B881-440F-91CA-88AB9A914147}" type="presOf" srcId="{329246C6-FA53-4E2E-A7C4-F8160DFA3771}" destId="{1CD435BA-0F9D-47D1-B022-14B5BA1DAD49}" srcOrd="0" destOrd="0" presId="urn:microsoft.com/office/officeart/2005/8/layout/hierarchy1"/>
    <dgm:cxn modelId="{CF5FA0DC-E642-46A1-97C4-10453EF6E8F1}" srcId="{FFBE32EA-BA9B-46F9-AF9C-C6F0FADD9B59}" destId="{B7B82F32-BA72-4BB1-8342-3115EF8C4C37}" srcOrd="0" destOrd="0" parTransId="{0D506809-4308-4799-88C9-EF2173D21F7B}" sibTransId="{D8D81A00-F6E5-4F9E-A81F-75BCED8A006F}"/>
    <dgm:cxn modelId="{A31E8091-A668-483F-8760-30601BFB7C19}" type="presOf" srcId="{FFBE32EA-BA9B-46F9-AF9C-C6F0FADD9B59}" destId="{1C99A1DA-089F-4A03-BB7E-332059EA9623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2BDD0B4A-2F7A-4C14-8031-7269AF88783A}" type="presOf" srcId="{0D506809-4308-4799-88C9-EF2173D21F7B}" destId="{7FBAD6B7-27D7-4667-9619-633E1E37193C}" srcOrd="0" destOrd="0" presId="urn:microsoft.com/office/officeart/2005/8/layout/hierarchy1"/>
    <dgm:cxn modelId="{EC9FD683-6A8C-4B3C-9C11-892F253DD87C}" type="presOf" srcId="{7428148F-CC61-405C-AF30-7413974C09A2}" destId="{AB9EBBBF-7D86-47A5-A9C3-0BDC2FD8C323}" srcOrd="0" destOrd="0" presId="urn:microsoft.com/office/officeart/2005/8/layout/hierarchy1"/>
    <dgm:cxn modelId="{A9A6E249-A0DD-4626-ACDA-4CD25CEBB073}" type="presOf" srcId="{6DE5885B-5CE8-4EC9-8661-5E50D120BF7D}" destId="{4DDB249A-86BE-472E-8342-46566D823CB7}" srcOrd="0" destOrd="0" presId="urn:microsoft.com/office/officeart/2005/8/layout/hierarchy1"/>
    <dgm:cxn modelId="{9E371175-4194-4A3F-8698-07CEB0B1DF4C}" srcId="{FFBE32EA-BA9B-46F9-AF9C-C6F0FADD9B59}" destId="{E667BD8B-06E3-44F8-818B-13354E2B3346}" srcOrd="1" destOrd="0" parTransId="{4975652E-0AB7-4DA6-9C82-4892E0C9BEE7}" sibTransId="{EF0A49D1-D485-4D22-90C0-1E1B62AEA97F}"/>
    <dgm:cxn modelId="{A72231BB-E506-4B66-BB44-C28B7D543BBF}" type="presOf" srcId="{4975652E-0AB7-4DA6-9C82-4892E0C9BEE7}" destId="{CFC562A0-85B6-405C-82A2-D07929A0295F}" srcOrd="0" destOrd="0" presId="urn:microsoft.com/office/officeart/2005/8/layout/hierarchy1"/>
    <dgm:cxn modelId="{117F638F-05FF-496E-9407-898545FB4784}" type="presOf" srcId="{876DBBB1-6DB1-411D-8B16-D6E08679924A}" destId="{68ADF0DC-22EA-405A-9D4D-D22B0A6059C8}" srcOrd="0" destOrd="0" presId="urn:microsoft.com/office/officeart/2005/8/layout/hierarchy1"/>
    <dgm:cxn modelId="{DA1A6DCB-FA86-413F-A6A8-CF95DD672CC9}" type="presParOf" srcId="{89CAF399-04A8-4D56-B924-B11A48761B23}" destId="{FCBCCA92-E9A0-4A6A-80A9-D2E2173BFB31}" srcOrd="0" destOrd="0" presId="urn:microsoft.com/office/officeart/2005/8/layout/hierarchy1"/>
    <dgm:cxn modelId="{FB0550DD-F99E-44D9-BD03-81F2B4EF7296}" type="presParOf" srcId="{FCBCCA92-E9A0-4A6A-80A9-D2E2173BFB31}" destId="{A5A16778-94A8-412B-8966-20E2C5DD0497}" srcOrd="0" destOrd="0" presId="urn:microsoft.com/office/officeart/2005/8/layout/hierarchy1"/>
    <dgm:cxn modelId="{67E83032-F34A-446F-BF6E-62A70356AEDB}" type="presParOf" srcId="{A5A16778-94A8-412B-8966-20E2C5DD0497}" destId="{95419C52-BCDB-47B7-B9BF-2A82933B4A66}" srcOrd="0" destOrd="0" presId="urn:microsoft.com/office/officeart/2005/8/layout/hierarchy1"/>
    <dgm:cxn modelId="{A09FF37D-1E54-4362-939C-B28CA0E490EE}" type="presParOf" srcId="{A5A16778-94A8-412B-8966-20E2C5DD0497}" destId="{1C99A1DA-089F-4A03-BB7E-332059EA9623}" srcOrd="1" destOrd="0" presId="urn:microsoft.com/office/officeart/2005/8/layout/hierarchy1"/>
    <dgm:cxn modelId="{53F47FF7-3C50-41E9-877B-3D430F1900EF}" type="presParOf" srcId="{FCBCCA92-E9A0-4A6A-80A9-D2E2173BFB31}" destId="{9C6E8E19-7459-4CF2-9A6E-AE6B963EA316}" srcOrd="1" destOrd="0" presId="urn:microsoft.com/office/officeart/2005/8/layout/hierarchy1"/>
    <dgm:cxn modelId="{B6B78918-E69D-4062-AF4A-E11BF9B11331}" type="presParOf" srcId="{9C6E8E19-7459-4CF2-9A6E-AE6B963EA316}" destId="{7FBAD6B7-27D7-4667-9619-633E1E37193C}" srcOrd="0" destOrd="0" presId="urn:microsoft.com/office/officeart/2005/8/layout/hierarchy1"/>
    <dgm:cxn modelId="{EE6913DA-0BBB-476E-B6C2-CAA34EA962AD}" type="presParOf" srcId="{9C6E8E19-7459-4CF2-9A6E-AE6B963EA316}" destId="{BCBE5FED-34A9-49B9-8D77-03CAE966179F}" srcOrd="1" destOrd="0" presId="urn:microsoft.com/office/officeart/2005/8/layout/hierarchy1"/>
    <dgm:cxn modelId="{13DC2546-F60A-4ED5-B811-5FF6ACB9D84C}" type="presParOf" srcId="{BCBE5FED-34A9-49B9-8D77-03CAE966179F}" destId="{2CB8FDAF-1E3D-4A86-BCC1-2C1493054549}" srcOrd="0" destOrd="0" presId="urn:microsoft.com/office/officeart/2005/8/layout/hierarchy1"/>
    <dgm:cxn modelId="{8E266515-11B4-4BCB-9D19-F6E6F1E6D696}" type="presParOf" srcId="{2CB8FDAF-1E3D-4A86-BCC1-2C1493054549}" destId="{3E06C63C-ADC4-437E-93B6-E5B0B8C77A37}" srcOrd="0" destOrd="0" presId="urn:microsoft.com/office/officeart/2005/8/layout/hierarchy1"/>
    <dgm:cxn modelId="{26420975-77CA-4F9C-9815-116759540288}" type="presParOf" srcId="{2CB8FDAF-1E3D-4A86-BCC1-2C1493054549}" destId="{B6C2A10E-E412-4632-9A26-F82EC400EA74}" srcOrd="1" destOrd="0" presId="urn:microsoft.com/office/officeart/2005/8/layout/hierarchy1"/>
    <dgm:cxn modelId="{704FD5A2-BF11-4447-BDF1-9D6971B16DC3}" type="presParOf" srcId="{BCBE5FED-34A9-49B9-8D77-03CAE966179F}" destId="{F887576D-2225-44A5-9DCA-09FA595D5187}" srcOrd="1" destOrd="0" presId="urn:microsoft.com/office/officeart/2005/8/layout/hierarchy1"/>
    <dgm:cxn modelId="{5D7F4ACB-1ABE-402E-ADC7-D972544876F2}" type="presParOf" srcId="{F887576D-2225-44A5-9DCA-09FA595D5187}" destId="{1CD435BA-0F9D-47D1-B022-14B5BA1DAD49}" srcOrd="0" destOrd="0" presId="urn:microsoft.com/office/officeart/2005/8/layout/hierarchy1"/>
    <dgm:cxn modelId="{7FEED2F9-197E-4753-B33F-F1F6696401BE}" type="presParOf" srcId="{F887576D-2225-44A5-9DCA-09FA595D5187}" destId="{8C9FB22C-468B-4AA9-9FEF-E1FAACE182AD}" srcOrd="1" destOrd="0" presId="urn:microsoft.com/office/officeart/2005/8/layout/hierarchy1"/>
    <dgm:cxn modelId="{9DC35212-50B3-4F29-B6D9-48D3DEFF0853}" type="presParOf" srcId="{8C9FB22C-468B-4AA9-9FEF-E1FAACE182AD}" destId="{43CCA1F8-A6F8-488F-B76C-6C4845EA0803}" srcOrd="0" destOrd="0" presId="urn:microsoft.com/office/officeart/2005/8/layout/hierarchy1"/>
    <dgm:cxn modelId="{DC801112-F229-4E2B-A985-6B672CF011BA}" type="presParOf" srcId="{43CCA1F8-A6F8-488F-B76C-6C4845EA0803}" destId="{953AEB11-AE60-4E42-BB3A-01972348496A}" srcOrd="0" destOrd="0" presId="urn:microsoft.com/office/officeart/2005/8/layout/hierarchy1"/>
    <dgm:cxn modelId="{9F490687-9837-4DF4-882C-63F0BD9BF747}" type="presParOf" srcId="{43CCA1F8-A6F8-488F-B76C-6C4845EA0803}" destId="{DCDBC958-FA2A-44B4-A63A-06D9EDEA611A}" srcOrd="1" destOrd="0" presId="urn:microsoft.com/office/officeart/2005/8/layout/hierarchy1"/>
    <dgm:cxn modelId="{81A1B9D9-6C0A-4ED5-BC55-07F59DB375A2}" type="presParOf" srcId="{8C9FB22C-468B-4AA9-9FEF-E1FAACE182AD}" destId="{76625064-FB26-4CB6-832D-7725F6AF5FE5}" srcOrd="1" destOrd="0" presId="urn:microsoft.com/office/officeart/2005/8/layout/hierarchy1"/>
    <dgm:cxn modelId="{4115EF6E-407F-420A-955B-635FE12A681C}" type="presParOf" srcId="{F887576D-2225-44A5-9DCA-09FA595D5187}" destId="{EBEF8C12-D8DE-468C-A0F0-D1C03E0E481A}" srcOrd="2" destOrd="0" presId="urn:microsoft.com/office/officeart/2005/8/layout/hierarchy1"/>
    <dgm:cxn modelId="{3047551F-266E-4B56-AA04-73887F0FB240}" type="presParOf" srcId="{F887576D-2225-44A5-9DCA-09FA595D5187}" destId="{625025CC-2B34-40A1-92E6-F47E94D39A39}" srcOrd="3" destOrd="0" presId="urn:microsoft.com/office/officeart/2005/8/layout/hierarchy1"/>
    <dgm:cxn modelId="{7F59F56A-5C41-493E-A427-94BA8E541AFE}" type="presParOf" srcId="{625025CC-2B34-40A1-92E6-F47E94D39A39}" destId="{81103C7F-47B7-4ADF-BDE7-49F1209E3E6C}" srcOrd="0" destOrd="0" presId="urn:microsoft.com/office/officeart/2005/8/layout/hierarchy1"/>
    <dgm:cxn modelId="{14F63916-48B8-4948-A148-A998023619ED}" type="presParOf" srcId="{81103C7F-47B7-4ADF-BDE7-49F1209E3E6C}" destId="{F236E189-3709-42A2-BF62-23C95F99DDA1}" srcOrd="0" destOrd="0" presId="urn:microsoft.com/office/officeart/2005/8/layout/hierarchy1"/>
    <dgm:cxn modelId="{74C0CD9C-F370-436A-A00E-071211F77968}" type="presParOf" srcId="{81103C7F-47B7-4ADF-BDE7-49F1209E3E6C}" destId="{476768E1-5248-41A6-972A-C01F9B156D50}" srcOrd="1" destOrd="0" presId="urn:microsoft.com/office/officeart/2005/8/layout/hierarchy1"/>
    <dgm:cxn modelId="{FDF7EB31-E67A-4CAB-8558-B1FAB35DAA70}" type="presParOf" srcId="{625025CC-2B34-40A1-92E6-F47E94D39A39}" destId="{7309EA7B-35D0-483D-A710-5E026AC87D4A}" srcOrd="1" destOrd="0" presId="urn:microsoft.com/office/officeart/2005/8/layout/hierarchy1"/>
    <dgm:cxn modelId="{0881CAAF-02A3-47E6-B251-9ABE9E2C3AF6}" type="presParOf" srcId="{9C6E8E19-7459-4CF2-9A6E-AE6B963EA316}" destId="{CFC562A0-85B6-405C-82A2-D07929A0295F}" srcOrd="2" destOrd="0" presId="urn:microsoft.com/office/officeart/2005/8/layout/hierarchy1"/>
    <dgm:cxn modelId="{215462CA-5367-4E14-93AA-894E829EFBFE}" type="presParOf" srcId="{9C6E8E19-7459-4CF2-9A6E-AE6B963EA316}" destId="{761C6CF6-D5AF-4CD9-B9E5-58236BDA82DF}" srcOrd="3" destOrd="0" presId="urn:microsoft.com/office/officeart/2005/8/layout/hierarchy1"/>
    <dgm:cxn modelId="{32953FC4-C9D4-444C-BE8C-A9145425E48C}" type="presParOf" srcId="{761C6CF6-D5AF-4CD9-B9E5-58236BDA82DF}" destId="{7963567A-FD62-44ED-BDCC-30EA036439DB}" srcOrd="0" destOrd="0" presId="urn:microsoft.com/office/officeart/2005/8/layout/hierarchy1"/>
    <dgm:cxn modelId="{262B29E3-A263-457E-BCA2-6CFD4F1BFE1D}" type="presParOf" srcId="{7963567A-FD62-44ED-BDCC-30EA036439DB}" destId="{E075F52F-250F-4D42-B45A-73C5CD80A85A}" srcOrd="0" destOrd="0" presId="urn:microsoft.com/office/officeart/2005/8/layout/hierarchy1"/>
    <dgm:cxn modelId="{3D33BD0C-3911-498C-B0CB-A358ECD17E84}" type="presParOf" srcId="{7963567A-FD62-44ED-BDCC-30EA036439DB}" destId="{F47356C8-38AA-4FC0-81B9-B6FCFDE8FD08}" srcOrd="1" destOrd="0" presId="urn:microsoft.com/office/officeart/2005/8/layout/hierarchy1"/>
    <dgm:cxn modelId="{1DEA1B77-9D4D-4BE4-A666-FC39ED93D55E}" type="presParOf" srcId="{761C6CF6-D5AF-4CD9-B9E5-58236BDA82DF}" destId="{6A5E3A6F-FE89-4CDD-86DF-F464EC2EBA14}" srcOrd="1" destOrd="0" presId="urn:microsoft.com/office/officeart/2005/8/layout/hierarchy1"/>
    <dgm:cxn modelId="{F8DB70BA-CDCF-4021-A70B-E24D71DAB7DE}" type="presParOf" srcId="{6A5E3A6F-FE89-4CDD-86DF-F464EC2EBA14}" destId="{68ADF0DC-22EA-405A-9D4D-D22B0A6059C8}" srcOrd="0" destOrd="0" presId="urn:microsoft.com/office/officeart/2005/8/layout/hierarchy1"/>
    <dgm:cxn modelId="{061CA510-5B02-4F64-8CD2-BC149FFA5BBC}" type="presParOf" srcId="{6A5E3A6F-FE89-4CDD-86DF-F464EC2EBA14}" destId="{B10013D9-D200-4D7D-8BC4-3E42A480EE4C}" srcOrd="1" destOrd="0" presId="urn:microsoft.com/office/officeart/2005/8/layout/hierarchy1"/>
    <dgm:cxn modelId="{9B3F230D-60F2-4F97-BB23-06AEB85D3A56}" type="presParOf" srcId="{B10013D9-D200-4D7D-8BC4-3E42A480EE4C}" destId="{25488F39-0C22-4CA9-BD6B-CF09889BA433}" srcOrd="0" destOrd="0" presId="urn:microsoft.com/office/officeart/2005/8/layout/hierarchy1"/>
    <dgm:cxn modelId="{273A9724-E56C-4990-8521-7B131740947D}" type="presParOf" srcId="{25488F39-0C22-4CA9-BD6B-CF09889BA433}" destId="{68CCA5A9-5506-4FC9-8F83-39A2430FCF33}" srcOrd="0" destOrd="0" presId="urn:microsoft.com/office/officeart/2005/8/layout/hierarchy1"/>
    <dgm:cxn modelId="{50E52618-7AE8-47E9-BAE2-B6CBA49B435F}" type="presParOf" srcId="{25488F39-0C22-4CA9-BD6B-CF09889BA433}" destId="{C2F6DAF8-512C-4EAD-AC5E-84BA28FE3BE5}" srcOrd="1" destOrd="0" presId="urn:microsoft.com/office/officeart/2005/8/layout/hierarchy1"/>
    <dgm:cxn modelId="{70202FFF-00E9-4B23-8B18-E98AD880FEC1}" type="presParOf" srcId="{B10013D9-D200-4D7D-8BC4-3E42A480EE4C}" destId="{A0AA8061-6A2E-464B-85CF-9C5BB84DA666}" srcOrd="1" destOrd="0" presId="urn:microsoft.com/office/officeart/2005/8/layout/hierarchy1"/>
    <dgm:cxn modelId="{0AD99992-2FE9-4461-90AF-C24DEC3840EC}" type="presParOf" srcId="{6A5E3A6F-FE89-4CDD-86DF-F464EC2EBA14}" destId="{4DDB249A-86BE-472E-8342-46566D823CB7}" srcOrd="2" destOrd="0" presId="urn:microsoft.com/office/officeart/2005/8/layout/hierarchy1"/>
    <dgm:cxn modelId="{E97AE2DC-6C68-411F-AC85-56D713088A40}" type="presParOf" srcId="{6A5E3A6F-FE89-4CDD-86DF-F464EC2EBA14}" destId="{068F7DB2-DDE8-4BE4-8DFF-599DD2159A22}" srcOrd="3" destOrd="0" presId="urn:microsoft.com/office/officeart/2005/8/layout/hierarchy1"/>
    <dgm:cxn modelId="{E1C56DB8-D763-4822-8E62-5D8B39DC9ACA}" type="presParOf" srcId="{068F7DB2-DDE8-4BE4-8DFF-599DD2159A22}" destId="{AE166852-5698-409C-ABB6-68C58001AFE0}" srcOrd="0" destOrd="0" presId="urn:microsoft.com/office/officeart/2005/8/layout/hierarchy1"/>
    <dgm:cxn modelId="{1ABC2858-DF9B-463E-8316-B53962EE2648}" type="presParOf" srcId="{AE166852-5698-409C-ABB6-68C58001AFE0}" destId="{2E7C2E31-C8D6-40EA-8DCA-704D70BD8F65}" srcOrd="0" destOrd="0" presId="urn:microsoft.com/office/officeart/2005/8/layout/hierarchy1"/>
    <dgm:cxn modelId="{E3934FDE-2773-4B01-B8EF-47895AA85919}" type="presParOf" srcId="{AE166852-5698-409C-ABB6-68C58001AFE0}" destId="{AB9EBBBF-7D86-47A5-A9C3-0BDC2FD8C323}" srcOrd="1" destOrd="0" presId="urn:microsoft.com/office/officeart/2005/8/layout/hierarchy1"/>
    <dgm:cxn modelId="{C8287EFB-882B-4FEE-B2F5-3760EFD20DB0}" type="presParOf" srcId="{068F7DB2-DDE8-4BE4-8DFF-599DD2159A22}" destId="{BF1D78FA-852E-4AD1-AF14-BEB6A44F6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B3B4C-099E-44B9-9C71-00DDD41EAD7F}" type="doc">
      <dgm:prSet loTypeId="urn:microsoft.com/office/officeart/2005/8/layout/pList2#2" loCatId="list" qsTypeId="urn:microsoft.com/office/officeart/2005/8/quickstyle/simple1" qsCatId="simple" csTypeId="urn:microsoft.com/office/officeart/2005/8/colors/accent0_3" csCatId="mainScheme" phldr="1"/>
      <dgm:spPr/>
    </dgm:pt>
    <dgm:pt modelId="{A01E3834-9E10-418C-B4B6-A0A3358FEBE1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dirty="0"/>
        </a:p>
      </dgm:t>
    </dgm:pt>
    <dgm:pt modelId="{F48275F4-E353-4557-8584-9FC6D2C153AC}" type="parTrans" cxnId="{FBB2EDE2-7689-4B9C-BFD2-8C9A3A6B80B4}">
      <dgm:prSet/>
      <dgm:spPr/>
      <dgm:t>
        <a:bodyPr/>
        <a:lstStyle/>
        <a:p>
          <a:endParaRPr lang="ru-RU"/>
        </a:p>
      </dgm:t>
    </dgm:pt>
    <dgm:pt modelId="{C1157151-B253-4303-9334-E42DAD6FA195}" type="sibTrans" cxnId="{FBB2EDE2-7689-4B9C-BFD2-8C9A3A6B80B4}">
      <dgm:prSet/>
      <dgm:spPr/>
      <dgm:t>
        <a:bodyPr/>
        <a:lstStyle/>
        <a:p>
          <a:endParaRPr lang="ru-RU"/>
        </a:p>
      </dgm:t>
    </dgm:pt>
    <dgm:pt modelId="{682DD8B0-1BC7-4424-B580-8E307133C8B7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Повышение доступности ДО</a:t>
          </a:r>
          <a:endParaRPr lang="ru-RU" sz="1600" b="1" dirty="0">
            <a:latin typeface="Book Antiqua" pitchFamily="18" charset="0"/>
          </a:endParaRPr>
        </a:p>
      </dgm:t>
    </dgm:pt>
    <dgm:pt modelId="{9EDC790A-3FEE-48A8-9EAA-E4671393B589}" type="parTrans" cxnId="{D4F0252D-8A04-434F-B318-7A950DDCFB42}">
      <dgm:prSet/>
      <dgm:spPr/>
      <dgm:t>
        <a:bodyPr/>
        <a:lstStyle/>
        <a:p>
          <a:endParaRPr lang="ru-RU"/>
        </a:p>
      </dgm:t>
    </dgm:pt>
    <dgm:pt modelId="{AB094642-3C8C-4F7E-9CDD-A9899C2A17E1}" type="sibTrans" cxnId="{D4F0252D-8A04-434F-B318-7A950DDCFB42}">
      <dgm:prSet/>
      <dgm:spPr/>
      <dgm:t>
        <a:bodyPr/>
        <a:lstStyle/>
        <a:p>
          <a:endParaRPr lang="ru-RU"/>
        </a:p>
      </dgm:t>
    </dgm:pt>
    <dgm:pt modelId="{9ADC591B-3FBB-469E-85BF-C0D3FFE82CA1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Работа с одарёнными детьми</a:t>
          </a:r>
          <a:endParaRPr lang="ru-RU" sz="1600" b="1" dirty="0"/>
        </a:p>
      </dgm:t>
    </dgm:pt>
    <dgm:pt modelId="{29FBE54A-1E43-48F1-838A-429773906773}" type="parTrans" cxnId="{4A60B95F-EE34-44CF-BE20-CD4594AED0D4}">
      <dgm:prSet/>
      <dgm:spPr/>
      <dgm:t>
        <a:bodyPr/>
        <a:lstStyle/>
        <a:p>
          <a:endParaRPr lang="ru-RU"/>
        </a:p>
      </dgm:t>
    </dgm:pt>
    <dgm:pt modelId="{E204265B-4F1E-4833-AFDC-EDF1C12CE995}" type="sibTrans" cxnId="{4A60B95F-EE34-44CF-BE20-CD4594AED0D4}">
      <dgm:prSet/>
      <dgm:spPr/>
      <dgm:t>
        <a:bodyPr/>
        <a:lstStyle/>
        <a:p>
          <a:endParaRPr lang="ru-RU"/>
        </a:p>
      </dgm:t>
    </dgm:pt>
    <dgm:pt modelId="{726AEB4A-BB09-42A7-A1A7-2A88AB6BA564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dirty="0"/>
        </a:p>
      </dgm:t>
    </dgm:pt>
    <dgm:pt modelId="{9A9DA17D-BC22-40F6-98DF-1F0FC2EB5437}" type="parTrans" cxnId="{1103610E-CD54-49AA-ADC1-E0FC82DF37EA}">
      <dgm:prSet/>
      <dgm:spPr/>
      <dgm:t>
        <a:bodyPr/>
        <a:lstStyle/>
        <a:p>
          <a:endParaRPr lang="ru-RU"/>
        </a:p>
      </dgm:t>
    </dgm:pt>
    <dgm:pt modelId="{EA2137C9-4410-42BE-94BC-17B57143E396}" type="sibTrans" cxnId="{1103610E-CD54-49AA-ADC1-E0FC82DF37EA}">
      <dgm:prSet/>
      <dgm:spPr/>
      <dgm:t>
        <a:bodyPr/>
        <a:lstStyle/>
        <a:p>
          <a:endParaRPr lang="ru-RU"/>
        </a:p>
      </dgm:t>
    </dgm:pt>
    <dgm:pt modelId="{6F485BC1-F242-41B0-9FDB-D5B07096F275}" type="pres">
      <dgm:prSet presAssocID="{3AAB3B4C-099E-44B9-9C71-00DDD41EAD7F}" presName="Name0" presStyleCnt="0">
        <dgm:presLayoutVars>
          <dgm:dir/>
          <dgm:resizeHandles val="exact"/>
        </dgm:presLayoutVars>
      </dgm:prSet>
      <dgm:spPr/>
    </dgm:pt>
    <dgm:pt modelId="{79367DCB-E796-44B3-BD9D-F38D5470EE2C}" type="pres">
      <dgm:prSet presAssocID="{3AAB3B4C-099E-44B9-9C71-00DDD41EAD7F}" presName="bkgdShp" presStyleLbl="alignAccFollowNode1" presStyleIdx="0" presStyleCnt="1" custScaleY="79491" custLinFactNeighborY="55522"/>
      <dgm:spPr/>
    </dgm:pt>
    <dgm:pt modelId="{A9DE8A97-1068-4D10-B66B-282B7DF3A385}" type="pres">
      <dgm:prSet presAssocID="{3AAB3B4C-099E-44B9-9C71-00DDD41EAD7F}" presName="linComp" presStyleCnt="0"/>
      <dgm:spPr/>
    </dgm:pt>
    <dgm:pt modelId="{863FEF6E-0045-4235-981B-4744C20954D7}" type="pres">
      <dgm:prSet presAssocID="{A01E3834-9E10-418C-B4B6-A0A3358FEBE1}" presName="compNode" presStyleCnt="0"/>
      <dgm:spPr/>
    </dgm:pt>
    <dgm:pt modelId="{A0522C29-0CA4-46D7-BAD3-05FD524C94B7}" type="pres">
      <dgm:prSet presAssocID="{A01E3834-9E10-418C-B4B6-A0A3358FEBE1}" presName="node" presStyleLbl="node1" presStyleIdx="0" presStyleCnt="4" custScaleX="104125" custScaleY="54859" custLinFactNeighborX="2583" custLinFactNeighborY="-5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F9C9D-232D-4E1E-A7F9-2333F76C5C0B}" type="pres">
      <dgm:prSet presAssocID="{A01E3834-9E10-418C-B4B6-A0A3358FEBE1}" presName="invisiNode" presStyleLbl="node1" presStyleIdx="0" presStyleCnt="4"/>
      <dgm:spPr/>
    </dgm:pt>
    <dgm:pt modelId="{F59D380D-EED9-44BB-A92F-9FBE16CD7038}" type="pres">
      <dgm:prSet presAssocID="{A01E3834-9E10-418C-B4B6-A0A3358FEBE1}" presName="imagNode" presStyleLbl="fgImgPlace1" presStyleIdx="0" presStyleCnt="4" custScaleX="70342" custScaleY="78554" custLinFactNeighborX="2354" custLinFactNeighborY="-398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E3A45-F474-4DFF-84D8-52E2F4726761}" type="pres">
      <dgm:prSet presAssocID="{C1157151-B253-4303-9334-E42DAD6FA1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EE2CD-F938-45AE-AEE7-D58D614CAE55}" type="pres">
      <dgm:prSet presAssocID="{682DD8B0-1BC7-4424-B580-8E307133C8B7}" presName="compNode" presStyleCnt="0"/>
      <dgm:spPr/>
    </dgm:pt>
    <dgm:pt modelId="{76125D4C-326A-40F1-B287-DB9D1C68923C}" type="pres">
      <dgm:prSet presAssocID="{682DD8B0-1BC7-4424-B580-8E307133C8B7}" presName="node" presStyleLbl="node1" presStyleIdx="1" presStyleCnt="4" custScaleX="103270" custScaleY="54858" custLinFactNeighborX="927" custLinFactNeighborY="-5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DE13-C077-4FAA-BA82-F91A779CFF7C}" type="pres">
      <dgm:prSet presAssocID="{682DD8B0-1BC7-4424-B580-8E307133C8B7}" presName="invisiNode" presStyleLbl="node1" presStyleIdx="1" presStyleCnt="4"/>
      <dgm:spPr/>
    </dgm:pt>
    <dgm:pt modelId="{EF7608EF-D81A-44C4-A945-FD1E784031AE}" type="pres">
      <dgm:prSet presAssocID="{682DD8B0-1BC7-4424-B580-8E307133C8B7}" presName="imagNode" presStyleLbl="fgImgPlace1" presStyleIdx="1" presStyleCnt="4" custScaleX="83339" custScaleY="73982" custLinFactNeighborX="-708" custLinFactNeighborY="-421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89271C-A4AE-44F8-9B45-3D207655264D}" type="pres">
      <dgm:prSet presAssocID="{AB094642-3C8C-4F7E-9CDD-A9899C2A17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28B50D-ABE4-45CC-A089-9DDD5E5E14CE}" type="pres">
      <dgm:prSet presAssocID="{9ADC591B-3FBB-469E-85BF-C0D3FFE82CA1}" presName="compNode" presStyleCnt="0"/>
      <dgm:spPr/>
    </dgm:pt>
    <dgm:pt modelId="{A873BBDB-177F-4030-BA73-AEE61C5ECA69}" type="pres">
      <dgm:prSet presAssocID="{9ADC591B-3FBB-469E-85BF-C0D3FFE82CA1}" presName="node" presStyleLbl="node1" presStyleIdx="2" presStyleCnt="4" custScaleX="100984" custScaleY="54676" custLinFactNeighborX="126" custLinFactNeighborY="-58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D01C-883E-4B0F-BFF6-D12CCC710453}" type="pres">
      <dgm:prSet presAssocID="{9ADC591B-3FBB-469E-85BF-C0D3FFE82CA1}" presName="invisiNode" presStyleLbl="node1" presStyleIdx="2" presStyleCnt="4"/>
      <dgm:spPr/>
    </dgm:pt>
    <dgm:pt modelId="{75B76752-F9A6-477C-8E0E-0215C531AD35}" type="pres">
      <dgm:prSet presAssocID="{9ADC591B-3FBB-469E-85BF-C0D3FFE82CA1}" presName="imagNode" presStyleLbl="fgImgPlace1" presStyleIdx="2" presStyleCnt="4" custScaleX="83338" custScaleY="75639" custLinFactNeighborX="-4532" custLinFactNeighborY="-454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517D49-EB7D-4508-9200-B29102E704B0}" type="pres">
      <dgm:prSet presAssocID="{E204265B-4F1E-4833-AFDC-EDF1C12CE9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335F7D-EF23-4715-93DE-0088EDAA22BF}" type="pres">
      <dgm:prSet presAssocID="{726AEB4A-BB09-42A7-A1A7-2A88AB6BA564}" presName="compNode" presStyleCnt="0"/>
      <dgm:spPr/>
    </dgm:pt>
    <dgm:pt modelId="{F8613369-1774-46A2-8EC8-9175DD8D580A}" type="pres">
      <dgm:prSet presAssocID="{726AEB4A-BB09-42A7-A1A7-2A88AB6BA564}" presName="node" presStyleLbl="node1" presStyleIdx="3" presStyleCnt="4" custScaleX="111066" custScaleY="54767" custLinFactNeighborX="1610" custLinFactNeighborY="-58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7F23D-075F-4423-B653-53B0FBE53745}" type="pres">
      <dgm:prSet presAssocID="{726AEB4A-BB09-42A7-A1A7-2A88AB6BA564}" presName="invisiNode" presStyleLbl="node1" presStyleIdx="3" presStyleCnt="4"/>
      <dgm:spPr/>
    </dgm:pt>
    <dgm:pt modelId="{667224D3-B76D-48B1-8896-4669E97D8B81}" type="pres">
      <dgm:prSet presAssocID="{726AEB4A-BB09-42A7-A1A7-2A88AB6BA564}" presName="imagNode" presStyleLbl="fgImgPlace1" presStyleIdx="3" presStyleCnt="4" custScaleX="93902" custScaleY="76611" custLinFactNeighborX="1611" custLinFactNeighborY="-4090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C11159A-ECC2-49DA-9476-9A35ABC8221C}" type="presOf" srcId="{E204265B-4F1E-4833-AFDC-EDF1C12CE995}" destId="{47517D49-EB7D-4508-9200-B29102E704B0}" srcOrd="0" destOrd="0" presId="urn:microsoft.com/office/officeart/2005/8/layout/pList2#2"/>
    <dgm:cxn modelId="{FBB2EDE2-7689-4B9C-BFD2-8C9A3A6B80B4}" srcId="{3AAB3B4C-099E-44B9-9C71-00DDD41EAD7F}" destId="{A01E3834-9E10-418C-B4B6-A0A3358FEBE1}" srcOrd="0" destOrd="0" parTransId="{F48275F4-E353-4557-8584-9FC6D2C153AC}" sibTransId="{C1157151-B253-4303-9334-E42DAD6FA195}"/>
    <dgm:cxn modelId="{D4F0252D-8A04-434F-B318-7A950DDCFB42}" srcId="{3AAB3B4C-099E-44B9-9C71-00DDD41EAD7F}" destId="{682DD8B0-1BC7-4424-B580-8E307133C8B7}" srcOrd="1" destOrd="0" parTransId="{9EDC790A-3FEE-48A8-9EAA-E4671393B589}" sibTransId="{AB094642-3C8C-4F7E-9CDD-A9899C2A17E1}"/>
    <dgm:cxn modelId="{63541C07-D458-4081-A373-FABA30F3A78A}" type="presOf" srcId="{726AEB4A-BB09-42A7-A1A7-2A88AB6BA564}" destId="{F8613369-1774-46A2-8EC8-9175DD8D580A}" srcOrd="0" destOrd="0" presId="urn:microsoft.com/office/officeart/2005/8/layout/pList2#2"/>
    <dgm:cxn modelId="{8546B701-BE1C-4704-843F-65432B9DE795}" type="presOf" srcId="{C1157151-B253-4303-9334-E42DAD6FA195}" destId="{DF6E3A45-F474-4DFF-84D8-52E2F4726761}" srcOrd="0" destOrd="0" presId="urn:microsoft.com/office/officeart/2005/8/layout/pList2#2"/>
    <dgm:cxn modelId="{0B4EA6A7-8CB5-4D77-A506-04552F8A773D}" type="presOf" srcId="{9ADC591B-3FBB-469E-85BF-C0D3FFE82CA1}" destId="{A873BBDB-177F-4030-BA73-AEE61C5ECA69}" srcOrd="0" destOrd="0" presId="urn:microsoft.com/office/officeart/2005/8/layout/pList2#2"/>
    <dgm:cxn modelId="{35593CCE-26D1-4C23-B812-9B82B26577BC}" type="presOf" srcId="{A01E3834-9E10-418C-B4B6-A0A3358FEBE1}" destId="{A0522C29-0CA4-46D7-BAD3-05FD524C94B7}" srcOrd="0" destOrd="0" presId="urn:microsoft.com/office/officeart/2005/8/layout/pList2#2"/>
    <dgm:cxn modelId="{6758806E-7962-4682-95D1-BA53CACFF03A}" type="presOf" srcId="{AB094642-3C8C-4F7E-9CDD-A9899C2A17E1}" destId="{4689271C-A4AE-44F8-9B45-3D207655264D}" srcOrd="0" destOrd="0" presId="urn:microsoft.com/office/officeart/2005/8/layout/pList2#2"/>
    <dgm:cxn modelId="{4A60B95F-EE34-44CF-BE20-CD4594AED0D4}" srcId="{3AAB3B4C-099E-44B9-9C71-00DDD41EAD7F}" destId="{9ADC591B-3FBB-469E-85BF-C0D3FFE82CA1}" srcOrd="2" destOrd="0" parTransId="{29FBE54A-1E43-48F1-838A-429773906773}" sibTransId="{E204265B-4F1E-4833-AFDC-EDF1C12CE995}"/>
    <dgm:cxn modelId="{F7FE7F84-F2A4-460D-A1C3-6A13C81B4E1C}" type="presOf" srcId="{682DD8B0-1BC7-4424-B580-8E307133C8B7}" destId="{76125D4C-326A-40F1-B287-DB9D1C68923C}" srcOrd="0" destOrd="0" presId="urn:microsoft.com/office/officeart/2005/8/layout/pList2#2"/>
    <dgm:cxn modelId="{1103610E-CD54-49AA-ADC1-E0FC82DF37EA}" srcId="{3AAB3B4C-099E-44B9-9C71-00DDD41EAD7F}" destId="{726AEB4A-BB09-42A7-A1A7-2A88AB6BA564}" srcOrd="3" destOrd="0" parTransId="{9A9DA17D-BC22-40F6-98DF-1F0FC2EB5437}" sibTransId="{EA2137C9-4410-42BE-94BC-17B57143E396}"/>
    <dgm:cxn modelId="{B89582E8-35F1-4F06-8040-B9E44E478E33}" type="presOf" srcId="{3AAB3B4C-099E-44B9-9C71-00DDD41EAD7F}" destId="{6F485BC1-F242-41B0-9FDB-D5B07096F275}" srcOrd="0" destOrd="0" presId="urn:microsoft.com/office/officeart/2005/8/layout/pList2#2"/>
    <dgm:cxn modelId="{CC4DB0D6-0CCD-4244-A836-25B1AE9E245C}" type="presParOf" srcId="{6F485BC1-F242-41B0-9FDB-D5B07096F275}" destId="{79367DCB-E796-44B3-BD9D-F38D5470EE2C}" srcOrd="0" destOrd="0" presId="urn:microsoft.com/office/officeart/2005/8/layout/pList2#2"/>
    <dgm:cxn modelId="{43A4EA13-FC47-497B-A73F-570C71C291EC}" type="presParOf" srcId="{6F485BC1-F242-41B0-9FDB-D5B07096F275}" destId="{A9DE8A97-1068-4D10-B66B-282B7DF3A385}" srcOrd="1" destOrd="0" presId="urn:microsoft.com/office/officeart/2005/8/layout/pList2#2"/>
    <dgm:cxn modelId="{ED3B39CD-E4C0-4FCA-BD34-8717D4FDCCC1}" type="presParOf" srcId="{A9DE8A97-1068-4D10-B66B-282B7DF3A385}" destId="{863FEF6E-0045-4235-981B-4744C20954D7}" srcOrd="0" destOrd="0" presId="urn:microsoft.com/office/officeart/2005/8/layout/pList2#2"/>
    <dgm:cxn modelId="{2103DBCD-CDAD-48F4-BB77-6610D8C76EF3}" type="presParOf" srcId="{863FEF6E-0045-4235-981B-4744C20954D7}" destId="{A0522C29-0CA4-46D7-BAD3-05FD524C94B7}" srcOrd="0" destOrd="0" presId="urn:microsoft.com/office/officeart/2005/8/layout/pList2#2"/>
    <dgm:cxn modelId="{B7E6B738-8E01-402D-B6D0-850022B88D6B}" type="presParOf" srcId="{863FEF6E-0045-4235-981B-4744C20954D7}" destId="{37FF9C9D-232D-4E1E-A7F9-2333F76C5C0B}" srcOrd="1" destOrd="0" presId="urn:microsoft.com/office/officeart/2005/8/layout/pList2#2"/>
    <dgm:cxn modelId="{C3D6A12F-5E92-49F9-B503-BFBFD0D9AFF2}" type="presParOf" srcId="{863FEF6E-0045-4235-981B-4744C20954D7}" destId="{F59D380D-EED9-44BB-A92F-9FBE16CD7038}" srcOrd="2" destOrd="0" presId="urn:microsoft.com/office/officeart/2005/8/layout/pList2#2"/>
    <dgm:cxn modelId="{8DAEDE2E-90F3-4F1C-80BE-6AE5F68C7417}" type="presParOf" srcId="{A9DE8A97-1068-4D10-B66B-282B7DF3A385}" destId="{DF6E3A45-F474-4DFF-84D8-52E2F4726761}" srcOrd="1" destOrd="0" presId="urn:microsoft.com/office/officeart/2005/8/layout/pList2#2"/>
    <dgm:cxn modelId="{2AA2D594-9421-4F62-8551-DF17B3EAFC7D}" type="presParOf" srcId="{A9DE8A97-1068-4D10-B66B-282B7DF3A385}" destId="{769EE2CD-F938-45AE-AEE7-D58D614CAE55}" srcOrd="2" destOrd="0" presId="urn:microsoft.com/office/officeart/2005/8/layout/pList2#2"/>
    <dgm:cxn modelId="{84BF92AA-0E6E-44B9-B632-C57C2BFA2E14}" type="presParOf" srcId="{769EE2CD-F938-45AE-AEE7-D58D614CAE55}" destId="{76125D4C-326A-40F1-B287-DB9D1C68923C}" srcOrd="0" destOrd="0" presId="urn:microsoft.com/office/officeart/2005/8/layout/pList2#2"/>
    <dgm:cxn modelId="{23EE465C-C100-45CC-8706-5F94489EC8F6}" type="presParOf" srcId="{769EE2CD-F938-45AE-AEE7-D58D614CAE55}" destId="{633ADE13-C077-4FAA-BA82-F91A779CFF7C}" srcOrd="1" destOrd="0" presId="urn:microsoft.com/office/officeart/2005/8/layout/pList2#2"/>
    <dgm:cxn modelId="{DCBE948F-93BC-4632-A526-B7200CE9307E}" type="presParOf" srcId="{769EE2CD-F938-45AE-AEE7-D58D614CAE55}" destId="{EF7608EF-D81A-44C4-A945-FD1E784031AE}" srcOrd="2" destOrd="0" presId="urn:microsoft.com/office/officeart/2005/8/layout/pList2#2"/>
    <dgm:cxn modelId="{8B6204AA-34D5-4DEC-AB71-FBD5987CC514}" type="presParOf" srcId="{A9DE8A97-1068-4D10-B66B-282B7DF3A385}" destId="{4689271C-A4AE-44F8-9B45-3D207655264D}" srcOrd="3" destOrd="0" presId="urn:microsoft.com/office/officeart/2005/8/layout/pList2#2"/>
    <dgm:cxn modelId="{FE0A6DD7-0448-439F-B76E-A2411A1C24FE}" type="presParOf" srcId="{A9DE8A97-1068-4D10-B66B-282B7DF3A385}" destId="{FD28B50D-ABE4-45CC-A089-9DDD5E5E14CE}" srcOrd="4" destOrd="0" presId="urn:microsoft.com/office/officeart/2005/8/layout/pList2#2"/>
    <dgm:cxn modelId="{74283B3C-368B-4F36-BF17-9E0E247E4B39}" type="presParOf" srcId="{FD28B50D-ABE4-45CC-A089-9DDD5E5E14CE}" destId="{A873BBDB-177F-4030-BA73-AEE61C5ECA69}" srcOrd="0" destOrd="0" presId="urn:microsoft.com/office/officeart/2005/8/layout/pList2#2"/>
    <dgm:cxn modelId="{16D64ADD-D05E-422B-A05D-70306BCF13CB}" type="presParOf" srcId="{FD28B50D-ABE4-45CC-A089-9DDD5E5E14CE}" destId="{0F86D01C-883E-4B0F-BFF6-D12CCC710453}" srcOrd="1" destOrd="0" presId="urn:microsoft.com/office/officeart/2005/8/layout/pList2#2"/>
    <dgm:cxn modelId="{584B6708-B284-47BE-A197-409245255191}" type="presParOf" srcId="{FD28B50D-ABE4-45CC-A089-9DDD5E5E14CE}" destId="{75B76752-F9A6-477C-8E0E-0215C531AD35}" srcOrd="2" destOrd="0" presId="urn:microsoft.com/office/officeart/2005/8/layout/pList2#2"/>
    <dgm:cxn modelId="{E4CCA1AF-3D09-44A1-931B-82F0C3AFE71D}" type="presParOf" srcId="{A9DE8A97-1068-4D10-B66B-282B7DF3A385}" destId="{47517D49-EB7D-4508-9200-B29102E704B0}" srcOrd="5" destOrd="0" presId="urn:microsoft.com/office/officeart/2005/8/layout/pList2#2"/>
    <dgm:cxn modelId="{A1023727-C7FC-49F0-87F2-1F1D8DB567A9}" type="presParOf" srcId="{A9DE8A97-1068-4D10-B66B-282B7DF3A385}" destId="{71335F7D-EF23-4715-93DE-0088EDAA22BF}" srcOrd="6" destOrd="0" presId="urn:microsoft.com/office/officeart/2005/8/layout/pList2#2"/>
    <dgm:cxn modelId="{953EE20F-8BAB-433D-A3BD-41917FFD6395}" type="presParOf" srcId="{71335F7D-EF23-4715-93DE-0088EDAA22BF}" destId="{F8613369-1774-46A2-8EC8-9175DD8D580A}" srcOrd="0" destOrd="0" presId="urn:microsoft.com/office/officeart/2005/8/layout/pList2#2"/>
    <dgm:cxn modelId="{75109EE4-0BAC-49A9-B4C7-01FEE635993F}" type="presParOf" srcId="{71335F7D-EF23-4715-93DE-0088EDAA22BF}" destId="{F2F7F23D-075F-4423-B653-53B0FBE53745}" srcOrd="1" destOrd="0" presId="urn:microsoft.com/office/officeart/2005/8/layout/pList2#2"/>
    <dgm:cxn modelId="{DC0566D8-F5EA-4918-B3B8-B52CB8929F5E}" type="presParOf" srcId="{71335F7D-EF23-4715-93DE-0088EDAA22BF}" destId="{667224D3-B76D-48B1-8896-4669E97D8B8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2DBCB-48C6-4E46-91A7-85C8319A30C5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B040367-BE88-4CFF-8C5E-7A0F7F72C30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8647792-3356-4571-AA1C-C4C196488BD1}" type="parTrans" cxnId="{0A2AACBD-E174-46BB-833E-B88E7A5B142A}">
      <dgm:prSet/>
      <dgm:spPr/>
      <dgm:t>
        <a:bodyPr/>
        <a:lstStyle/>
        <a:p>
          <a:endParaRPr lang="ru-RU"/>
        </a:p>
      </dgm:t>
    </dgm:pt>
    <dgm:pt modelId="{FDEE30F3-7155-4A91-BD98-4845ABB1F406}" type="sibTrans" cxnId="{0A2AACBD-E174-46BB-833E-B88E7A5B142A}">
      <dgm:prSet/>
      <dgm:spPr/>
      <dgm:t>
        <a:bodyPr/>
        <a:lstStyle/>
        <a:p>
          <a:endParaRPr lang="ru-RU"/>
        </a:p>
      </dgm:t>
    </dgm:pt>
    <dgm:pt modelId="{26E5ABD0-AB43-47EF-969A-B2C27DA86CD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A8BA108-2715-47A0-BD10-4B46EB906B5C}" type="parTrans" cxnId="{84FA9C38-1A03-41F0-9394-862DD42598D5}">
      <dgm:prSet/>
      <dgm:spPr/>
      <dgm:t>
        <a:bodyPr/>
        <a:lstStyle/>
        <a:p>
          <a:endParaRPr lang="ru-RU"/>
        </a:p>
      </dgm:t>
    </dgm:pt>
    <dgm:pt modelId="{63D8D5AE-7A5E-4FBB-97C2-5503F121633A}" type="sibTrans" cxnId="{84FA9C38-1A03-41F0-9394-862DD42598D5}">
      <dgm:prSet/>
      <dgm:spPr/>
      <dgm:t>
        <a:bodyPr/>
        <a:lstStyle/>
        <a:p>
          <a:endParaRPr lang="ru-RU"/>
        </a:p>
      </dgm:t>
    </dgm:pt>
    <dgm:pt modelId="{EDE761C5-5AE3-408C-B1A6-A0A24BBA6E1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2C12F5C-FC59-41EE-80F3-1D26379C2078}" type="parTrans" cxnId="{829B012D-D086-4E4A-BAC6-807715F49F42}">
      <dgm:prSet/>
      <dgm:spPr/>
      <dgm:t>
        <a:bodyPr/>
        <a:lstStyle/>
        <a:p>
          <a:endParaRPr lang="ru-RU"/>
        </a:p>
      </dgm:t>
    </dgm:pt>
    <dgm:pt modelId="{71CE93D6-247D-4308-836C-5310E7699EC0}" type="sibTrans" cxnId="{829B012D-D086-4E4A-BAC6-807715F49F42}">
      <dgm:prSet/>
      <dgm:spPr/>
      <dgm:t>
        <a:bodyPr/>
        <a:lstStyle/>
        <a:p>
          <a:endParaRPr lang="ru-RU"/>
        </a:p>
      </dgm:t>
    </dgm:pt>
    <dgm:pt modelId="{FBFF2665-4036-4975-90E5-DEAFD0DE241F}">
      <dgm:prSet/>
      <dgm:spPr/>
      <dgm:t>
        <a:bodyPr/>
        <a:lstStyle/>
        <a:p>
          <a:r>
            <a:rPr lang="ru-RU" dirty="0" smtClean="0"/>
            <a:t>24</a:t>
          </a:r>
          <a:endParaRPr lang="ru-RU" dirty="0"/>
        </a:p>
      </dgm:t>
    </dgm:pt>
    <dgm:pt modelId="{C4E4887A-3D18-47DA-9B5A-C1DDE3C71B69}" type="parTrans" cxnId="{98209424-E44C-4D07-B1B4-14BE71010D7D}">
      <dgm:prSet/>
      <dgm:spPr/>
      <dgm:t>
        <a:bodyPr/>
        <a:lstStyle/>
        <a:p>
          <a:endParaRPr lang="ru-RU"/>
        </a:p>
      </dgm:t>
    </dgm:pt>
    <dgm:pt modelId="{A63498FC-C565-4F60-90EF-D5D512558503}" type="sibTrans" cxnId="{98209424-E44C-4D07-B1B4-14BE71010D7D}">
      <dgm:prSet/>
      <dgm:spPr/>
      <dgm:t>
        <a:bodyPr/>
        <a:lstStyle/>
        <a:p>
          <a:endParaRPr lang="ru-RU"/>
        </a:p>
      </dgm:t>
    </dgm:pt>
    <dgm:pt modelId="{087FEFA7-FCA7-4563-8F27-4C1F6AE47FAE}">
      <dgm:prSet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7652E6A4-D47D-4333-B22F-9348C3087186}" type="parTrans" cxnId="{CC051BE6-E343-4CA7-AAAF-16C459A7539D}">
      <dgm:prSet/>
      <dgm:spPr/>
      <dgm:t>
        <a:bodyPr/>
        <a:lstStyle/>
        <a:p>
          <a:endParaRPr lang="ru-RU"/>
        </a:p>
      </dgm:t>
    </dgm:pt>
    <dgm:pt modelId="{7F3072F7-2319-4FFC-B653-89BC27BCD474}" type="sibTrans" cxnId="{CC051BE6-E343-4CA7-AAAF-16C459A7539D}">
      <dgm:prSet/>
      <dgm:spPr/>
      <dgm:t>
        <a:bodyPr/>
        <a:lstStyle/>
        <a:p>
          <a:endParaRPr lang="ru-RU"/>
        </a:p>
      </dgm:t>
    </dgm:pt>
    <dgm:pt modelId="{A32FFED1-BE3B-4E7B-AA17-F2C2B0A6D1BF}">
      <dgm:prSet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0B5147AB-6F14-4992-BDE3-8EA46A05652D}" type="parTrans" cxnId="{D1BD1EA5-B5C0-4B2B-9C31-15E73996CE9A}">
      <dgm:prSet/>
      <dgm:spPr/>
      <dgm:t>
        <a:bodyPr/>
        <a:lstStyle/>
        <a:p>
          <a:endParaRPr lang="ru-RU"/>
        </a:p>
      </dgm:t>
    </dgm:pt>
    <dgm:pt modelId="{2D81EF53-975D-4D9D-AA06-25426D1F20BB}" type="sibTrans" cxnId="{D1BD1EA5-B5C0-4B2B-9C31-15E73996CE9A}">
      <dgm:prSet/>
      <dgm:spPr/>
      <dgm:t>
        <a:bodyPr/>
        <a:lstStyle/>
        <a:p>
          <a:endParaRPr lang="ru-RU"/>
        </a:p>
      </dgm:t>
    </dgm:pt>
    <dgm:pt modelId="{A2995B47-06E4-4FC8-91CF-CCE1AE56B56B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разработаны и внедрены 3 модели обеспечения доступности ДО</a:t>
          </a:r>
          <a:endParaRPr lang="ru-RU" sz="1600" dirty="0">
            <a:latin typeface="Book Antiqua" pitchFamily="18" charset="0"/>
          </a:endParaRPr>
        </a:p>
      </dgm:t>
    </dgm:pt>
    <dgm:pt modelId="{FF6E970E-D01F-4D93-8A37-FDCFF114C3B5}" type="parTrans" cxnId="{010004FA-1754-401A-BD34-16A071730CCF}">
      <dgm:prSet/>
      <dgm:spPr/>
      <dgm:t>
        <a:bodyPr/>
        <a:lstStyle/>
        <a:p>
          <a:endParaRPr lang="ru-RU"/>
        </a:p>
      </dgm:t>
    </dgm:pt>
    <dgm:pt modelId="{2ABE7DC2-81CE-496E-A3AB-F3FA4B52A93E}" type="sibTrans" cxnId="{010004FA-1754-401A-BD34-16A071730CCF}">
      <dgm:prSet/>
      <dgm:spPr/>
      <dgm:t>
        <a:bodyPr/>
        <a:lstStyle/>
        <a:p>
          <a:endParaRPr lang="ru-RU"/>
        </a:p>
      </dgm:t>
    </dgm:pt>
    <dgm:pt modelId="{F2F8F5B4-6532-4B77-96FA-AF5C36252D48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разработаны и внедрены 6 моделей сетевого взаимодействия с разными типами образовательных организаций</a:t>
          </a:r>
          <a:endParaRPr lang="ru-RU" sz="1600" dirty="0">
            <a:latin typeface="Book Antiqua" pitchFamily="18" charset="0"/>
          </a:endParaRPr>
        </a:p>
      </dgm:t>
    </dgm:pt>
    <dgm:pt modelId="{2CF21CAD-0732-431D-9A5F-F0D5A4DD8914}" type="parTrans" cxnId="{C978E881-105B-405A-B360-1BD90FDB5C49}">
      <dgm:prSet/>
      <dgm:spPr/>
      <dgm:t>
        <a:bodyPr/>
        <a:lstStyle/>
        <a:p>
          <a:endParaRPr lang="ru-RU"/>
        </a:p>
      </dgm:t>
    </dgm:pt>
    <dgm:pt modelId="{EAAC0465-B6C0-4B74-BF07-198849571375}" type="sibTrans" cxnId="{C978E881-105B-405A-B360-1BD90FDB5C49}">
      <dgm:prSet/>
      <dgm:spPr/>
      <dgm:t>
        <a:bodyPr/>
        <a:lstStyle/>
        <a:p>
          <a:endParaRPr lang="ru-RU"/>
        </a:p>
      </dgm:t>
    </dgm:pt>
    <dgm:pt modelId="{CFA62199-D610-4857-81C4-D5E81ABF3869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созданы 10 муниципальных опорных центров дополнительного образования </a:t>
          </a:r>
          <a:endParaRPr lang="ru-RU" sz="1600" dirty="0">
            <a:latin typeface="Book Antiqua" pitchFamily="18" charset="0"/>
          </a:endParaRPr>
        </a:p>
      </dgm:t>
    </dgm:pt>
    <dgm:pt modelId="{B939F19A-4BFE-4251-876B-56D2C633EE03}" type="parTrans" cxnId="{9A3DDB68-2369-4970-A83B-6139AC244047}">
      <dgm:prSet/>
      <dgm:spPr/>
      <dgm:t>
        <a:bodyPr/>
        <a:lstStyle/>
        <a:p>
          <a:endParaRPr lang="ru-RU"/>
        </a:p>
      </dgm:t>
    </dgm:pt>
    <dgm:pt modelId="{3D87E6CC-B173-4B71-9A58-A6185BF897EF}" type="sibTrans" cxnId="{9A3DDB68-2369-4970-A83B-6139AC244047}">
      <dgm:prSet/>
      <dgm:spPr/>
      <dgm:t>
        <a:bodyPr/>
        <a:lstStyle/>
        <a:p>
          <a:endParaRPr lang="ru-RU"/>
        </a:p>
      </dgm:t>
    </dgm:pt>
    <dgm:pt modelId="{83FAC60F-45FC-4F05-9B6A-37E456DD3C1D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в 10 муниципальных образованиях области внедрён механизм персонифицированного финансирования дополнительного образования </a:t>
          </a:r>
          <a:endParaRPr lang="ru-RU" sz="1600" dirty="0">
            <a:latin typeface="Book Antiqua" pitchFamily="18" charset="0"/>
          </a:endParaRPr>
        </a:p>
      </dgm:t>
    </dgm:pt>
    <dgm:pt modelId="{D749742C-CFDF-479C-8F5C-7CD754A66796}" type="parTrans" cxnId="{1D6E1947-0101-4379-A12F-CC005E90ABDA}">
      <dgm:prSet/>
      <dgm:spPr/>
      <dgm:t>
        <a:bodyPr/>
        <a:lstStyle/>
        <a:p>
          <a:endParaRPr lang="ru-RU"/>
        </a:p>
      </dgm:t>
    </dgm:pt>
    <dgm:pt modelId="{46BA25AB-07BB-4389-9A42-D42437D42784}" type="sibTrans" cxnId="{1D6E1947-0101-4379-A12F-CC005E90ABDA}">
      <dgm:prSet/>
      <dgm:spPr/>
      <dgm:t>
        <a:bodyPr/>
        <a:lstStyle/>
        <a:p>
          <a:endParaRPr lang="ru-RU"/>
        </a:p>
      </dgm:t>
    </dgm:pt>
    <dgm:pt modelId="{82AC1BCB-DAFF-4511-BD4A-949744A84D07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разработаны и внедрены 15 разноуровневых программ дополнительного образования</a:t>
          </a:r>
          <a:endParaRPr lang="ru-RU" sz="1600" dirty="0">
            <a:latin typeface="Book Antiqua" pitchFamily="18" charset="0"/>
          </a:endParaRPr>
        </a:p>
      </dgm:t>
    </dgm:pt>
    <dgm:pt modelId="{41FA3E06-D8D8-4F4B-9D82-EF23C8C4C4B1}" type="parTrans" cxnId="{F457C019-3074-4395-B67E-9F4DE53F09AF}">
      <dgm:prSet/>
      <dgm:spPr/>
      <dgm:t>
        <a:bodyPr/>
        <a:lstStyle/>
        <a:p>
          <a:endParaRPr lang="ru-RU"/>
        </a:p>
      </dgm:t>
    </dgm:pt>
    <dgm:pt modelId="{22FD707C-5483-42B4-AC59-A306FCE8A9B2}" type="sibTrans" cxnId="{F457C019-3074-4395-B67E-9F4DE53F09AF}">
      <dgm:prSet/>
      <dgm:spPr/>
      <dgm:t>
        <a:bodyPr/>
        <a:lstStyle/>
        <a:p>
          <a:endParaRPr lang="ru-RU"/>
        </a:p>
      </dgm:t>
    </dgm:pt>
    <dgm:pt modelId="{ED7BC886-3804-4675-A1E0-3C75E99C9B60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разработаны и внедрены  24 дистанционных курса  по дополнительным общеобразовательным программам</a:t>
          </a:r>
          <a:endParaRPr lang="ru-RU" sz="1600" dirty="0">
            <a:latin typeface="Book Antiqua" pitchFamily="18" charset="0"/>
          </a:endParaRPr>
        </a:p>
      </dgm:t>
    </dgm:pt>
    <dgm:pt modelId="{61FF43B7-A2AA-4C9E-98D9-C09FA5C160DD}" type="parTrans" cxnId="{6F3F702C-155E-4EE3-9AE1-7F79B2561022}">
      <dgm:prSet/>
      <dgm:spPr/>
      <dgm:t>
        <a:bodyPr/>
        <a:lstStyle/>
        <a:p>
          <a:endParaRPr lang="ru-RU"/>
        </a:p>
      </dgm:t>
    </dgm:pt>
    <dgm:pt modelId="{C6FCAD99-0E14-4B7B-84FF-25D1E5A2C6E5}" type="sibTrans" cxnId="{6F3F702C-155E-4EE3-9AE1-7F79B2561022}">
      <dgm:prSet/>
      <dgm:spPr/>
      <dgm:t>
        <a:bodyPr/>
        <a:lstStyle/>
        <a:p>
          <a:endParaRPr lang="ru-RU"/>
        </a:p>
      </dgm:t>
    </dgm:pt>
    <dgm:pt modelId="{259BB816-6B98-46C5-9534-E1310E72D070}" type="pres">
      <dgm:prSet presAssocID="{BA82DBCB-48C6-4E46-91A7-85C8319A30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1EC6F4-E0E9-4851-8E06-4F451344BEA0}" type="pres">
      <dgm:prSet presAssocID="{CB040367-BE88-4CFF-8C5E-7A0F7F72C304}" presName="composite" presStyleCnt="0"/>
      <dgm:spPr/>
    </dgm:pt>
    <dgm:pt modelId="{23CC85C4-1112-44BB-9FDF-4FA25D7E2269}" type="pres">
      <dgm:prSet presAssocID="{CB040367-BE88-4CFF-8C5E-7A0F7F72C304}" presName="parentText" presStyleLbl="alignNode1" presStyleIdx="0" presStyleCnt="6" custScaleY="161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C5497-1D40-40E4-90B0-984062228873}" type="pres">
      <dgm:prSet presAssocID="{CB040367-BE88-4CFF-8C5E-7A0F7F72C304}" presName="descendantText" presStyleLbl="alignAcc1" presStyleIdx="0" presStyleCnt="6" custScaleY="241853">
        <dgm:presLayoutVars>
          <dgm:bulletEnabled val="1"/>
        </dgm:presLayoutVars>
      </dgm:prSet>
      <dgm:spPr/>
    </dgm:pt>
    <dgm:pt modelId="{5B64838A-BA10-4C90-80DD-737E4317B108}" type="pres">
      <dgm:prSet presAssocID="{FDEE30F3-7155-4A91-BD98-4845ABB1F406}" presName="sp" presStyleCnt="0"/>
      <dgm:spPr/>
    </dgm:pt>
    <dgm:pt modelId="{DC9D572B-18D7-43C0-B33A-1649FAB5E526}" type="pres">
      <dgm:prSet presAssocID="{26E5ABD0-AB43-47EF-969A-B2C27DA86CDC}" presName="composite" presStyleCnt="0"/>
      <dgm:spPr/>
    </dgm:pt>
    <dgm:pt modelId="{AFCCC8BC-A4F2-41AD-940F-153179F465EE}" type="pres">
      <dgm:prSet presAssocID="{26E5ABD0-AB43-47EF-969A-B2C27DA86CD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2D3A4-59E8-489A-8091-CD3E5BAC72E4}" type="pres">
      <dgm:prSet presAssocID="{26E5ABD0-AB43-47EF-969A-B2C27DA86CDC}" presName="descendantText" presStyleLbl="alignAcc1" presStyleIdx="1" presStyleCnt="6" custLinFactNeighborX="229" custLinFactNeighborY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620F8-9E4C-490E-9590-6995DEDF8CDA}" type="pres">
      <dgm:prSet presAssocID="{63D8D5AE-7A5E-4FBB-97C2-5503F121633A}" presName="sp" presStyleCnt="0"/>
      <dgm:spPr/>
    </dgm:pt>
    <dgm:pt modelId="{A38F8EA6-2B64-4901-9D82-B0122980AA4C}" type="pres">
      <dgm:prSet presAssocID="{EDE761C5-5AE3-408C-B1A6-A0A24BBA6E1B}" presName="composite" presStyleCnt="0"/>
      <dgm:spPr/>
    </dgm:pt>
    <dgm:pt modelId="{00CEF719-0466-493E-A648-05F3CAEEDCE7}" type="pres">
      <dgm:prSet presAssocID="{EDE761C5-5AE3-408C-B1A6-A0A24BBA6E1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50B20-25F4-4758-A9AB-A620FC0F356B}" type="pres">
      <dgm:prSet presAssocID="{EDE761C5-5AE3-408C-B1A6-A0A24BBA6E1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3352-DC32-4984-8D7C-D0C7BB147E41}" type="pres">
      <dgm:prSet presAssocID="{71CE93D6-247D-4308-836C-5310E7699EC0}" presName="sp" presStyleCnt="0"/>
      <dgm:spPr/>
    </dgm:pt>
    <dgm:pt modelId="{BB7C8EC8-58EF-4DFE-B8FF-99526D9C8AB7}" type="pres">
      <dgm:prSet presAssocID="{087FEFA7-FCA7-4563-8F27-4C1F6AE47FAE}" presName="composite" presStyleCnt="0"/>
      <dgm:spPr/>
    </dgm:pt>
    <dgm:pt modelId="{6EFABB54-9E31-4BD1-8757-C0992DA96C29}" type="pres">
      <dgm:prSet presAssocID="{087FEFA7-FCA7-4563-8F27-4C1F6AE47FAE}" presName="parentText" presStyleLbl="alignNode1" presStyleIdx="3" presStyleCnt="6" custLinFactNeighborX="-10840" custLinFactNeighborY="-9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86328-7DD3-425E-9B9D-41337FBBA5DC}" type="pres">
      <dgm:prSet presAssocID="{087FEFA7-FCA7-4563-8F27-4C1F6AE47FAE}" presName="descendantText" presStyleLbl="alignAcc1" presStyleIdx="3" presStyleCnt="6" custScaleY="179788" custLinFactNeighborX="-396" custLinFactNeighborY="-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C0F1-7AFA-4B7F-8967-63A66B63EEC2}" type="pres">
      <dgm:prSet presAssocID="{7F3072F7-2319-4FFC-B653-89BC27BCD474}" presName="sp" presStyleCnt="0"/>
      <dgm:spPr/>
    </dgm:pt>
    <dgm:pt modelId="{CF7B4411-2C9F-4907-94D7-66373B3F0977}" type="pres">
      <dgm:prSet presAssocID="{A32FFED1-BE3B-4E7B-AA17-F2C2B0A6D1BF}" presName="composite" presStyleCnt="0"/>
      <dgm:spPr/>
    </dgm:pt>
    <dgm:pt modelId="{60AE05CE-C901-478F-B1C3-1A43DF1125BE}" type="pres">
      <dgm:prSet presAssocID="{A32FFED1-BE3B-4E7B-AA17-F2C2B0A6D1B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DCF42-93AB-496D-8DCD-C58188D55A56}" type="pres">
      <dgm:prSet presAssocID="{A32FFED1-BE3B-4E7B-AA17-F2C2B0A6D1BF}" presName="descendantText" presStyleLbl="alignAcc1" presStyleIdx="4" presStyleCnt="6" custLinFactNeighborX="-396" custLinFactNeighborY="1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3382-915A-48A5-9F21-72ED5825E143}" type="pres">
      <dgm:prSet presAssocID="{2D81EF53-975D-4D9D-AA06-25426D1F20BB}" presName="sp" presStyleCnt="0"/>
      <dgm:spPr/>
    </dgm:pt>
    <dgm:pt modelId="{1DDC229F-BBA8-45E5-AEFF-8D5B86541403}" type="pres">
      <dgm:prSet presAssocID="{FBFF2665-4036-4975-90E5-DEAFD0DE241F}" presName="composite" presStyleCnt="0"/>
      <dgm:spPr/>
    </dgm:pt>
    <dgm:pt modelId="{0E752A2A-6127-4B3D-A88A-A25729ADE0F6}" type="pres">
      <dgm:prSet presAssocID="{FBFF2665-4036-4975-90E5-DEAFD0DE241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4AC76-BEDC-4DB5-B463-8B877565F4F3}" type="pres">
      <dgm:prSet presAssocID="{FBFF2665-4036-4975-90E5-DEAFD0DE241F}" presName="descendantText" presStyleLbl="alignAcc1" presStyleIdx="5" presStyleCnt="6" custLinFactNeighborX="-396" custLinFactNeighborY="4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722B9-B125-486A-8388-2DABDF6ACA67}" type="presOf" srcId="{F2F8F5B4-6532-4B77-96FA-AF5C36252D48}" destId="{2FC50B20-25F4-4758-A9AB-A620FC0F356B}" srcOrd="0" destOrd="0" presId="urn:microsoft.com/office/officeart/2005/8/layout/chevron2"/>
    <dgm:cxn modelId="{E434835E-46C8-46D2-AFF1-CBF96AE2DEBB}" type="presOf" srcId="{CFA62199-D610-4857-81C4-D5E81ABF3869}" destId="{EAD86328-7DD3-425E-9B9D-41337FBBA5DC}" srcOrd="0" destOrd="0" presId="urn:microsoft.com/office/officeart/2005/8/layout/chevron2"/>
    <dgm:cxn modelId="{1B5A215B-28A5-417B-A320-D4BA7A268FC6}" type="presOf" srcId="{087FEFA7-FCA7-4563-8F27-4C1F6AE47FAE}" destId="{6EFABB54-9E31-4BD1-8757-C0992DA96C29}" srcOrd="0" destOrd="0" presId="urn:microsoft.com/office/officeart/2005/8/layout/chevron2"/>
    <dgm:cxn modelId="{D1BD1EA5-B5C0-4B2B-9C31-15E73996CE9A}" srcId="{BA82DBCB-48C6-4E46-91A7-85C8319A30C5}" destId="{A32FFED1-BE3B-4E7B-AA17-F2C2B0A6D1BF}" srcOrd="4" destOrd="0" parTransId="{0B5147AB-6F14-4992-BDE3-8EA46A05652D}" sibTransId="{2D81EF53-975D-4D9D-AA06-25426D1F20BB}"/>
    <dgm:cxn modelId="{B61025BD-FB35-46E0-8E4F-AB12E4D4E7B7}" type="presOf" srcId="{BA82DBCB-48C6-4E46-91A7-85C8319A30C5}" destId="{259BB816-6B98-46C5-9534-E1310E72D070}" srcOrd="0" destOrd="0" presId="urn:microsoft.com/office/officeart/2005/8/layout/chevron2"/>
    <dgm:cxn modelId="{CC051BE6-E343-4CA7-AAAF-16C459A7539D}" srcId="{BA82DBCB-48C6-4E46-91A7-85C8319A30C5}" destId="{087FEFA7-FCA7-4563-8F27-4C1F6AE47FAE}" srcOrd="3" destOrd="0" parTransId="{7652E6A4-D47D-4333-B22F-9348C3087186}" sibTransId="{7F3072F7-2319-4FFC-B653-89BC27BCD474}"/>
    <dgm:cxn modelId="{067F908D-0D7D-4E79-9A8F-154600E73C00}" type="presOf" srcId="{26E5ABD0-AB43-47EF-969A-B2C27DA86CDC}" destId="{AFCCC8BC-A4F2-41AD-940F-153179F465EE}" srcOrd="0" destOrd="0" presId="urn:microsoft.com/office/officeart/2005/8/layout/chevron2"/>
    <dgm:cxn modelId="{9A3DDB68-2369-4970-A83B-6139AC244047}" srcId="{087FEFA7-FCA7-4563-8F27-4C1F6AE47FAE}" destId="{CFA62199-D610-4857-81C4-D5E81ABF3869}" srcOrd="0" destOrd="0" parTransId="{B939F19A-4BFE-4251-876B-56D2C633EE03}" sibTransId="{3D87E6CC-B173-4B71-9A58-A6185BF897EF}"/>
    <dgm:cxn modelId="{1D6E1947-0101-4379-A12F-CC005E90ABDA}" srcId="{087FEFA7-FCA7-4563-8F27-4C1F6AE47FAE}" destId="{83FAC60F-45FC-4F05-9B6A-37E456DD3C1D}" srcOrd="1" destOrd="0" parTransId="{D749742C-CFDF-479C-8F5C-7CD754A66796}" sibTransId="{46BA25AB-07BB-4389-9A42-D42437D42784}"/>
    <dgm:cxn modelId="{C978E881-105B-405A-B360-1BD90FDB5C49}" srcId="{EDE761C5-5AE3-408C-B1A6-A0A24BBA6E1B}" destId="{F2F8F5B4-6532-4B77-96FA-AF5C36252D48}" srcOrd="0" destOrd="0" parTransId="{2CF21CAD-0732-431D-9A5F-F0D5A4DD8914}" sibTransId="{EAAC0465-B6C0-4B74-BF07-198849571375}"/>
    <dgm:cxn modelId="{F457C019-3074-4395-B67E-9F4DE53F09AF}" srcId="{A32FFED1-BE3B-4E7B-AA17-F2C2B0A6D1BF}" destId="{82AC1BCB-DAFF-4511-BD4A-949744A84D07}" srcOrd="0" destOrd="0" parTransId="{41FA3E06-D8D8-4F4B-9D82-EF23C8C4C4B1}" sibTransId="{22FD707C-5483-42B4-AC59-A306FCE8A9B2}"/>
    <dgm:cxn modelId="{98209424-E44C-4D07-B1B4-14BE71010D7D}" srcId="{BA82DBCB-48C6-4E46-91A7-85C8319A30C5}" destId="{FBFF2665-4036-4975-90E5-DEAFD0DE241F}" srcOrd="5" destOrd="0" parTransId="{C4E4887A-3D18-47DA-9B5A-C1DDE3C71B69}" sibTransId="{A63498FC-C565-4F60-90EF-D5D512558503}"/>
    <dgm:cxn modelId="{84FA9C38-1A03-41F0-9394-862DD42598D5}" srcId="{BA82DBCB-48C6-4E46-91A7-85C8319A30C5}" destId="{26E5ABD0-AB43-47EF-969A-B2C27DA86CDC}" srcOrd="1" destOrd="0" parTransId="{5A8BA108-2715-47A0-BD10-4B46EB906B5C}" sibTransId="{63D8D5AE-7A5E-4FBB-97C2-5503F121633A}"/>
    <dgm:cxn modelId="{851C13A7-8D06-4988-A697-295F2FF61B83}" type="presOf" srcId="{83FAC60F-45FC-4F05-9B6A-37E456DD3C1D}" destId="{EAD86328-7DD3-425E-9B9D-41337FBBA5DC}" srcOrd="0" destOrd="1" presId="urn:microsoft.com/office/officeart/2005/8/layout/chevron2"/>
    <dgm:cxn modelId="{44619303-7DCE-4957-9C86-54AFD5C227BB}" type="presOf" srcId="{A2995B47-06E4-4FC8-91CF-CCE1AE56B56B}" destId="{A232D3A4-59E8-489A-8091-CD3E5BAC72E4}" srcOrd="0" destOrd="0" presId="urn:microsoft.com/office/officeart/2005/8/layout/chevron2"/>
    <dgm:cxn modelId="{2B830667-A801-4498-AC75-D7F1C66A9C4E}" type="presOf" srcId="{EDE761C5-5AE3-408C-B1A6-A0A24BBA6E1B}" destId="{00CEF719-0466-493E-A648-05F3CAEEDCE7}" srcOrd="0" destOrd="0" presId="urn:microsoft.com/office/officeart/2005/8/layout/chevron2"/>
    <dgm:cxn modelId="{0FD74191-592F-477D-AC52-09EE5EE67DF0}" type="presOf" srcId="{FBFF2665-4036-4975-90E5-DEAFD0DE241F}" destId="{0E752A2A-6127-4B3D-A88A-A25729ADE0F6}" srcOrd="0" destOrd="0" presId="urn:microsoft.com/office/officeart/2005/8/layout/chevron2"/>
    <dgm:cxn modelId="{B0924B1C-EA19-413D-993E-A6CC9EB8E76D}" type="presOf" srcId="{A32FFED1-BE3B-4E7B-AA17-F2C2B0A6D1BF}" destId="{60AE05CE-C901-478F-B1C3-1A43DF1125BE}" srcOrd="0" destOrd="0" presId="urn:microsoft.com/office/officeart/2005/8/layout/chevron2"/>
    <dgm:cxn modelId="{010004FA-1754-401A-BD34-16A071730CCF}" srcId="{26E5ABD0-AB43-47EF-969A-B2C27DA86CDC}" destId="{A2995B47-06E4-4FC8-91CF-CCE1AE56B56B}" srcOrd="0" destOrd="0" parTransId="{FF6E970E-D01F-4D93-8A37-FDCFF114C3B5}" sibTransId="{2ABE7DC2-81CE-496E-A3AB-F3FA4B52A93E}"/>
    <dgm:cxn modelId="{0A2AACBD-E174-46BB-833E-B88E7A5B142A}" srcId="{BA82DBCB-48C6-4E46-91A7-85C8319A30C5}" destId="{CB040367-BE88-4CFF-8C5E-7A0F7F72C304}" srcOrd="0" destOrd="0" parTransId="{E8647792-3356-4571-AA1C-C4C196488BD1}" sibTransId="{FDEE30F3-7155-4A91-BD98-4845ABB1F406}"/>
    <dgm:cxn modelId="{6F3F702C-155E-4EE3-9AE1-7F79B2561022}" srcId="{FBFF2665-4036-4975-90E5-DEAFD0DE241F}" destId="{ED7BC886-3804-4675-A1E0-3C75E99C9B60}" srcOrd="0" destOrd="0" parTransId="{61FF43B7-A2AA-4C9E-98D9-C09FA5C160DD}" sibTransId="{C6FCAD99-0E14-4B7B-84FF-25D1E5A2C6E5}"/>
    <dgm:cxn modelId="{12848472-6877-46DF-9A81-F4BC6C4219B4}" type="presOf" srcId="{CB040367-BE88-4CFF-8C5E-7A0F7F72C304}" destId="{23CC85C4-1112-44BB-9FDF-4FA25D7E2269}" srcOrd="0" destOrd="0" presId="urn:microsoft.com/office/officeart/2005/8/layout/chevron2"/>
    <dgm:cxn modelId="{812A4893-87B5-4F6E-A22D-3FBFCD14CAAF}" type="presOf" srcId="{ED7BC886-3804-4675-A1E0-3C75E99C9B60}" destId="{1C84AC76-BEDC-4DB5-B463-8B877565F4F3}" srcOrd="0" destOrd="0" presId="urn:microsoft.com/office/officeart/2005/8/layout/chevron2"/>
    <dgm:cxn modelId="{E075BC07-67AA-43A3-A104-17A9842501C6}" type="presOf" srcId="{82AC1BCB-DAFF-4511-BD4A-949744A84D07}" destId="{3F6DCF42-93AB-496D-8DCD-C58188D55A56}" srcOrd="0" destOrd="0" presId="urn:microsoft.com/office/officeart/2005/8/layout/chevron2"/>
    <dgm:cxn modelId="{829B012D-D086-4E4A-BAC6-807715F49F42}" srcId="{BA82DBCB-48C6-4E46-91A7-85C8319A30C5}" destId="{EDE761C5-5AE3-408C-B1A6-A0A24BBA6E1B}" srcOrd="2" destOrd="0" parTransId="{32C12F5C-FC59-41EE-80F3-1D26379C2078}" sibTransId="{71CE93D6-247D-4308-836C-5310E7699EC0}"/>
    <dgm:cxn modelId="{34178FCD-187F-4D71-9EB6-64A73359D7B7}" type="presParOf" srcId="{259BB816-6B98-46C5-9534-E1310E72D070}" destId="{541EC6F4-E0E9-4851-8E06-4F451344BEA0}" srcOrd="0" destOrd="0" presId="urn:microsoft.com/office/officeart/2005/8/layout/chevron2"/>
    <dgm:cxn modelId="{75D17D26-D28F-49D6-9698-8BBC9A4BA7A6}" type="presParOf" srcId="{541EC6F4-E0E9-4851-8E06-4F451344BEA0}" destId="{23CC85C4-1112-44BB-9FDF-4FA25D7E2269}" srcOrd="0" destOrd="0" presId="urn:microsoft.com/office/officeart/2005/8/layout/chevron2"/>
    <dgm:cxn modelId="{CCA3174B-87C3-440D-A03E-199D2527164F}" type="presParOf" srcId="{541EC6F4-E0E9-4851-8E06-4F451344BEA0}" destId="{098C5497-1D40-40E4-90B0-984062228873}" srcOrd="1" destOrd="0" presId="urn:microsoft.com/office/officeart/2005/8/layout/chevron2"/>
    <dgm:cxn modelId="{7441D827-6C88-4888-8D85-7D9F0945E4F5}" type="presParOf" srcId="{259BB816-6B98-46C5-9534-E1310E72D070}" destId="{5B64838A-BA10-4C90-80DD-737E4317B108}" srcOrd="1" destOrd="0" presId="urn:microsoft.com/office/officeart/2005/8/layout/chevron2"/>
    <dgm:cxn modelId="{1B264CA5-A7ED-4274-A712-851014077FC4}" type="presParOf" srcId="{259BB816-6B98-46C5-9534-E1310E72D070}" destId="{DC9D572B-18D7-43C0-B33A-1649FAB5E526}" srcOrd="2" destOrd="0" presId="urn:microsoft.com/office/officeart/2005/8/layout/chevron2"/>
    <dgm:cxn modelId="{E6C6C638-84DE-40F6-98EB-931D526CC504}" type="presParOf" srcId="{DC9D572B-18D7-43C0-B33A-1649FAB5E526}" destId="{AFCCC8BC-A4F2-41AD-940F-153179F465EE}" srcOrd="0" destOrd="0" presId="urn:microsoft.com/office/officeart/2005/8/layout/chevron2"/>
    <dgm:cxn modelId="{7411F875-6814-42B1-BA56-0096D78CD0E0}" type="presParOf" srcId="{DC9D572B-18D7-43C0-B33A-1649FAB5E526}" destId="{A232D3A4-59E8-489A-8091-CD3E5BAC72E4}" srcOrd="1" destOrd="0" presId="urn:microsoft.com/office/officeart/2005/8/layout/chevron2"/>
    <dgm:cxn modelId="{7C7DC3C0-1D2A-4E9F-AE1F-F0FFBAFC8263}" type="presParOf" srcId="{259BB816-6B98-46C5-9534-E1310E72D070}" destId="{28E620F8-9E4C-490E-9590-6995DEDF8CDA}" srcOrd="3" destOrd="0" presId="urn:microsoft.com/office/officeart/2005/8/layout/chevron2"/>
    <dgm:cxn modelId="{88165DDB-BA78-49F4-9D62-F44CE9D7B985}" type="presParOf" srcId="{259BB816-6B98-46C5-9534-E1310E72D070}" destId="{A38F8EA6-2B64-4901-9D82-B0122980AA4C}" srcOrd="4" destOrd="0" presId="urn:microsoft.com/office/officeart/2005/8/layout/chevron2"/>
    <dgm:cxn modelId="{83A7AAE6-A39C-43DD-BA86-B8FD79D7D1B0}" type="presParOf" srcId="{A38F8EA6-2B64-4901-9D82-B0122980AA4C}" destId="{00CEF719-0466-493E-A648-05F3CAEEDCE7}" srcOrd="0" destOrd="0" presId="urn:microsoft.com/office/officeart/2005/8/layout/chevron2"/>
    <dgm:cxn modelId="{D0A59370-412C-4D7E-90E0-1BFE9015B2AA}" type="presParOf" srcId="{A38F8EA6-2B64-4901-9D82-B0122980AA4C}" destId="{2FC50B20-25F4-4758-A9AB-A620FC0F356B}" srcOrd="1" destOrd="0" presId="urn:microsoft.com/office/officeart/2005/8/layout/chevron2"/>
    <dgm:cxn modelId="{96C8C454-256D-42A4-ADFE-AA10F18C6E56}" type="presParOf" srcId="{259BB816-6B98-46C5-9534-E1310E72D070}" destId="{EA863352-DC32-4984-8D7C-D0C7BB147E41}" srcOrd="5" destOrd="0" presId="urn:microsoft.com/office/officeart/2005/8/layout/chevron2"/>
    <dgm:cxn modelId="{B9FF51FF-9592-4470-92DF-7AEFF163D435}" type="presParOf" srcId="{259BB816-6B98-46C5-9534-E1310E72D070}" destId="{BB7C8EC8-58EF-4DFE-B8FF-99526D9C8AB7}" srcOrd="6" destOrd="0" presId="urn:microsoft.com/office/officeart/2005/8/layout/chevron2"/>
    <dgm:cxn modelId="{D32033B4-D5C7-4ADC-B0FA-F927EF06A70F}" type="presParOf" srcId="{BB7C8EC8-58EF-4DFE-B8FF-99526D9C8AB7}" destId="{6EFABB54-9E31-4BD1-8757-C0992DA96C29}" srcOrd="0" destOrd="0" presId="urn:microsoft.com/office/officeart/2005/8/layout/chevron2"/>
    <dgm:cxn modelId="{488DB54E-E7B5-40DA-992F-27ABE16F6643}" type="presParOf" srcId="{BB7C8EC8-58EF-4DFE-B8FF-99526D9C8AB7}" destId="{EAD86328-7DD3-425E-9B9D-41337FBBA5DC}" srcOrd="1" destOrd="0" presId="urn:microsoft.com/office/officeart/2005/8/layout/chevron2"/>
    <dgm:cxn modelId="{F6FF4FAA-7672-4C6D-AD92-35D747F917CE}" type="presParOf" srcId="{259BB816-6B98-46C5-9534-E1310E72D070}" destId="{440AC0F1-7AFA-4B7F-8967-63A66B63EEC2}" srcOrd="7" destOrd="0" presId="urn:microsoft.com/office/officeart/2005/8/layout/chevron2"/>
    <dgm:cxn modelId="{0FADC4B9-748F-4049-8A87-ECB9550F4ABE}" type="presParOf" srcId="{259BB816-6B98-46C5-9534-E1310E72D070}" destId="{CF7B4411-2C9F-4907-94D7-66373B3F0977}" srcOrd="8" destOrd="0" presId="urn:microsoft.com/office/officeart/2005/8/layout/chevron2"/>
    <dgm:cxn modelId="{848788CF-13B9-46D1-AC27-1FCCB35F623D}" type="presParOf" srcId="{CF7B4411-2C9F-4907-94D7-66373B3F0977}" destId="{60AE05CE-C901-478F-B1C3-1A43DF1125BE}" srcOrd="0" destOrd="0" presId="urn:microsoft.com/office/officeart/2005/8/layout/chevron2"/>
    <dgm:cxn modelId="{E5DD4CBD-897A-43B0-B738-8A049E3E0F46}" type="presParOf" srcId="{CF7B4411-2C9F-4907-94D7-66373B3F0977}" destId="{3F6DCF42-93AB-496D-8DCD-C58188D55A56}" srcOrd="1" destOrd="0" presId="urn:microsoft.com/office/officeart/2005/8/layout/chevron2"/>
    <dgm:cxn modelId="{CB9A1490-7E9D-49B1-B38E-3F601CB8DBCB}" type="presParOf" srcId="{259BB816-6B98-46C5-9534-E1310E72D070}" destId="{FE863382-915A-48A5-9F21-72ED5825E143}" srcOrd="9" destOrd="0" presId="urn:microsoft.com/office/officeart/2005/8/layout/chevron2"/>
    <dgm:cxn modelId="{1A2B1B92-BC98-4296-893F-8041127C9AC3}" type="presParOf" srcId="{259BB816-6B98-46C5-9534-E1310E72D070}" destId="{1DDC229F-BBA8-45E5-AEFF-8D5B86541403}" srcOrd="10" destOrd="0" presId="urn:microsoft.com/office/officeart/2005/8/layout/chevron2"/>
    <dgm:cxn modelId="{DD0A8401-505B-4435-9D10-5357E42D5DBE}" type="presParOf" srcId="{1DDC229F-BBA8-45E5-AEFF-8D5B86541403}" destId="{0E752A2A-6127-4B3D-A88A-A25729ADE0F6}" srcOrd="0" destOrd="0" presId="urn:microsoft.com/office/officeart/2005/8/layout/chevron2"/>
    <dgm:cxn modelId="{D2703246-69AF-478E-B602-C39A592AF2AC}" type="presParOf" srcId="{1DDC229F-BBA8-45E5-AEFF-8D5B86541403}" destId="{1C84AC76-BEDC-4DB5-B463-8B877565F4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0F5EC-B9BF-4488-8E62-F0A2ACADC98C}">
      <dsp:nvSpPr>
        <dsp:cNvPr id="0" name=""/>
        <dsp:cNvSpPr/>
      </dsp:nvSpPr>
      <dsp:spPr>
        <a:xfrm>
          <a:off x="0" y="0"/>
          <a:ext cx="8064925" cy="22941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F5118-5124-4305-98FD-F91E9FCEF1C1}">
      <dsp:nvSpPr>
        <dsp:cNvPr id="0" name=""/>
        <dsp:cNvSpPr/>
      </dsp:nvSpPr>
      <dsp:spPr>
        <a:xfrm>
          <a:off x="370383" y="215360"/>
          <a:ext cx="2294034" cy="2027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D4D83-B86E-428C-B63E-8D0C3CCAC226}">
      <dsp:nvSpPr>
        <dsp:cNvPr id="0" name=""/>
        <dsp:cNvSpPr/>
      </dsp:nvSpPr>
      <dsp:spPr>
        <a:xfrm rot="10800000">
          <a:off x="246887" y="2522247"/>
          <a:ext cx="2417445" cy="26618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региональной системы дополнительного образования детей</a:t>
          </a:r>
          <a:endParaRPr lang="ru-RU" sz="1600" kern="1200" dirty="0"/>
        </a:p>
      </dsp:txBody>
      <dsp:txXfrm rot="10800000">
        <a:off x="321232" y="2522247"/>
        <a:ext cx="2268755" cy="2587494"/>
      </dsp:txXfrm>
    </dsp:sp>
    <dsp:sp modelId="{ABD8D728-8F53-46DF-8C3F-DB196340DA3D}">
      <dsp:nvSpPr>
        <dsp:cNvPr id="0" name=""/>
        <dsp:cNvSpPr/>
      </dsp:nvSpPr>
      <dsp:spPr>
        <a:xfrm>
          <a:off x="2962669" y="215359"/>
          <a:ext cx="2304260" cy="1979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5833B-6711-4469-8314-0C16CB05AAF8}">
      <dsp:nvSpPr>
        <dsp:cNvPr id="0" name=""/>
        <dsp:cNvSpPr/>
      </dsp:nvSpPr>
      <dsp:spPr>
        <a:xfrm rot="10800000">
          <a:off x="2890654" y="2514714"/>
          <a:ext cx="2417445" cy="26723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технической и естественнонаучной направленности дополнительного образования детей</a:t>
          </a:r>
          <a:endParaRPr lang="ru-RU" sz="1600" kern="1200" dirty="0"/>
        </a:p>
      </dsp:txBody>
      <dsp:txXfrm rot="10800000">
        <a:off x="2964999" y="2514714"/>
        <a:ext cx="2268755" cy="2597998"/>
      </dsp:txXfrm>
    </dsp:sp>
    <dsp:sp modelId="{5A4CC7BE-3512-4481-A886-8247A01C6D80}">
      <dsp:nvSpPr>
        <dsp:cNvPr id="0" name=""/>
        <dsp:cNvSpPr/>
      </dsp:nvSpPr>
      <dsp:spPr>
        <a:xfrm>
          <a:off x="5554956" y="215347"/>
          <a:ext cx="2294034" cy="2014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72A7-80E1-4F79-BAED-C7BD85C8A1C7}">
      <dsp:nvSpPr>
        <dsp:cNvPr id="0" name=""/>
        <dsp:cNvSpPr/>
      </dsp:nvSpPr>
      <dsp:spPr>
        <a:xfrm rot="10800000">
          <a:off x="5565267" y="2485015"/>
          <a:ext cx="2417445" cy="27114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обновление инфраструктуры, оборудования и средств обучения дополнительного образования детей с учётом формирования нового содержания дополнительного образования</a:t>
          </a:r>
          <a:endParaRPr lang="ru-RU" sz="1600" kern="1200" dirty="0"/>
        </a:p>
      </dsp:txBody>
      <dsp:txXfrm rot="10800000">
        <a:off x="5639612" y="2485015"/>
        <a:ext cx="2268755" cy="2637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249A-86BE-472E-8342-46566D823CB7}">
      <dsp:nvSpPr>
        <dsp:cNvPr id="0" name=""/>
        <dsp:cNvSpPr/>
      </dsp:nvSpPr>
      <dsp:spPr>
        <a:xfrm>
          <a:off x="5996597" y="2658822"/>
          <a:ext cx="985703" cy="46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81"/>
              </a:lnTo>
              <a:lnTo>
                <a:pt x="985703" y="319681"/>
              </a:lnTo>
              <a:lnTo>
                <a:pt x="985703" y="469105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0DC-22EA-405A-9D4D-D22B0A6059C8}">
      <dsp:nvSpPr>
        <dsp:cNvPr id="0" name=""/>
        <dsp:cNvSpPr/>
      </dsp:nvSpPr>
      <dsp:spPr>
        <a:xfrm>
          <a:off x="5010894" y="2658822"/>
          <a:ext cx="985703" cy="469105"/>
        </a:xfrm>
        <a:custGeom>
          <a:avLst/>
          <a:gdLst/>
          <a:ahLst/>
          <a:cxnLst/>
          <a:rect l="0" t="0" r="0" b="0"/>
          <a:pathLst>
            <a:path>
              <a:moveTo>
                <a:pt x="985703" y="0"/>
              </a:moveTo>
              <a:lnTo>
                <a:pt x="985703" y="319681"/>
              </a:lnTo>
              <a:lnTo>
                <a:pt x="0" y="319681"/>
              </a:lnTo>
              <a:lnTo>
                <a:pt x="0" y="469105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62A0-85B6-405C-82A2-D07929A0295F}">
      <dsp:nvSpPr>
        <dsp:cNvPr id="0" name=""/>
        <dsp:cNvSpPr/>
      </dsp:nvSpPr>
      <dsp:spPr>
        <a:xfrm>
          <a:off x="4017339" y="1164692"/>
          <a:ext cx="1979258" cy="46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70"/>
              </a:lnTo>
              <a:lnTo>
                <a:pt x="1979258" y="320470"/>
              </a:lnTo>
              <a:lnTo>
                <a:pt x="1979258" y="469893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8C12-D8DE-468C-A0F0-D1C03E0E481A}">
      <dsp:nvSpPr>
        <dsp:cNvPr id="0" name=""/>
        <dsp:cNvSpPr/>
      </dsp:nvSpPr>
      <dsp:spPr>
        <a:xfrm>
          <a:off x="2053783" y="2658822"/>
          <a:ext cx="985703" cy="46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81"/>
              </a:lnTo>
              <a:lnTo>
                <a:pt x="985703" y="319681"/>
              </a:lnTo>
              <a:lnTo>
                <a:pt x="985703" y="469105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35BA-0F9D-47D1-B022-14B5BA1DAD49}">
      <dsp:nvSpPr>
        <dsp:cNvPr id="0" name=""/>
        <dsp:cNvSpPr/>
      </dsp:nvSpPr>
      <dsp:spPr>
        <a:xfrm>
          <a:off x="1068079" y="2658822"/>
          <a:ext cx="985703" cy="469105"/>
        </a:xfrm>
        <a:custGeom>
          <a:avLst/>
          <a:gdLst/>
          <a:ahLst/>
          <a:cxnLst/>
          <a:rect l="0" t="0" r="0" b="0"/>
          <a:pathLst>
            <a:path>
              <a:moveTo>
                <a:pt x="985703" y="0"/>
              </a:moveTo>
              <a:lnTo>
                <a:pt x="985703" y="319681"/>
              </a:lnTo>
              <a:lnTo>
                <a:pt x="0" y="319681"/>
              </a:lnTo>
              <a:lnTo>
                <a:pt x="0" y="469105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AD6B7-27D7-4667-9619-633E1E37193C}">
      <dsp:nvSpPr>
        <dsp:cNvPr id="0" name=""/>
        <dsp:cNvSpPr/>
      </dsp:nvSpPr>
      <dsp:spPr>
        <a:xfrm>
          <a:off x="2053783" y="1164692"/>
          <a:ext cx="1963555" cy="469893"/>
        </a:xfrm>
        <a:custGeom>
          <a:avLst/>
          <a:gdLst/>
          <a:ahLst/>
          <a:cxnLst/>
          <a:rect l="0" t="0" r="0" b="0"/>
          <a:pathLst>
            <a:path>
              <a:moveTo>
                <a:pt x="1963555" y="0"/>
              </a:moveTo>
              <a:lnTo>
                <a:pt x="1963555" y="320470"/>
              </a:lnTo>
              <a:lnTo>
                <a:pt x="0" y="320470"/>
              </a:lnTo>
              <a:lnTo>
                <a:pt x="0" y="469893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2999483" y="1140"/>
          <a:ext cx="2035712" cy="1163552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3178701" y="171398"/>
          <a:ext cx="2035712" cy="116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Региональный модельный центр дополнительного образования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3212780" y="205477"/>
        <a:ext cx="1967554" cy="1095394"/>
      </dsp:txXfrm>
    </dsp:sp>
    <dsp:sp modelId="{3E06C63C-ADC4-437E-93B6-E5B0B8C77A37}">
      <dsp:nvSpPr>
        <dsp:cNvPr id="0" name=""/>
        <dsp:cNvSpPr/>
      </dsp:nvSpPr>
      <dsp:spPr>
        <a:xfrm>
          <a:off x="868638" y="1634586"/>
          <a:ext cx="2370290" cy="10242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A10E-E412-4632-9A26-F82EC400EA74}">
      <dsp:nvSpPr>
        <dsp:cNvPr id="0" name=""/>
        <dsp:cNvSpPr/>
      </dsp:nvSpPr>
      <dsp:spPr>
        <a:xfrm>
          <a:off x="1047856" y="1804844"/>
          <a:ext cx="2370290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kern="1200" dirty="0">
            <a:latin typeface="Book Antiqua" pitchFamily="18" charset="0"/>
          </a:endParaRPr>
        </a:p>
      </dsp:txBody>
      <dsp:txXfrm>
        <a:off x="1077855" y="1834843"/>
        <a:ext cx="2310292" cy="964237"/>
      </dsp:txXfrm>
    </dsp:sp>
    <dsp:sp modelId="{953AEB11-AE60-4E42-BB3A-01972348496A}">
      <dsp:nvSpPr>
        <dsp:cNvPr id="0" name=""/>
        <dsp:cNvSpPr/>
      </dsp:nvSpPr>
      <dsp:spPr>
        <a:xfrm>
          <a:off x="261595" y="3127927"/>
          <a:ext cx="1612969" cy="10242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C958-FA2A-44B4-A63A-06D9EDEA611A}">
      <dsp:nvSpPr>
        <dsp:cNvPr id="0" name=""/>
        <dsp:cNvSpPr/>
      </dsp:nvSpPr>
      <dsp:spPr>
        <a:xfrm>
          <a:off x="440814" y="3298185"/>
          <a:ext cx="1612969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Организация дополнительного образования</a:t>
          </a:r>
          <a:endParaRPr lang="ru-RU" sz="1300" kern="1200" dirty="0"/>
        </a:p>
      </dsp:txBody>
      <dsp:txXfrm>
        <a:off x="470813" y="3328184"/>
        <a:ext cx="1552971" cy="964237"/>
      </dsp:txXfrm>
    </dsp:sp>
    <dsp:sp modelId="{F236E189-3709-42A2-BF62-23C95F99DDA1}">
      <dsp:nvSpPr>
        <dsp:cNvPr id="0" name=""/>
        <dsp:cNvSpPr/>
      </dsp:nvSpPr>
      <dsp:spPr>
        <a:xfrm>
          <a:off x="2233002" y="3127927"/>
          <a:ext cx="1612969" cy="10242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68E1-5248-41A6-972A-C01F9B156D50}">
      <dsp:nvSpPr>
        <dsp:cNvPr id="0" name=""/>
        <dsp:cNvSpPr/>
      </dsp:nvSpPr>
      <dsp:spPr>
        <a:xfrm>
          <a:off x="2412221" y="3298185"/>
          <a:ext cx="1612969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Book Antiqua" pitchFamily="18" charset="0"/>
            </a:rPr>
            <a:t>Организация дополнительного образова</a:t>
          </a:r>
          <a:r>
            <a:rPr lang="ru-RU" sz="1300" kern="1200" dirty="0" smtClean="0"/>
            <a:t>ния</a:t>
          </a:r>
          <a:endParaRPr lang="ru-RU" sz="1300" kern="1200" dirty="0"/>
        </a:p>
      </dsp:txBody>
      <dsp:txXfrm>
        <a:off x="2442220" y="3328184"/>
        <a:ext cx="1552971" cy="964237"/>
      </dsp:txXfrm>
    </dsp:sp>
    <dsp:sp modelId="{E075F52F-250F-4D42-B45A-73C5CD80A85A}">
      <dsp:nvSpPr>
        <dsp:cNvPr id="0" name=""/>
        <dsp:cNvSpPr/>
      </dsp:nvSpPr>
      <dsp:spPr>
        <a:xfrm>
          <a:off x="4745247" y="1634586"/>
          <a:ext cx="2502699" cy="10242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56C8-38AA-4FC0-81B9-B6FCFDE8FD08}">
      <dsp:nvSpPr>
        <dsp:cNvPr id="0" name=""/>
        <dsp:cNvSpPr/>
      </dsp:nvSpPr>
      <dsp:spPr>
        <a:xfrm>
          <a:off x="4924466" y="1804844"/>
          <a:ext cx="2502699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kern="1200" dirty="0">
            <a:latin typeface="Book Antiqua" pitchFamily="18" charset="0"/>
          </a:endParaRPr>
        </a:p>
      </dsp:txBody>
      <dsp:txXfrm>
        <a:off x="4954465" y="1834843"/>
        <a:ext cx="2442701" cy="964237"/>
      </dsp:txXfrm>
    </dsp:sp>
    <dsp:sp modelId="{68CCA5A9-5506-4FC9-8F83-39A2430FCF33}">
      <dsp:nvSpPr>
        <dsp:cNvPr id="0" name=""/>
        <dsp:cNvSpPr/>
      </dsp:nvSpPr>
      <dsp:spPr>
        <a:xfrm>
          <a:off x="4204409" y="3127927"/>
          <a:ext cx="1612969" cy="10242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6DAF8-512C-4EAD-AC5E-84BA28FE3BE5}">
      <dsp:nvSpPr>
        <dsp:cNvPr id="0" name=""/>
        <dsp:cNvSpPr/>
      </dsp:nvSpPr>
      <dsp:spPr>
        <a:xfrm>
          <a:off x="4383628" y="3298185"/>
          <a:ext cx="1612969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Book Antiqua" pitchFamily="18" charset="0"/>
            </a:rPr>
            <a:t>Организация дополнительного образовани</a:t>
          </a:r>
          <a:r>
            <a:rPr lang="ru-RU" sz="1300" kern="1200" dirty="0" smtClean="0"/>
            <a:t>я</a:t>
          </a:r>
          <a:endParaRPr lang="ru-RU" sz="1300" kern="1200" dirty="0"/>
        </a:p>
      </dsp:txBody>
      <dsp:txXfrm>
        <a:off x="4413627" y="3328184"/>
        <a:ext cx="1552971" cy="964237"/>
      </dsp:txXfrm>
    </dsp:sp>
    <dsp:sp modelId="{2E7C2E31-C8D6-40EA-8DCA-704D70BD8F65}">
      <dsp:nvSpPr>
        <dsp:cNvPr id="0" name=""/>
        <dsp:cNvSpPr/>
      </dsp:nvSpPr>
      <dsp:spPr>
        <a:xfrm>
          <a:off x="6175816" y="3127927"/>
          <a:ext cx="1612969" cy="10242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BBBF-7D86-47A5-A9C3-0BDC2FD8C323}">
      <dsp:nvSpPr>
        <dsp:cNvPr id="0" name=""/>
        <dsp:cNvSpPr/>
      </dsp:nvSpPr>
      <dsp:spPr>
        <a:xfrm>
          <a:off x="6355035" y="3298185"/>
          <a:ext cx="1612969" cy="1024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Book Antiqua" pitchFamily="18" charset="0"/>
            </a:rPr>
            <a:t>Организация дополнительного образования</a:t>
          </a:r>
          <a:endParaRPr lang="ru-RU" sz="1300" kern="1200" dirty="0">
            <a:latin typeface="Book Antiqua" pitchFamily="18" charset="0"/>
          </a:endParaRPr>
        </a:p>
      </dsp:txBody>
      <dsp:txXfrm>
        <a:off x="6385034" y="3328184"/>
        <a:ext cx="1552971" cy="964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7DCB-E796-44B3-BD9D-F38D5470EE2C}">
      <dsp:nvSpPr>
        <dsp:cNvPr id="0" name=""/>
        <dsp:cNvSpPr/>
      </dsp:nvSpPr>
      <dsp:spPr>
        <a:xfrm>
          <a:off x="0" y="1296144"/>
          <a:ext cx="8064896" cy="15253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380D-EED9-44BB-A92F-9FBE16CD7038}">
      <dsp:nvSpPr>
        <dsp:cNvPr id="0" name=""/>
        <dsp:cNvSpPr/>
      </dsp:nvSpPr>
      <dsp:spPr>
        <a:xfrm>
          <a:off x="567886" y="144016"/>
          <a:ext cx="1186041" cy="1105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22C29-0CA4-46D7-BAD3-05FD524C94B7}">
      <dsp:nvSpPr>
        <dsp:cNvPr id="0" name=""/>
        <dsp:cNvSpPr/>
      </dsp:nvSpPr>
      <dsp:spPr>
        <a:xfrm rot="10800000">
          <a:off x="286939" y="1368141"/>
          <a:ext cx="1755658" cy="128662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kern="1200" dirty="0"/>
        </a:p>
      </dsp:txBody>
      <dsp:txXfrm rot="10800000">
        <a:off x="326507" y="1368141"/>
        <a:ext cx="1676522" cy="1247060"/>
      </dsp:txXfrm>
    </dsp:sp>
    <dsp:sp modelId="{EF7608EF-D81A-44C4-A945-FD1E784031AE}">
      <dsp:nvSpPr>
        <dsp:cNvPr id="0" name=""/>
        <dsp:cNvSpPr/>
      </dsp:nvSpPr>
      <dsp:spPr>
        <a:xfrm>
          <a:off x="2323747" y="144022"/>
          <a:ext cx="1405184" cy="1041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5D4C-326A-40F1-B287-DB9D1C68923C}">
      <dsp:nvSpPr>
        <dsp:cNvPr id="0" name=""/>
        <dsp:cNvSpPr/>
      </dsp:nvSpPr>
      <dsp:spPr>
        <a:xfrm rot="10800000">
          <a:off x="2183286" y="1368158"/>
          <a:ext cx="1741242" cy="1286604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Повышение доступности ДО</a:t>
          </a:r>
          <a:endParaRPr lang="ru-RU" sz="1600" b="1" kern="1200" dirty="0">
            <a:latin typeface="Book Antiqua" pitchFamily="18" charset="0"/>
          </a:endParaRPr>
        </a:p>
      </dsp:txBody>
      <dsp:txXfrm rot="10800000">
        <a:off x="2222854" y="1368158"/>
        <a:ext cx="1662106" cy="1247036"/>
      </dsp:txXfrm>
    </dsp:sp>
    <dsp:sp modelId="{75B76752-F9A6-477C-8E0E-0215C531AD35}">
      <dsp:nvSpPr>
        <dsp:cNvPr id="0" name=""/>
        <dsp:cNvSpPr/>
      </dsp:nvSpPr>
      <dsp:spPr>
        <a:xfrm>
          <a:off x="4149860" y="87738"/>
          <a:ext cx="1405167" cy="10643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BDB-177F-4030-BA73-AEE61C5ECA69}">
      <dsp:nvSpPr>
        <dsp:cNvPr id="0" name=""/>
        <dsp:cNvSpPr/>
      </dsp:nvSpPr>
      <dsp:spPr>
        <a:xfrm rot="10800000">
          <a:off x="4079633" y="1368146"/>
          <a:ext cx="1702697" cy="128233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Работа с одарёнными детьми</a:t>
          </a:r>
          <a:endParaRPr lang="ru-RU" sz="1600" b="1" kern="1200" dirty="0"/>
        </a:p>
      </dsp:txBody>
      <dsp:txXfrm rot="10800000">
        <a:off x="4119069" y="1368146"/>
        <a:ext cx="1623825" cy="1242900"/>
      </dsp:txXfrm>
    </dsp:sp>
    <dsp:sp modelId="{667224D3-B76D-48B1-8896-4669E97D8B81}">
      <dsp:nvSpPr>
        <dsp:cNvPr id="0" name=""/>
        <dsp:cNvSpPr/>
      </dsp:nvSpPr>
      <dsp:spPr>
        <a:xfrm>
          <a:off x="6120682" y="144014"/>
          <a:ext cx="1583287" cy="1078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3369-1774-46A2-8EC8-9175DD8D580A}">
      <dsp:nvSpPr>
        <dsp:cNvPr id="0" name=""/>
        <dsp:cNvSpPr/>
      </dsp:nvSpPr>
      <dsp:spPr>
        <a:xfrm rot="10800000">
          <a:off x="5975964" y="1368141"/>
          <a:ext cx="1872691" cy="128447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kern="1200" dirty="0"/>
        </a:p>
      </dsp:txBody>
      <dsp:txXfrm rot="10800000">
        <a:off x="6015466" y="1368141"/>
        <a:ext cx="1793687" cy="1244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C85C4-1112-44BB-9FDF-4FA25D7E2269}">
      <dsp:nvSpPr>
        <dsp:cNvPr id="0" name=""/>
        <dsp:cNvSpPr/>
      </dsp:nvSpPr>
      <dsp:spPr>
        <a:xfrm rot="5400000">
          <a:off x="-356165" y="490128"/>
          <a:ext cx="1257156" cy="5448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-5400000">
        <a:off x="0" y="406376"/>
        <a:ext cx="544826" cy="712330"/>
      </dsp:txXfrm>
    </dsp:sp>
    <dsp:sp modelId="{098C5497-1D40-40E4-90B0-984062228873}">
      <dsp:nvSpPr>
        <dsp:cNvPr id="0" name=""/>
        <dsp:cNvSpPr/>
      </dsp:nvSpPr>
      <dsp:spPr>
        <a:xfrm rot="5400000">
          <a:off x="3775433" y="-3216051"/>
          <a:ext cx="1223560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C8BC-A4F2-41AD-940F-153179F465EE}">
      <dsp:nvSpPr>
        <dsp:cNvPr id="0" name=""/>
        <dsp:cNvSpPr/>
      </dsp:nvSpPr>
      <dsp:spPr>
        <a:xfrm rot="5400000">
          <a:off x="-116748" y="1425948"/>
          <a:ext cx="778324" cy="5448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-5400000">
        <a:off x="1" y="1581612"/>
        <a:ext cx="544826" cy="233498"/>
      </dsp:txXfrm>
    </dsp:sp>
    <dsp:sp modelId="{A232D3A4-59E8-489A-8091-CD3E5BAC72E4}">
      <dsp:nvSpPr>
        <dsp:cNvPr id="0" name=""/>
        <dsp:cNvSpPr/>
      </dsp:nvSpPr>
      <dsp:spPr>
        <a:xfrm rot="5400000">
          <a:off x="4134258" y="-2272065"/>
          <a:ext cx="505910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разработаны и внедрены 3 модели обеспечения доступности ДО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544827" y="1342062"/>
        <a:ext cx="7660077" cy="456518"/>
      </dsp:txXfrm>
    </dsp:sp>
    <dsp:sp modelId="{00CEF719-0466-493E-A648-05F3CAEEDCE7}">
      <dsp:nvSpPr>
        <dsp:cNvPr id="0" name=""/>
        <dsp:cNvSpPr/>
      </dsp:nvSpPr>
      <dsp:spPr>
        <a:xfrm rot="5400000">
          <a:off x="-116748" y="2122353"/>
          <a:ext cx="778324" cy="5448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 rot="-5400000">
        <a:off x="1" y="2278017"/>
        <a:ext cx="544826" cy="233498"/>
      </dsp:txXfrm>
    </dsp:sp>
    <dsp:sp modelId="{2FC50B20-25F4-4758-A9AB-A620FC0F356B}">
      <dsp:nvSpPr>
        <dsp:cNvPr id="0" name=""/>
        <dsp:cNvSpPr/>
      </dsp:nvSpPr>
      <dsp:spPr>
        <a:xfrm rot="5400000">
          <a:off x="4134258" y="-1583826"/>
          <a:ext cx="505910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разработаны и внедрены 6 моделей сетевого взаимодействия с разными типами образовательных организаций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544827" y="2030301"/>
        <a:ext cx="7660077" cy="456518"/>
      </dsp:txXfrm>
    </dsp:sp>
    <dsp:sp modelId="{6EFABB54-9E31-4BD1-8757-C0992DA96C29}">
      <dsp:nvSpPr>
        <dsp:cNvPr id="0" name=""/>
        <dsp:cNvSpPr/>
      </dsp:nvSpPr>
      <dsp:spPr>
        <a:xfrm rot="5400000">
          <a:off x="-116748" y="2946333"/>
          <a:ext cx="778324" cy="5448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</a:t>
          </a:r>
          <a:endParaRPr lang="ru-RU" sz="1600" kern="1200" dirty="0"/>
        </a:p>
      </dsp:txBody>
      <dsp:txXfrm rot="-5400000">
        <a:off x="1" y="3101997"/>
        <a:ext cx="544826" cy="233498"/>
      </dsp:txXfrm>
    </dsp:sp>
    <dsp:sp modelId="{EAD86328-7DD3-425E-9B9D-41337FBBA5DC}">
      <dsp:nvSpPr>
        <dsp:cNvPr id="0" name=""/>
        <dsp:cNvSpPr/>
      </dsp:nvSpPr>
      <dsp:spPr>
        <a:xfrm rot="5400000">
          <a:off x="3901998" y="-722839"/>
          <a:ext cx="909566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созданы 10 муниципальных опорных центров дополнительного образования </a:t>
          </a:r>
          <a:endParaRPr lang="ru-RU" sz="1600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в 10 муниципальных образованиях области внедрён механизм персонифицированного финансирования дополнительного образования 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514395" y="2709165"/>
        <a:ext cx="7640372" cy="820764"/>
      </dsp:txXfrm>
    </dsp:sp>
    <dsp:sp modelId="{60AE05CE-C901-478F-B1C3-1A43DF1125BE}">
      <dsp:nvSpPr>
        <dsp:cNvPr id="0" name=""/>
        <dsp:cNvSpPr/>
      </dsp:nvSpPr>
      <dsp:spPr>
        <a:xfrm rot="5400000">
          <a:off x="-116748" y="3716990"/>
          <a:ext cx="778324" cy="5448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</a:t>
          </a:r>
          <a:endParaRPr lang="ru-RU" sz="1600" kern="1200" dirty="0"/>
        </a:p>
      </dsp:txBody>
      <dsp:txXfrm rot="-5400000">
        <a:off x="1" y="3872654"/>
        <a:ext cx="544826" cy="233498"/>
      </dsp:txXfrm>
    </dsp:sp>
    <dsp:sp modelId="{3F6DCF42-93AB-496D-8DCD-C58188D55A56}">
      <dsp:nvSpPr>
        <dsp:cNvPr id="0" name=""/>
        <dsp:cNvSpPr/>
      </dsp:nvSpPr>
      <dsp:spPr>
        <a:xfrm rot="5400000">
          <a:off x="4103826" y="83449"/>
          <a:ext cx="505910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разработаны и внедрены 15 разноуровневых программ дополнительного образования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514395" y="3697576"/>
        <a:ext cx="7660077" cy="456518"/>
      </dsp:txXfrm>
    </dsp:sp>
    <dsp:sp modelId="{0E752A2A-6127-4B3D-A88A-A25729ADE0F6}">
      <dsp:nvSpPr>
        <dsp:cNvPr id="0" name=""/>
        <dsp:cNvSpPr/>
      </dsp:nvSpPr>
      <dsp:spPr>
        <a:xfrm rot="5400000">
          <a:off x="-116748" y="4413394"/>
          <a:ext cx="778324" cy="5448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24</a:t>
          </a:r>
          <a:endParaRPr lang="ru-RU" sz="1600" kern="1200" dirty="0"/>
        </a:p>
      </dsp:txBody>
      <dsp:txXfrm rot="-5400000">
        <a:off x="1" y="4569058"/>
        <a:ext cx="544826" cy="233498"/>
      </dsp:txXfrm>
    </dsp:sp>
    <dsp:sp modelId="{1C84AC76-BEDC-4DB5-B463-8B877565F4F3}">
      <dsp:nvSpPr>
        <dsp:cNvPr id="0" name=""/>
        <dsp:cNvSpPr/>
      </dsp:nvSpPr>
      <dsp:spPr>
        <a:xfrm rot="5400000">
          <a:off x="4103826" y="731518"/>
          <a:ext cx="505910" cy="768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разработаны и внедрены  24 дистанционных курса  по дополнительным общеобразовательным программам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514395" y="4345645"/>
        <a:ext cx="7660077" cy="45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E783-4080-4701-8FFD-BB210517110B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EE62-18C3-42BD-AA31-5A7DF040A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7"/>
            <a:ext cx="84582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«Доступное дополнительное образование для детей»: перспективы развития сферы дополнительного образования детей в Ярославской области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8003232" cy="10801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Астафьева Светлана Викторовна,</a:t>
            </a:r>
          </a:p>
          <a:p>
            <a:r>
              <a:rPr lang="ru-RU" sz="1800" dirty="0" smtClean="0"/>
              <a:t>первый заместитель директора департамента образования Ярославской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Book Antiqua" pitchFamily="18" charset="0"/>
                <a:cs typeface="Times New Roman" pitchFamily="18" charset="0"/>
              </a:rPr>
              <a:t>План мероприятий по реализации проекта в 2018 году</a:t>
            </a:r>
            <a:endParaRPr lang="ru-RU" sz="26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752528" cy="1152128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П</a:t>
            </a:r>
            <a:r>
              <a:rPr lang="ru-RU" sz="1800" dirty="0" smtClean="0"/>
              <a:t>роведение </a:t>
            </a:r>
            <a:r>
              <a:rPr lang="ru-RU" sz="1800" dirty="0"/>
              <a:t>инвентаризации материально-технических, инфраструктурных и кадровых ресурсов</a:t>
            </a:r>
            <a:endParaRPr lang="ru-RU" sz="2000" dirty="0"/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1052736"/>
            <a:ext cx="3888432" cy="1152128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/>
              <a:t>Создание муниципальных опорных центров дополнительного образования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108520" y="2276872"/>
            <a:ext cx="5400600" cy="4392488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март – апрель </a:t>
            </a:r>
            <a:r>
              <a:rPr lang="ru-RU" sz="1700" dirty="0"/>
              <a:t>– подготовка к инвентаризации (заполнение опросных форм)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май </a:t>
            </a:r>
            <a:r>
              <a:rPr lang="ru-RU" sz="1700" dirty="0"/>
              <a:t>– проведение инвентаризации:</a:t>
            </a:r>
          </a:p>
          <a:p>
            <a:pPr marL="355600" indent="-177800">
              <a:spcBef>
                <a:spcPts val="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ru-RU" sz="1700" dirty="0" smtClean="0"/>
              <a:t>государственные </a:t>
            </a:r>
            <a:r>
              <a:rPr lang="ru-RU" sz="1700" dirty="0"/>
              <a:t>и муниципальные </a:t>
            </a:r>
            <a:r>
              <a:rPr lang="ru-RU" sz="1700" i="1" dirty="0">
                <a:solidFill>
                  <a:srgbClr val="FF0000"/>
                </a:solidFill>
              </a:rPr>
              <a:t>организации, осуществляющие образовательную деятельность </a:t>
            </a:r>
            <a:r>
              <a:rPr lang="ru-RU" sz="1700" dirty="0"/>
              <a:t>кроме дошкольных) – </a:t>
            </a:r>
            <a:r>
              <a:rPr lang="ru-RU" sz="1700" i="1" dirty="0">
                <a:solidFill>
                  <a:srgbClr val="FF0000"/>
                </a:solidFill>
              </a:rPr>
              <a:t>100 %</a:t>
            </a:r>
          </a:p>
          <a:p>
            <a:pPr marL="355600" indent="-177800">
              <a:spcBef>
                <a:spcPts val="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ru-RU" sz="1700" i="1" dirty="0">
                <a:solidFill>
                  <a:srgbClr val="FF0000"/>
                </a:solidFill>
              </a:rPr>
              <a:t>частные организации</a:t>
            </a:r>
            <a:r>
              <a:rPr lang="ru-RU" sz="1700" dirty="0"/>
              <a:t>, осуществляющие образовательную деятельность – </a:t>
            </a:r>
            <a:r>
              <a:rPr lang="ru-RU" sz="1700" i="1" dirty="0">
                <a:solidFill>
                  <a:srgbClr val="FF0000"/>
                </a:solidFill>
              </a:rPr>
              <a:t>80%</a:t>
            </a:r>
          </a:p>
          <a:p>
            <a:pPr marL="355600" indent="-177800">
              <a:spcBef>
                <a:spcPts val="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ru-RU" sz="1700" i="1" dirty="0">
                <a:solidFill>
                  <a:srgbClr val="FF0000"/>
                </a:solidFill>
              </a:rPr>
              <a:t>о</a:t>
            </a:r>
            <a:r>
              <a:rPr lang="ru-RU" sz="1600" i="1" dirty="0">
                <a:solidFill>
                  <a:srgbClr val="FF0000"/>
                </a:solidFill>
              </a:rPr>
              <a:t>рганизации спорта, культуры, научные</a:t>
            </a:r>
            <a:r>
              <a:rPr lang="ru-RU" sz="1600" dirty="0"/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– </a:t>
            </a:r>
            <a:r>
              <a:rPr lang="ru-RU" sz="1700" i="1" dirty="0" smtClean="0">
                <a:solidFill>
                  <a:srgbClr val="FF0000"/>
                </a:solidFill>
              </a:rPr>
              <a:t>80</a:t>
            </a:r>
            <a:r>
              <a:rPr lang="ru-RU" sz="1700" i="1" dirty="0">
                <a:solidFill>
                  <a:srgbClr val="FF0000"/>
                </a:solidFill>
              </a:rPr>
              <a:t>%</a:t>
            </a:r>
          </a:p>
          <a:p>
            <a:pPr marL="355600" indent="-177800">
              <a:spcBef>
                <a:spcPts val="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ru-RU" sz="1700" i="1" dirty="0">
                <a:solidFill>
                  <a:srgbClr val="FF0000"/>
                </a:solidFill>
              </a:rPr>
              <a:t>организации реального сектора экономики – по заявлению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июнь – август </a:t>
            </a:r>
            <a:r>
              <a:rPr lang="ru-RU" sz="1700" dirty="0"/>
              <a:t>– разработка программ в сетевой форме с учетом данных инвентаризации 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сентябрь – декабрь </a:t>
            </a:r>
            <a:r>
              <a:rPr lang="ru-RU" sz="1700" dirty="0"/>
              <a:t>– апробация программ в сетевой форме</a:t>
            </a:r>
          </a:p>
          <a:p>
            <a:pPr>
              <a:spcBef>
                <a:spcPts val="0"/>
              </a:spcBef>
            </a:pP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6056" y="2276872"/>
            <a:ext cx="3888432" cy="4581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  <a:t>май </a:t>
            </a:r>
            <a:r>
              <a:rPr lang="ru-RU" sz="1950" dirty="0"/>
              <a:t>– проведение конкурсного отбора (10 муниципалитетов получат средства на оснащение опорных центров)</a:t>
            </a:r>
          </a:p>
          <a:p>
            <a:pPr>
              <a:spcBef>
                <a:spcPts val="0"/>
              </a:spcBef>
            </a:pP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  <a:t>май – июль </a:t>
            </a:r>
            <a:r>
              <a:rPr lang="ru-RU" sz="1950" dirty="0"/>
              <a:t>– </a:t>
            </a:r>
            <a:r>
              <a:rPr lang="ru-RU" sz="1950" i="1" dirty="0">
                <a:solidFill>
                  <a:srgbClr val="FF0000"/>
                </a:solidFill>
              </a:rPr>
              <a:t>наполнение регионального навигатора</a:t>
            </a:r>
            <a:r>
              <a:rPr lang="ru-RU" sz="1950" dirty="0"/>
              <a:t> по дополнительным общеобразовательным программам</a:t>
            </a:r>
          </a:p>
          <a:p>
            <a:pPr>
              <a:spcBef>
                <a:spcPts val="0"/>
              </a:spcBef>
            </a:pP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  <a:t>июнь – август </a:t>
            </a:r>
            <a:r>
              <a:rPr lang="ru-RU" sz="1950" dirty="0"/>
              <a:t>– </a:t>
            </a:r>
            <a:endParaRPr lang="ru-RU" sz="1950" dirty="0" smtClean="0"/>
          </a:p>
          <a:p>
            <a:pPr>
              <a:spcBef>
                <a:spcPts val="0"/>
              </a:spcBef>
              <a:buNone/>
            </a:pPr>
            <a:r>
              <a:rPr lang="ru-RU" sz="1950" i="1" dirty="0" smtClean="0">
                <a:solidFill>
                  <a:srgbClr val="FF0000"/>
                </a:solidFill>
              </a:rPr>
              <a:t>    внедрение </a:t>
            </a:r>
            <a:r>
              <a:rPr lang="ru-RU" sz="1950" i="1" dirty="0">
                <a:solidFill>
                  <a:srgbClr val="FF0000"/>
                </a:solidFill>
              </a:rPr>
              <a:t>модели персонифицированного финансирования </a:t>
            </a:r>
            <a:r>
              <a:rPr lang="ru-RU" sz="1950" dirty="0"/>
              <a:t>в 10 пилотных </a:t>
            </a:r>
            <a:r>
              <a:rPr lang="ru-RU" sz="1950" dirty="0" smtClean="0"/>
              <a:t>муниципалитетах</a:t>
            </a:r>
            <a:endParaRPr lang="ru-RU" sz="1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Результаты реализации регионального приоритетного проекта в 2018 году</a:t>
            </a:r>
            <a:endParaRPr lang="ru-RU" sz="2800" b="1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48478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 Antiqua" pitchFamily="18" charset="0"/>
              </a:rPr>
              <a:t> создан региональный модельный центр дополнительного образования детей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 Antiqua" pitchFamily="18" charset="0"/>
              </a:rPr>
              <a:t> создан центр выявления и поддержки одарённых детей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 Antiqua" pitchFamily="18" charset="0"/>
              </a:rPr>
              <a:t> функционирует детский технопарк «Кванториум»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 Antiqua" pitchFamily="18" charset="0"/>
              </a:rPr>
              <a:t>создан навигатор по дополнительным общеобразовательным программам</a:t>
            </a:r>
            <a:endParaRPr lang="ru-RU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Book Antiqua" pitchFamily="18" charset="0"/>
              </a:rPr>
              <a:t>Спасибо за внимание!</a:t>
            </a:r>
            <a:endParaRPr lang="ru-RU" sz="36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7" b="40139"/>
          <a:stretch/>
        </p:blipFill>
        <p:spPr bwMode="auto">
          <a:xfrm>
            <a:off x="179512" y="1412776"/>
            <a:ext cx="85689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Объекты инфраструктуры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4"/>
          <a:stretch/>
        </p:blipFill>
        <p:spPr bwMode="auto">
          <a:xfrm>
            <a:off x="107504" y="1628800"/>
            <a:ext cx="885776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Приоритетный проект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«Доступное дополнительное образование для детей»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Freeform 3"/>
          <p:cNvSpPr>
            <a:spLocks noEditPoints="1"/>
          </p:cNvSpPr>
          <p:nvPr/>
        </p:nvSpPr>
        <p:spPr bwMode="gray">
          <a:xfrm>
            <a:off x="611560" y="2204864"/>
            <a:ext cx="6477000" cy="431165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336699"/>
          </a:soli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619672" y="3789040"/>
            <a:ext cx="1944216" cy="2232247"/>
            <a:chOff x="1935" y="2160"/>
            <a:chExt cx="1294" cy="1399"/>
          </a:xfrm>
        </p:grpSpPr>
        <p:pic>
          <p:nvPicPr>
            <p:cNvPr id="5" name="Picture 3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2053" y="2205"/>
              <a:ext cx="1043" cy="9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anchor="ctr"/>
            <a:lstStyle/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79512" y="2492896"/>
            <a:ext cx="1547664" cy="1656184"/>
            <a:chOff x="576" y="1920"/>
            <a:chExt cx="1056" cy="1152"/>
          </a:xfrm>
        </p:grpSpPr>
        <p:pic>
          <p:nvPicPr>
            <p:cNvPr id="11" name="Picture 3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827584" y="2780928"/>
            <a:ext cx="7128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июль 2017 года</a:t>
            </a:r>
          </a:p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утверждение регионального приоритетного проекта «Доступное дополнительное образование для детей»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1835696" y="1556792"/>
            <a:ext cx="1371600" cy="1292225"/>
            <a:chOff x="576" y="1056"/>
            <a:chExt cx="864" cy="814"/>
          </a:xfrm>
        </p:grpSpPr>
        <p:pic>
          <p:nvPicPr>
            <p:cNvPr id="26" name="Picture 3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864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18"/>
            <p:cNvSpPr>
              <a:spLocks noChangeArrowheads="1"/>
            </p:cNvSpPr>
            <p:nvPr/>
          </p:nvSpPr>
          <p:spPr bwMode="gray">
            <a:xfrm>
              <a:off x="653" y="1056"/>
              <a:ext cx="705" cy="6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663" y="1060"/>
              <a:ext cx="687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gray">
            <a:xfrm>
              <a:off x="670" y="1066"/>
              <a:ext cx="653" cy="6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708" y="1084"/>
              <a:ext cx="581" cy="5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267744" y="3933056"/>
            <a:ext cx="57806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июль 2017 года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победа в конкурсе Минобрнауки РФ на получение субсидии на реализацию проекта в 2018 году</a:t>
            </a:r>
            <a:endParaRPr lang="en-US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411760" y="1628801"/>
            <a:ext cx="5760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ноябрь 2016 года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утверждение приоритетного проекта «Доступное дополнительное образование для детей»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Региональный приоритетный проект «Доступное дополнительное образования для детей в Ярославской области»</a:t>
            </a:r>
            <a:endParaRPr lang="ru-RU" sz="2800" b="1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1988840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400" dirty="0" smtClean="0">
                <a:latin typeface="Book Antiqua" pitchFamily="18" charset="0"/>
              </a:rPr>
              <a:t>• приоритетный проект «Доступное дополнительное образование для детей», утверждённый протоколом  президиума Совета при Президенте Российской Федерации по стратегическому развитию и приоритетным проектам от 30 ноября 2016 года</a:t>
            </a:r>
            <a:endParaRPr lang="ru-RU" sz="1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Цель регионального приоритетного проекта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обеспечение </a:t>
            </a:r>
            <a:r>
              <a:rPr lang="ru-RU" i="1" dirty="0" smtClean="0">
                <a:solidFill>
                  <a:srgbClr val="002060"/>
                </a:solidFill>
              </a:rPr>
              <a:t>к 2020 </a:t>
            </a:r>
            <a:r>
              <a:rPr lang="ru-RU" dirty="0" smtClean="0"/>
              <a:t>году увеличения числа детей в возрасте от 5 до 18 лет, обучающихся по качественным современным дополнительным общеобразовательным программам, в общей численности детей этого возраста </a:t>
            </a:r>
            <a:r>
              <a:rPr lang="ru-RU" i="1" dirty="0" smtClean="0">
                <a:solidFill>
                  <a:srgbClr val="002060"/>
                </a:solidFill>
              </a:rPr>
              <a:t>до 70 – 75%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/>
              <a:t>   (Указ Президента Российской Федерации </a:t>
            </a:r>
            <a:br>
              <a:rPr lang="ru-RU" sz="2400" i="1" dirty="0" smtClean="0"/>
            </a:br>
            <a:r>
              <a:rPr lang="ru-RU" sz="2400" i="1" dirty="0" smtClean="0"/>
              <a:t>от 07 мая 2012 года № 599 «О мерах по реализации государственной политики в области образования и науки»)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Функциональные направления регионального приоритетного проекта</a:t>
            </a:r>
            <a:endParaRPr lang="ru-RU" sz="2800" b="1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8367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Показатели регионального приоритетного проекта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и их значения по годам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651304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3042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Охват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детей 5-18 лет дополнительным образованием (% и чел.)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9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71,9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(114218)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72,0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123157)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72,6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(127818)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73,6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(132581)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75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(139451)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75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(142826)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420888"/>
          <a:ext cx="8640959" cy="71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79"/>
              </a:tblGrid>
              <a:tr h="71208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Создана современная региональная система дополнительного образования детей (%)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75,5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2060848"/>
          <a:ext cx="86409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в т.ч. программами  технической и естественно-научной</a:t>
                      </a:r>
                      <a:r>
                        <a:rPr lang="ru-RU" sz="1050" b="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 направленности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9,3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(10612)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(12316)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(15338)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(19887)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25101)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(35706)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140968"/>
          <a:ext cx="8640960" cy="266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80"/>
              </a:tblGrid>
              <a:tr h="429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количество созданных детских технопарков «Кванториум» (ед.)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показатель второго уровня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728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количество созданных региональных модельных центров (ед.) 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показатель второго уровня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756">
                <a:tc>
                  <a:txBody>
                    <a:bodyPr/>
                    <a:lstStyle/>
                    <a:p>
                      <a:r>
                        <a:rPr lang="ru-RU" sz="1050" b="0" kern="120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количество созданных </a:t>
                      </a:r>
                      <a:r>
                        <a:rPr lang="ru-RU" sz="1050" b="0" kern="12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муниципальных (опорных) центров дополнительного образования (ед.)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показатель второго уровня</a:t>
                      </a:r>
                      <a:endParaRPr lang="ru-RU" sz="9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580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количество созданных центров по выявлению и поддержке одарённых детей (ед.)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показатель второго уровня</a:t>
                      </a:r>
                    </a:p>
                  </a:txBody>
                  <a:tcPr marL="25400" marR="254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ru-RU" sz="1050" b="0" kern="12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доля детей , охваченных персонифицированным финансированием ДО (%)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показатель второго уровня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5733256"/>
          <a:ext cx="864096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8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Вновь оснащены места дополнительного образования детей (ед.)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аналитический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7422</a:t>
                      </a:r>
                      <a:endParaRPr lang="ru-RU" sz="105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14620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6381328"/>
          <a:ext cx="864096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80"/>
              </a:tblGrid>
              <a:tr h="47667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в т.ч. в</a:t>
                      </a:r>
                      <a:r>
                        <a:rPr lang="ru-RU" sz="1050" baseline="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 сельской местности (ед.)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9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2305</a:t>
                      </a:r>
                      <a:endParaRPr lang="ru-RU" sz="1050" dirty="0">
                        <a:solidFill>
                          <a:srgbClr val="0070C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4809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25400" marR="254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747550"/>
          <a:ext cx="8640960" cy="68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864096"/>
                <a:gridCol w="792088"/>
                <a:gridCol w="864096"/>
                <a:gridCol w="792088"/>
                <a:gridCol w="720080"/>
                <a:gridCol w="720080"/>
              </a:tblGrid>
              <a:tr h="338925">
                <a:tc rowSpan="2">
                  <a:txBody>
                    <a:bodyPr/>
                    <a:lstStyle/>
                    <a:p>
                      <a:pPr marL="90170" indent="444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indent="444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indent="444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(2016 г)</a:t>
                      </a:r>
                      <a:endParaRPr lang="ru-RU" sz="13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Создание эффективной системы взаимодействия в сфере дополнительного образования детей</a:t>
            </a:r>
            <a:endParaRPr lang="ru-RU" sz="2400" b="1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2420888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Региональные ресурсные центры ДО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141277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Базовые организации ДО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1412776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Детский технопарк «Кванториум»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2492896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 Antiqua" pitchFamily="18" charset="0"/>
              </a:rPr>
              <a:t>Центр выявления и поддержки одарённых детей</a:t>
            </a:r>
            <a:endParaRPr lang="ru-RU" sz="1400" dirty="0">
              <a:latin typeface="Book Antiqu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55776" y="2852936"/>
            <a:ext cx="7920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23928" y="1700808"/>
            <a:ext cx="43204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932040" y="1700808"/>
            <a:ext cx="50405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24128" y="2924944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Направления деятельности регионального модельного центра в 2018 году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8208912" cy="9361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Увеличение охвата детей 5-18 лет дополнительными общеобразовательными программами до </a:t>
            </a:r>
            <a:r>
              <a:rPr lang="ru-RU" b="1" dirty="0" smtClean="0">
                <a:solidFill>
                  <a:srgbClr val="002060"/>
                </a:solidFill>
              </a:rPr>
              <a:t>72,6%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539552" y="2276872"/>
          <a:ext cx="806489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755576" y="5229200"/>
            <a:ext cx="1800200" cy="144016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dirty="0" smtClean="0">
                <a:latin typeface="Book Antiqua" pitchFamily="18" charset="0"/>
              </a:rPr>
              <a:t> региональный сегмент Единого национального портала ДО </a:t>
            </a:r>
          </a:p>
          <a:p>
            <a:pPr algn="ctr"/>
            <a:r>
              <a:rPr lang="ru-RU" sz="1200" dirty="0" smtClean="0">
                <a:latin typeface="Book Antiqua" pitchFamily="18" charset="0"/>
              </a:rPr>
              <a:t>- </a:t>
            </a:r>
            <a:r>
              <a:rPr lang="ru-RU" sz="1200" u="sng" dirty="0" smtClean="0">
                <a:latin typeface="Book Antiqua" pitchFamily="18" charset="0"/>
              </a:rPr>
              <a:t>навигатор по программам ДО </a:t>
            </a:r>
            <a:endParaRPr lang="ru-RU" sz="1200" u="sng" dirty="0">
              <a:latin typeface="Book Antiqua" pitchFamily="18" charset="0"/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2699792" y="5229200"/>
            <a:ext cx="1872208" cy="144016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050" dirty="0" smtClean="0">
                <a:latin typeface="Book Antiqua" pitchFamily="18" charset="0"/>
              </a:rPr>
              <a:t>модели обеспечения доступности ДО</a:t>
            </a:r>
          </a:p>
          <a:p>
            <a:pPr algn="ctr">
              <a:buFontTx/>
              <a:buChar char="-"/>
            </a:pPr>
            <a:r>
              <a:rPr lang="ru-RU" sz="1050" dirty="0" smtClean="0">
                <a:latin typeface="Book Antiqua" pitchFamily="18" charset="0"/>
              </a:rPr>
              <a:t> сетевое взаимодействие</a:t>
            </a:r>
          </a:p>
          <a:p>
            <a:pPr algn="ctr">
              <a:buFontTx/>
              <a:buChar char="-"/>
            </a:pPr>
            <a:r>
              <a:rPr lang="ru-RU" sz="1050" b="1" u="sng" dirty="0" smtClean="0">
                <a:latin typeface="Book Antiqua" pitchFamily="18" charset="0"/>
              </a:rPr>
              <a:t>персонифицированное финансирование</a:t>
            </a:r>
          </a:p>
          <a:p>
            <a:pPr algn="ctr">
              <a:buFontTx/>
              <a:buChar char="-"/>
            </a:pPr>
            <a:r>
              <a:rPr lang="ru-RU" sz="1050" dirty="0" smtClean="0">
                <a:latin typeface="Book Antiqua" pitchFamily="18" charset="0"/>
              </a:rPr>
              <a:t> дистанционные курсы</a:t>
            </a:r>
          </a:p>
          <a:p>
            <a:pPr algn="ctr">
              <a:buFontTx/>
              <a:buChar char="-"/>
            </a:pPr>
            <a:r>
              <a:rPr lang="ru-RU" sz="1050" dirty="0" smtClean="0">
                <a:latin typeface="Book Antiqua" pitchFamily="18" charset="0"/>
              </a:rPr>
              <a:t> заочные и сезонные школы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6588224" y="5229200"/>
            <a:ext cx="1872208" cy="144016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 разработка новых разноуровневых программ</a:t>
            </a:r>
          </a:p>
          <a:p>
            <a:pPr algn="ctr"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 современная система подготовки кадров</a:t>
            </a:r>
          </a:p>
          <a:p>
            <a:pPr algn="ctr"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ежегодное повышение квалификации</a:t>
            </a:r>
          </a:p>
          <a:p>
            <a:pPr algn="ctr">
              <a:buFontTx/>
              <a:buChar char="-"/>
            </a:pPr>
            <a:endParaRPr lang="ru-RU" sz="1200" dirty="0">
              <a:latin typeface="Book Antiqua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4644008" y="5229200"/>
            <a:ext cx="1872208" cy="144016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 smtClean="0">
                <a:latin typeface="Book Antiqua" pitchFamily="18" charset="0"/>
              </a:rPr>
              <a:t> </a:t>
            </a:r>
            <a:r>
              <a:rPr lang="ru-RU" sz="1200" dirty="0" smtClean="0">
                <a:latin typeface="Book Antiqua" pitchFamily="18" charset="0"/>
              </a:rPr>
              <a:t>система разноуровневых мероприятий </a:t>
            </a:r>
          </a:p>
          <a:p>
            <a:pPr algn="ctr">
              <a:buFontTx/>
              <a:buChar char="-"/>
            </a:pPr>
            <a:r>
              <a:rPr lang="ru-RU" sz="1200" dirty="0" smtClean="0">
                <a:latin typeface="Book Antiqua" pitchFamily="18" charset="0"/>
              </a:rPr>
              <a:t> учёт достижений обучающихся и тьюторская поддержка</a:t>
            </a:r>
          </a:p>
          <a:p>
            <a:pPr algn="ctr">
              <a:buFontTx/>
              <a:buChar char="-"/>
            </a:pPr>
            <a:endParaRPr lang="ru-RU" sz="105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/>
        </p:bldSub>
      </p:bldGraphic>
      <p:bldP spid="22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Book Antiqua" pitchFamily="18" charset="0"/>
                <a:cs typeface="Times New Roman" pitchFamily="18" charset="0"/>
              </a:rPr>
              <a:t>План мероприятий по реализации проекта в 2018 году</a:t>
            </a:r>
            <a:endParaRPr lang="ru-RU" sz="26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041648" cy="1152128"/>
          </a:xfrm>
          <a:solidFill>
            <a:srgbClr val="FFCC00">
              <a:alpha val="24706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Работа с заинтересованными сторонами, привлечение партнеров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196752"/>
            <a:ext cx="4185791" cy="1152128"/>
          </a:xfrm>
          <a:solidFill>
            <a:srgbClr val="FFCC00">
              <a:alpha val="25000"/>
            </a:srgbClr>
          </a:solidFill>
        </p:spPr>
        <p:txBody>
          <a:bodyPr/>
          <a:lstStyle/>
          <a:p>
            <a:r>
              <a:rPr lang="ru-RU" dirty="0" smtClean="0"/>
              <a:t>Создание регионального модельного цента дополнительного образования детей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2492896"/>
            <a:ext cx="4243136" cy="410182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февраль </a:t>
            </a:r>
            <a:r>
              <a:rPr lang="ru-RU" dirty="0" smtClean="0"/>
              <a:t>– совещания с ДК ЯО, </a:t>
            </a:r>
            <a:r>
              <a:rPr lang="ru-RU" dirty="0" err="1" smtClean="0"/>
              <a:t>ДФКСиМП</a:t>
            </a:r>
            <a:r>
              <a:rPr lang="ru-RU" dirty="0" smtClean="0"/>
              <a:t> ЯО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март </a:t>
            </a:r>
            <a:r>
              <a:rPr lang="ru-RU" dirty="0" smtClean="0"/>
              <a:t>– встречи с представителями негосударственного сектора сфер образования, физической культуры и спорта, совещание с руководителями муниципальных органов управления образованием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2348880"/>
            <a:ext cx="4716016" cy="42458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50" b="1" dirty="0" smtClean="0">
                <a:solidFill>
                  <a:schemeClr val="accent2">
                    <a:lumMod val="75000"/>
                  </a:schemeClr>
                </a:solidFill>
              </a:rPr>
              <a:t>март </a:t>
            </a:r>
            <a:r>
              <a:rPr lang="ru-RU" sz="1950" dirty="0" smtClean="0"/>
              <a:t>– принятие постановления Правительства области о создании РМЦ</a:t>
            </a:r>
          </a:p>
          <a:p>
            <a:pPr>
              <a:spcBef>
                <a:spcPts val="0"/>
              </a:spcBef>
            </a:pPr>
            <a:r>
              <a:rPr lang="ru-RU" sz="1950" b="1" dirty="0" smtClean="0">
                <a:solidFill>
                  <a:schemeClr val="accent2">
                    <a:lumMod val="75000"/>
                  </a:schemeClr>
                </a:solidFill>
              </a:rPr>
              <a:t>апрель </a:t>
            </a:r>
            <a:r>
              <a:rPr lang="ru-RU" sz="1950" dirty="0" smtClean="0"/>
              <a:t>– оснащение РМЦ на базе ГАУ ДПО ЯО «Институт развития образования», утверждение плана работы РМЦ</a:t>
            </a:r>
          </a:p>
          <a:p>
            <a:pPr>
              <a:spcBef>
                <a:spcPts val="0"/>
              </a:spcBef>
            </a:pPr>
            <a:r>
              <a:rPr lang="ru-RU" sz="1950" b="1" dirty="0" smtClean="0">
                <a:solidFill>
                  <a:schemeClr val="accent2">
                    <a:lumMod val="75000"/>
                  </a:schemeClr>
                </a:solidFill>
              </a:rPr>
              <a:t>май – август </a:t>
            </a:r>
            <a:r>
              <a:rPr lang="ru-RU" sz="1950" dirty="0" smtClean="0"/>
              <a:t>– выполнение разработок (разноуровневые программы, дистанционные курсы, модели повышения доступности ДО)</a:t>
            </a:r>
          </a:p>
          <a:p>
            <a:pPr>
              <a:spcBef>
                <a:spcPts val="0"/>
              </a:spcBef>
            </a:pPr>
            <a:r>
              <a:rPr lang="ru-RU" sz="1950" b="1" dirty="0" smtClean="0">
                <a:solidFill>
                  <a:schemeClr val="accent2">
                    <a:lumMod val="75000"/>
                  </a:schemeClr>
                </a:solidFill>
              </a:rPr>
              <a:t>сентябрь – декабрь – </a:t>
            </a:r>
            <a:r>
              <a:rPr lang="ru-RU" sz="1950" dirty="0" smtClean="0"/>
              <a:t>апробация программ, курсов, моделей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773</TotalTime>
  <Words>998</Words>
  <Application>Microsoft Office PowerPoint</Application>
  <PresentationFormat>Экран (4:3)</PresentationFormat>
  <Paragraphs>222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«Доступное дополнительное образование для детей»: перспективы развития сферы дополнительного образования детей в Ярославской области</vt:lpstr>
      <vt:lpstr>Приоритетный проект  «Доступное дополнительное образование для детей»</vt:lpstr>
      <vt:lpstr>Региональный приоритетный проект «Доступное дополнительное образования для детей в Ярославской области»</vt:lpstr>
      <vt:lpstr>Цель регионального приоритетного проекта</vt:lpstr>
      <vt:lpstr>Функциональные направления регионального приоритетного проекта</vt:lpstr>
      <vt:lpstr>Показатели регионального приоритетного проекта и их значения по годам</vt:lpstr>
      <vt:lpstr>Создание эффективной системы взаимодействия в сфере дополнительного образования детей</vt:lpstr>
      <vt:lpstr>Направления деятельности регионального модельного центра в 2018 году</vt:lpstr>
      <vt:lpstr>План мероприятий по реализации проекта в 2018 году</vt:lpstr>
      <vt:lpstr>План мероприятий по реализации проекта в 2018 году</vt:lpstr>
      <vt:lpstr>Результаты реализации регионального приоритетного проекта в 2018 году</vt:lpstr>
      <vt:lpstr>Спасибо за внимание!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Myafa</dc:creator>
  <cp:lastModifiedBy>Михнюк Кира Валерьевна</cp:lastModifiedBy>
  <cp:revision>116</cp:revision>
  <dcterms:created xsi:type="dcterms:W3CDTF">2017-11-29T22:33:16Z</dcterms:created>
  <dcterms:modified xsi:type="dcterms:W3CDTF">2018-03-23T06:01:18Z</dcterms:modified>
</cp:coreProperties>
</file>