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1" r:id="rId2"/>
    <p:sldId id="279" r:id="rId3"/>
    <p:sldId id="314" r:id="rId4"/>
    <p:sldId id="312" r:id="rId5"/>
    <p:sldId id="298" r:id="rId6"/>
    <p:sldId id="301" r:id="rId7"/>
    <p:sldId id="303" r:id="rId8"/>
    <p:sldId id="275" r:id="rId9"/>
    <p:sldId id="280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258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3940"/>
    <a:srgbClr val="A52C36"/>
    <a:srgbClr val="D35F6A"/>
    <a:srgbClr val="A32D35"/>
    <a:srgbClr val="B9D4ED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80" d="100"/>
          <a:sy n="80" d="100"/>
        </p:scale>
        <p:origin x="-528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53;&#1048;&#1056;\&#1053;&#1048;&#1056;_&#1082;&#1086;&#1084;&#1087;&#1077;&#1090;_&#1090;&#1072;&#1083;&#1072;&#1085;&#1090;\&#1050;&#1086;&#1084;&#1087;&#1100;&#1102;&#1090;_&#1090;&#1077;&#1089;&#1090;\&#1054;&#1073;&#1088;&#1072;&#1073;&#1086;&#1090;&#1082;&#1072;%20&#1090;&#1077;&#1089;&#1090;&#1086;&#1074;_&#1084;&#1072;&#1081;_2017\&#1057;&#1090;&#1072;&#1090;&#1080;&#1089;&#1090;&#1080;&#1082;&#1072;_&#1090;&#1077;&#1089;&#1090;_2017\&#1054;&#1073;&#1088;&#1072;&#1073;&#1086;&#1090;&#1082;&#1072;%20&#1090;&#1077;&#1089;&#1090;&#1072;_&#1080;&#1102;&#1085;&#1100;_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'Анализ общих данных статистики'!$N$44</c:f>
              <c:strCache>
                <c:ptCount val="1"/>
                <c:pt idx="0">
                  <c:v>низкий - 0,33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'Анализ общих данных статистики'!$O$43:$W$43</c:f>
              <c:strCache>
                <c:ptCount val="9"/>
                <c:pt idx="0">
                  <c:v>Коммуникативная компетенция</c:v>
                </c:pt>
                <c:pt idx="1">
                  <c:v>Компетенция самообразование и сомосовершенствования</c:v>
                </c:pt>
                <c:pt idx="2">
                  <c:v>Мотивирующая компетенция</c:v>
                </c:pt>
                <c:pt idx="3">
                  <c:v>Управленческая компетенция</c:v>
                </c:pt>
                <c:pt idx="4">
                  <c:v>Креативная омпетенция</c:v>
                </c:pt>
                <c:pt idx="5">
                  <c:v>Тьютерская компетенция</c:v>
                </c:pt>
                <c:pt idx="6">
                  <c:v>Методическая компетенция</c:v>
                </c:pt>
                <c:pt idx="7">
                  <c:v>Исследовательская компетенция</c:v>
                </c:pt>
                <c:pt idx="8">
                  <c:v>Информационная компетенция</c:v>
                </c:pt>
              </c:strCache>
            </c:strRef>
          </c:cat>
          <c:val>
            <c:numRef>
              <c:f>'Анализ общих данных статистики'!$O$44:$W$44</c:f>
              <c:numCache>
                <c:formatCode>0.00</c:formatCode>
                <c:ptCount val="9"/>
                <c:pt idx="0">
                  <c:v>3.225806451612903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3.225806451612903</c:v>
                </c:pt>
                <c:pt idx="5">
                  <c:v>0</c:v>
                </c:pt>
                <c:pt idx="6">
                  <c:v>0</c:v>
                </c:pt>
                <c:pt idx="7">
                  <c:v>3.225806451612903</c:v>
                </c:pt>
                <c:pt idx="8">
                  <c:v>3.225806451612903</c:v>
                </c:pt>
              </c:numCache>
            </c:numRef>
          </c:val>
        </c:ser>
        <c:ser>
          <c:idx val="1"/>
          <c:order val="1"/>
          <c:tx>
            <c:strRef>
              <c:f>'Анализ общих данных статистики'!$N$45</c:f>
              <c:strCache>
                <c:ptCount val="1"/>
                <c:pt idx="0">
                  <c:v>ниже среднего -  0,67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'Анализ общих данных статистики'!$O$43:$W$43</c:f>
              <c:strCache>
                <c:ptCount val="9"/>
                <c:pt idx="0">
                  <c:v>Коммуникативная компетенция</c:v>
                </c:pt>
                <c:pt idx="1">
                  <c:v>Компетенция самообразование и сомосовершенствования</c:v>
                </c:pt>
                <c:pt idx="2">
                  <c:v>Мотивирующая компетенция</c:v>
                </c:pt>
                <c:pt idx="3">
                  <c:v>Управленческая компетенция</c:v>
                </c:pt>
                <c:pt idx="4">
                  <c:v>Креативная омпетенция</c:v>
                </c:pt>
                <c:pt idx="5">
                  <c:v>Тьютерская компетенция</c:v>
                </c:pt>
                <c:pt idx="6">
                  <c:v>Методическая компетенция</c:v>
                </c:pt>
                <c:pt idx="7">
                  <c:v>Исследовательская компетенция</c:v>
                </c:pt>
                <c:pt idx="8">
                  <c:v>Информационная компетенция</c:v>
                </c:pt>
              </c:strCache>
            </c:strRef>
          </c:cat>
          <c:val>
            <c:numRef>
              <c:f>'Анализ общих данных статистики'!$O$45:$W$45</c:f>
              <c:numCache>
                <c:formatCode>0.00</c:formatCode>
                <c:ptCount val="9"/>
                <c:pt idx="0">
                  <c:v>12.903225806451612</c:v>
                </c:pt>
                <c:pt idx="1">
                  <c:v>3.3333333333333335</c:v>
                </c:pt>
                <c:pt idx="2">
                  <c:v>3.225806451612903</c:v>
                </c:pt>
                <c:pt idx="3">
                  <c:v>10.714285714285714</c:v>
                </c:pt>
                <c:pt idx="4">
                  <c:v>13.333333333333334</c:v>
                </c:pt>
                <c:pt idx="5">
                  <c:v>6.4516129032258061</c:v>
                </c:pt>
                <c:pt idx="6">
                  <c:v>22.58064516129032</c:v>
                </c:pt>
                <c:pt idx="7">
                  <c:v>6.4516129032258061</c:v>
                </c:pt>
                <c:pt idx="8">
                  <c:v>6.4516129032258061</c:v>
                </c:pt>
              </c:numCache>
            </c:numRef>
          </c:val>
        </c:ser>
        <c:ser>
          <c:idx val="2"/>
          <c:order val="2"/>
          <c:tx>
            <c:strRef>
              <c:f>'Анализ общих данных статистики'!$N$46</c:f>
              <c:strCache>
                <c:ptCount val="1"/>
                <c:pt idx="0">
                  <c:v>средний - 1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'Анализ общих данных статистики'!$O$43:$W$43</c:f>
              <c:strCache>
                <c:ptCount val="9"/>
                <c:pt idx="0">
                  <c:v>Коммуникативная компетенция</c:v>
                </c:pt>
                <c:pt idx="1">
                  <c:v>Компетенция самообразование и сомосовершенствования</c:v>
                </c:pt>
                <c:pt idx="2">
                  <c:v>Мотивирующая компетенция</c:v>
                </c:pt>
                <c:pt idx="3">
                  <c:v>Управленческая компетенция</c:v>
                </c:pt>
                <c:pt idx="4">
                  <c:v>Креативная омпетенция</c:v>
                </c:pt>
                <c:pt idx="5">
                  <c:v>Тьютерская компетенция</c:v>
                </c:pt>
                <c:pt idx="6">
                  <c:v>Методическая компетенция</c:v>
                </c:pt>
                <c:pt idx="7">
                  <c:v>Исследовательская компетенция</c:v>
                </c:pt>
                <c:pt idx="8">
                  <c:v>Информационная компетенция</c:v>
                </c:pt>
              </c:strCache>
            </c:strRef>
          </c:cat>
          <c:val>
            <c:numRef>
              <c:f>'Анализ общих данных статистики'!$O$46:$W$46</c:f>
              <c:numCache>
                <c:formatCode>0.00</c:formatCode>
                <c:ptCount val="9"/>
                <c:pt idx="0">
                  <c:v>29.032258064516132</c:v>
                </c:pt>
                <c:pt idx="1">
                  <c:v>26.666666666666668</c:v>
                </c:pt>
                <c:pt idx="2">
                  <c:v>19.35483870967742</c:v>
                </c:pt>
                <c:pt idx="3">
                  <c:v>32.142857142857146</c:v>
                </c:pt>
                <c:pt idx="4">
                  <c:v>42.307692307692307</c:v>
                </c:pt>
                <c:pt idx="5">
                  <c:v>25.806451612903224</c:v>
                </c:pt>
                <c:pt idx="6">
                  <c:v>29.032258064516132</c:v>
                </c:pt>
                <c:pt idx="7">
                  <c:v>22.58064516129032</c:v>
                </c:pt>
                <c:pt idx="8">
                  <c:v>19.35483870967742</c:v>
                </c:pt>
              </c:numCache>
            </c:numRef>
          </c:val>
        </c:ser>
        <c:ser>
          <c:idx val="3"/>
          <c:order val="3"/>
          <c:tx>
            <c:strRef>
              <c:f>'Анализ общих данных статистики'!$N$47</c:f>
              <c:strCache>
                <c:ptCount val="1"/>
                <c:pt idx="0">
                  <c:v>выше среднего - 1,33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'Анализ общих данных статистики'!$O$43:$W$43</c:f>
              <c:strCache>
                <c:ptCount val="9"/>
                <c:pt idx="0">
                  <c:v>Коммуникативная компетенция</c:v>
                </c:pt>
                <c:pt idx="1">
                  <c:v>Компетенция самообразование и сомосовершенствования</c:v>
                </c:pt>
                <c:pt idx="2">
                  <c:v>Мотивирующая компетенция</c:v>
                </c:pt>
                <c:pt idx="3">
                  <c:v>Управленческая компетенция</c:v>
                </c:pt>
                <c:pt idx="4">
                  <c:v>Креативная омпетенция</c:v>
                </c:pt>
                <c:pt idx="5">
                  <c:v>Тьютерская компетенция</c:v>
                </c:pt>
                <c:pt idx="6">
                  <c:v>Методическая компетенция</c:v>
                </c:pt>
                <c:pt idx="7">
                  <c:v>Исследовательская компетенция</c:v>
                </c:pt>
                <c:pt idx="8">
                  <c:v>Информационная компетенция</c:v>
                </c:pt>
              </c:strCache>
            </c:strRef>
          </c:cat>
          <c:val>
            <c:numRef>
              <c:f>'Анализ общих данных статистики'!$O$47:$W$47</c:f>
              <c:numCache>
                <c:formatCode>0.00</c:formatCode>
                <c:ptCount val="9"/>
                <c:pt idx="0">
                  <c:v>19.35483870967742</c:v>
                </c:pt>
                <c:pt idx="1">
                  <c:v>43.333333333333336</c:v>
                </c:pt>
                <c:pt idx="2">
                  <c:v>35.483870967741936</c:v>
                </c:pt>
                <c:pt idx="3">
                  <c:v>10.714285714285714</c:v>
                </c:pt>
                <c:pt idx="4">
                  <c:v>43.89380530973451</c:v>
                </c:pt>
                <c:pt idx="5">
                  <c:v>45.161290322580641</c:v>
                </c:pt>
                <c:pt idx="6">
                  <c:v>22.58064516129032</c:v>
                </c:pt>
                <c:pt idx="7">
                  <c:v>38.70967741935484</c:v>
                </c:pt>
                <c:pt idx="8">
                  <c:v>35.483870967741936</c:v>
                </c:pt>
              </c:numCache>
            </c:numRef>
          </c:val>
        </c:ser>
        <c:ser>
          <c:idx val="4"/>
          <c:order val="4"/>
          <c:tx>
            <c:strRef>
              <c:f>'Анализ общих данных статистики'!$N$48</c:f>
              <c:strCache>
                <c:ptCount val="1"/>
                <c:pt idx="0">
                  <c:v>высокий - 1,67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'Анализ общих данных статистики'!$O$43:$W$43</c:f>
              <c:strCache>
                <c:ptCount val="9"/>
                <c:pt idx="0">
                  <c:v>Коммуникативная компетенция</c:v>
                </c:pt>
                <c:pt idx="1">
                  <c:v>Компетенция самообразование и сомосовершенствования</c:v>
                </c:pt>
                <c:pt idx="2">
                  <c:v>Мотивирующая компетенция</c:v>
                </c:pt>
                <c:pt idx="3">
                  <c:v>Управленческая компетенция</c:v>
                </c:pt>
                <c:pt idx="4">
                  <c:v>Креативная омпетенция</c:v>
                </c:pt>
                <c:pt idx="5">
                  <c:v>Тьютерская компетенция</c:v>
                </c:pt>
                <c:pt idx="6">
                  <c:v>Методическая компетенция</c:v>
                </c:pt>
                <c:pt idx="7">
                  <c:v>Исследовательская компетенция</c:v>
                </c:pt>
                <c:pt idx="8">
                  <c:v>Информационная компетенция</c:v>
                </c:pt>
              </c:strCache>
            </c:strRef>
          </c:cat>
          <c:val>
            <c:numRef>
              <c:f>'Анализ общих данных статистики'!$O$48:$W$48</c:f>
              <c:numCache>
                <c:formatCode>0.00</c:formatCode>
                <c:ptCount val="9"/>
                <c:pt idx="0">
                  <c:v>29.032258064516132</c:v>
                </c:pt>
                <c:pt idx="1">
                  <c:v>13.333333333333334</c:v>
                </c:pt>
                <c:pt idx="2">
                  <c:v>38.70967741935484</c:v>
                </c:pt>
                <c:pt idx="3">
                  <c:v>32.142857142857146</c:v>
                </c:pt>
                <c:pt idx="4">
                  <c:v>25.467822911912364</c:v>
                </c:pt>
                <c:pt idx="5">
                  <c:v>19.35483870967742</c:v>
                </c:pt>
                <c:pt idx="6">
                  <c:v>25.806451612903224</c:v>
                </c:pt>
                <c:pt idx="7">
                  <c:v>19.35483870967742</c:v>
                </c:pt>
                <c:pt idx="8">
                  <c:v>25.806451612903224</c:v>
                </c:pt>
              </c:numCache>
            </c:numRef>
          </c:val>
        </c:ser>
        <c:ser>
          <c:idx val="5"/>
          <c:order val="5"/>
          <c:tx>
            <c:strRef>
              <c:f>'Анализ общих данных статистики'!$N$49</c:f>
              <c:strCache>
                <c:ptCount val="1"/>
                <c:pt idx="0">
                  <c:v>очень высокий - 2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'Анализ общих данных статистики'!$O$43:$W$43</c:f>
              <c:strCache>
                <c:ptCount val="9"/>
                <c:pt idx="0">
                  <c:v>Коммуникативная компетенция</c:v>
                </c:pt>
                <c:pt idx="1">
                  <c:v>Компетенция самообразование и сомосовершенствования</c:v>
                </c:pt>
                <c:pt idx="2">
                  <c:v>Мотивирующая компетенция</c:v>
                </c:pt>
                <c:pt idx="3">
                  <c:v>Управленческая компетенция</c:v>
                </c:pt>
                <c:pt idx="4">
                  <c:v>Креативная омпетенция</c:v>
                </c:pt>
                <c:pt idx="5">
                  <c:v>Тьютерская компетенция</c:v>
                </c:pt>
                <c:pt idx="6">
                  <c:v>Методическая компетенция</c:v>
                </c:pt>
                <c:pt idx="7">
                  <c:v>Исследовательская компетенция</c:v>
                </c:pt>
                <c:pt idx="8">
                  <c:v>Информационная компетенция</c:v>
                </c:pt>
              </c:strCache>
            </c:strRef>
          </c:cat>
          <c:val>
            <c:numRef>
              <c:f>'Анализ общих данных статистики'!$O$49:$W$49</c:f>
              <c:numCache>
                <c:formatCode>0.00</c:formatCode>
                <c:ptCount val="9"/>
                <c:pt idx="0">
                  <c:v>6.4516129032258061</c:v>
                </c:pt>
                <c:pt idx="1">
                  <c:v>13.333333333333334</c:v>
                </c:pt>
                <c:pt idx="2">
                  <c:v>3.225806451612903</c:v>
                </c:pt>
                <c:pt idx="3">
                  <c:v>14.285714285714285</c:v>
                </c:pt>
                <c:pt idx="4">
                  <c:v>1.6703740035093051</c:v>
                </c:pt>
                <c:pt idx="5">
                  <c:v>3.225806451612903</c:v>
                </c:pt>
                <c:pt idx="6">
                  <c:v>0</c:v>
                </c:pt>
                <c:pt idx="7">
                  <c:v>9.67741935483871</c:v>
                </c:pt>
                <c:pt idx="8">
                  <c:v>9.67741935483871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28768128"/>
        <c:axId val="28769664"/>
      </c:barChart>
      <c:catAx>
        <c:axId val="28768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769664"/>
        <c:crosses val="autoZero"/>
        <c:auto val="1"/>
        <c:lblAlgn val="ctr"/>
        <c:lblOffset val="100"/>
        <c:noMultiLvlLbl val="0"/>
      </c:catAx>
      <c:valAx>
        <c:axId val="28769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Проценты 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87681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A84D27-FB00-4953-87BC-C32E9C3D7528}" type="doc">
      <dgm:prSet loTypeId="urn:microsoft.com/office/officeart/2005/8/layout/process4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E93785-E078-4BD2-822B-B224D93EC22A}">
      <dgm:prSet phldrT="[Текст]"/>
      <dgm:spPr/>
      <dgm:t>
        <a:bodyPr/>
        <a:lstStyle/>
        <a:p>
          <a:r>
            <a:rPr lang="ru-RU" b="1" dirty="0"/>
            <a:t>Кластер ключевых компетенций</a:t>
          </a:r>
        </a:p>
      </dgm:t>
    </dgm:pt>
    <dgm:pt modelId="{8D27BAFB-DE49-48EB-AFA8-5E4C2093CBFD}" type="parTrans" cxnId="{59707DE9-D47A-463A-870C-1436A33E6335}">
      <dgm:prSet/>
      <dgm:spPr/>
      <dgm:t>
        <a:bodyPr/>
        <a:lstStyle/>
        <a:p>
          <a:endParaRPr lang="ru-RU"/>
        </a:p>
      </dgm:t>
    </dgm:pt>
    <dgm:pt modelId="{40C5EF1E-CF4E-4AB2-B32F-D32284C6E25A}" type="sibTrans" cxnId="{59707DE9-D47A-463A-870C-1436A33E6335}">
      <dgm:prSet/>
      <dgm:spPr/>
      <dgm:t>
        <a:bodyPr/>
        <a:lstStyle/>
        <a:p>
          <a:endParaRPr lang="ru-RU"/>
        </a:p>
      </dgm:t>
    </dgm:pt>
    <dgm:pt modelId="{5160A20A-4A2D-42CE-904A-6F7C58D44249}">
      <dgm:prSet phldrT="[Текст]" custT="1"/>
      <dgm:spPr/>
      <dgm:t>
        <a:bodyPr/>
        <a:lstStyle/>
        <a:p>
          <a:r>
            <a:rPr lang="ru-RU" sz="1400" b="1" dirty="0"/>
            <a:t>Общенаучные компетенции</a:t>
          </a:r>
        </a:p>
      </dgm:t>
    </dgm:pt>
    <dgm:pt modelId="{4EBB77FF-33CC-48EF-B351-C6B9116FFB11}" type="parTrans" cxnId="{99B51253-A970-47E5-89F5-6E8DA20B780C}">
      <dgm:prSet/>
      <dgm:spPr/>
      <dgm:t>
        <a:bodyPr/>
        <a:lstStyle/>
        <a:p>
          <a:endParaRPr lang="ru-RU"/>
        </a:p>
      </dgm:t>
    </dgm:pt>
    <dgm:pt modelId="{8322C32C-6F58-481E-80FE-6C72759F56B2}" type="sibTrans" cxnId="{99B51253-A970-47E5-89F5-6E8DA20B780C}">
      <dgm:prSet/>
      <dgm:spPr/>
      <dgm:t>
        <a:bodyPr/>
        <a:lstStyle/>
        <a:p>
          <a:endParaRPr lang="ru-RU"/>
        </a:p>
      </dgm:t>
    </dgm:pt>
    <dgm:pt modelId="{DFE93EAB-945F-4AD8-8A9B-02A2BB280694}">
      <dgm:prSet phldrT="[Текст]" custT="1"/>
      <dgm:spPr/>
      <dgm:t>
        <a:bodyPr/>
        <a:lstStyle/>
        <a:p>
          <a:r>
            <a:rPr lang="ru-RU" sz="1400" b="1" i="0" dirty="0"/>
            <a:t>Инструментальные компетенции</a:t>
          </a:r>
        </a:p>
      </dgm:t>
    </dgm:pt>
    <dgm:pt modelId="{8DE5F5FB-8462-4E65-BE88-ED562E3DCC2B}" type="parTrans" cxnId="{890AEAE4-0937-4F53-897E-84BA85E5BB10}">
      <dgm:prSet/>
      <dgm:spPr/>
      <dgm:t>
        <a:bodyPr/>
        <a:lstStyle/>
        <a:p>
          <a:endParaRPr lang="ru-RU"/>
        </a:p>
      </dgm:t>
    </dgm:pt>
    <dgm:pt modelId="{FDFD2E46-09E8-4178-B840-BDA081B33AA7}" type="sibTrans" cxnId="{890AEAE4-0937-4F53-897E-84BA85E5BB10}">
      <dgm:prSet/>
      <dgm:spPr/>
      <dgm:t>
        <a:bodyPr/>
        <a:lstStyle/>
        <a:p>
          <a:endParaRPr lang="ru-RU"/>
        </a:p>
      </dgm:t>
    </dgm:pt>
    <dgm:pt modelId="{BD696CBF-1A34-4EAC-870B-D11136CED670}">
      <dgm:prSet phldrT="[Текст]"/>
      <dgm:spPr/>
      <dgm:t>
        <a:bodyPr/>
        <a:lstStyle/>
        <a:p>
          <a:r>
            <a:rPr lang="ru-RU" b="1" dirty="0"/>
            <a:t>Кластер общих профессиональных (</a:t>
          </a:r>
          <a:r>
            <a:rPr lang="ru-RU" b="1" dirty="0" err="1"/>
            <a:t>метапредмтеных</a:t>
          </a:r>
          <a:r>
            <a:rPr lang="ru-RU" b="1" dirty="0"/>
            <a:t>) компетенций</a:t>
          </a:r>
        </a:p>
      </dgm:t>
    </dgm:pt>
    <dgm:pt modelId="{19812017-9CA2-4F4A-A820-65FF5DF10413}" type="parTrans" cxnId="{0FA03498-8A3A-43F8-8206-BAA901D6B318}">
      <dgm:prSet/>
      <dgm:spPr/>
      <dgm:t>
        <a:bodyPr/>
        <a:lstStyle/>
        <a:p>
          <a:endParaRPr lang="ru-RU"/>
        </a:p>
      </dgm:t>
    </dgm:pt>
    <dgm:pt modelId="{549D9E65-AE23-4785-A476-053C97D21516}" type="sibTrans" cxnId="{0FA03498-8A3A-43F8-8206-BAA901D6B318}">
      <dgm:prSet/>
      <dgm:spPr/>
      <dgm:t>
        <a:bodyPr/>
        <a:lstStyle/>
        <a:p>
          <a:endParaRPr lang="ru-RU"/>
        </a:p>
      </dgm:t>
    </dgm:pt>
    <dgm:pt modelId="{0CDEE25D-E34B-4F8A-987B-176B690615D9}">
      <dgm:prSet phldrT="[Текст]" custT="1"/>
      <dgm:spPr/>
      <dgm:t>
        <a:bodyPr/>
        <a:lstStyle/>
        <a:p>
          <a:r>
            <a:rPr lang="ru-RU" sz="1200" b="1" dirty="0" smtClean="0"/>
            <a:t>Мотивирующая</a:t>
          </a:r>
        </a:p>
      </dgm:t>
    </dgm:pt>
    <dgm:pt modelId="{75E9B9A8-9D60-4BFA-BECC-0D576FCD9A77}" type="parTrans" cxnId="{5E39885E-E87A-4602-B14F-069D85DE90BC}">
      <dgm:prSet/>
      <dgm:spPr/>
      <dgm:t>
        <a:bodyPr/>
        <a:lstStyle/>
        <a:p>
          <a:endParaRPr lang="ru-RU"/>
        </a:p>
      </dgm:t>
    </dgm:pt>
    <dgm:pt modelId="{721E1475-1436-4ED4-B427-E556D9C52ECF}" type="sibTrans" cxnId="{5E39885E-E87A-4602-B14F-069D85DE90BC}">
      <dgm:prSet/>
      <dgm:spPr/>
      <dgm:t>
        <a:bodyPr/>
        <a:lstStyle/>
        <a:p>
          <a:endParaRPr lang="ru-RU"/>
        </a:p>
      </dgm:t>
    </dgm:pt>
    <dgm:pt modelId="{363C4DCD-921E-4F93-944A-E25D11E2245E}">
      <dgm:prSet phldrT="[Текст]" custT="1"/>
      <dgm:spPr/>
      <dgm:t>
        <a:bodyPr/>
        <a:lstStyle/>
        <a:p>
          <a:r>
            <a:rPr lang="ru-RU" sz="1200" b="1" dirty="0" smtClean="0"/>
            <a:t>Информационная</a:t>
          </a:r>
          <a:endParaRPr lang="ru-RU" sz="1200" b="1" dirty="0"/>
        </a:p>
      </dgm:t>
    </dgm:pt>
    <dgm:pt modelId="{35534E8C-A601-4788-AFAF-2CF512A77BD5}" type="parTrans" cxnId="{FC2C6D51-E6C4-43ED-82CD-C7C094D9B40F}">
      <dgm:prSet/>
      <dgm:spPr/>
      <dgm:t>
        <a:bodyPr/>
        <a:lstStyle/>
        <a:p>
          <a:endParaRPr lang="ru-RU"/>
        </a:p>
      </dgm:t>
    </dgm:pt>
    <dgm:pt modelId="{AF995175-8A98-4415-8DB4-4A6277D57895}" type="sibTrans" cxnId="{FC2C6D51-E6C4-43ED-82CD-C7C094D9B40F}">
      <dgm:prSet/>
      <dgm:spPr/>
      <dgm:t>
        <a:bodyPr/>
        <a:lstStyle/>
        <a:p>
          <a:endParaRPr lang="ru-RU"/>
        </a:p>
      </dgm:t>
    </dgm:pt>
    <dgm:pt modelId="{F050F1F1-09B3-40A5-82FB-0B1E4E01AA81}">
      <dgm:prSet phldrT="[Текст]"/>
      <dgm:spPr/>
      <dgm:t>
        <a:bodyPr/>
        <a:lstStyle/>
        <a:p>
          <a:r>
            <a:rPr lang="ru-RU" b="1" dirty="0"/>
            <a:t>Кластер специальных профессиональных компетенций</a:t>
          </a:r>
        </a:p>
      </dgm:t>
    </dgm:pt>
    <dgm:pt modelId="{089F5D9E-C18A-4A0A-9DBE-754051B8747D}" type="parTrans" cxnId="{E1940CEE-42C9-49E7-8FE6-87A7BF5C9224}">
      <dgm:prSet/>
      <dgm:spPr/>
      <dgm:t>
        <a:bodyPr/>
        <a:lstStyle/>
        <a:p>
          <a:endParaRPr lang="ru-RU"/>
        </a:p>
      </dgm:t>
    </dgm:pt>
    <dgm:pt modelId="{83084CAD-4112-4D95-ADC0-E71B71617B03}" type="sibTrans" cxnId="{E1940CEE-42C9-49E7-8FE6-87A7BF5C9224}">
      <dgm:prSet/>
      <dgm:spPr/>
      <dgm:t>
        <a:bodyPr/>
        <a:lstStyle/>
        <a:p>
          <a:endParaRPr lang="ru-RU"/>
        </a:p>
      </dgm:t>
    </dgm:pt>
    <dgm:pt modelId="{3BBDF9BD-AAE9-4BCC-84A7-EE75DC458E3C}">
      <dgm:prSet phldrT="[Текст]" custT="1"/>
      <dgm:spPr/>
      <dgm:t>
        <a:bodyPr/>
        <a:lstStyle/>
        <a:p>
          <a:r>
            <a:rPr lang="ru-RU" sz="1100" dirty="0"/>
            <a:t>Педагогов, работающих</a:t>
          </a:r>
          <a:r>
            <a:rPr lang="ru-RU" sz="1100" b="1" dirty="0"/>
            <a:t> </a:t>
          </a:r>
          <a:r>
            <a:rPr lang="ru-RU" sz="1100" b="0" dirty="0"/>
            <a:t>в </a:t>
          </a:r>
          <a:r>
            <a:rPr lang="ru-RU" sz="1100" b="1" dirty="0"/>
            <a:t>разных</a:t>
          </a:r>
          <a:r>
            <a:rPr lang="ru-RU" sz="1100" b="0" dirty="0"/>
            <a:t> </a:t>
          </a:r>
          <a:r>
            <a:rPr lang="ru-RU" sz="1100" b="1" dirty="0"/>
            <a:t>предметных областях общего образования</a:t>
          </a:r>
        </a:p>
      </dgm:t>
    </dgm:pt>
    <dgm:pt modelId="{70D14EA8-F0D7-40F4-A0C7-9FE0E3DE2F43}" type="parTrans" cxnId="{9874BBEF-0EEF-4A84-AF82-856C27A4185C}">
      <dgm:prSet/>
      <dgm:spPr/>
      <dgm:t>
        <a:bodyPr/>
        <a:lstStyle/>
        <a:p>
          <a:endParaRPr lang="ru-RU"/>
        </a:p>
      </dgm:t>
    </dgm:pt>
    <dgm:pt modelId="{4FDA9D20-4A9B-4D79-AB83-37639A8E07DA}" type="sibTrans" cxnId="{9874BBEF-0EEF-4A84-AF82-856C27A4185C}">
      <dgm:prSet/>
      <dgm:spPr/>
      <dgm:t>
        <a:bodyPr/>
        <a:lstStyle/>
        <a:p>
          <a:endParaRPr lang="ru-RU"/>
        </a:p>
      </dgm:t>
    </dgm:pt>
    <dgm:pt modelId="{D8CDA249-A312-4B7F-AC89-D62A08DCE4D9}">
      <dgm:prSet phldrT="[Текст]" custT="1"/>
      <dgm:spPr/>
      <dgm:t>
        <a:bodyPr/>
        <a:lstStyle/>
        <a:p>
          <a:r>
            <a:rPr lang="ru-RU" sz="1100" dirty="0"/>
            <a:t>Педагогов, работающих в </a:t>
          </a:r>
          <a:r>
            <a:rPr lang="ru-RU" sz="1100" b="1" dirty="0"/>
            <a:t>разных направленностях дополнительного образования</a:t>
          </a:r>
        </a:p>
      </dgm:t>
    </dgm:pt>
    <dgm:pt modelId="{3EF79742-B1D8-4337-B2C9-9AFBBC947BDF}" type="parTrans" cxnId="{8E600282-070D-4783-984E-AFB43373EAB1}">
      <dgm:prSet/>
      <dgm:spPr/>
      <dgm:t>
        <a:bodyPr/>
        <a:lstStyle/>
        <a:p>
          <a:endParaRPr lang="ru-RU"/>
        </a:p>
      </dgm:t>
    </dgm:pt>
    <dgm:pt modelId="{FF71EBAA-6F42-4E35-9108-0FE22A7EE5E0}" type="sibTrans" cxnId="{8E600282-070D-4783-984E-AFB43373EAB1}">
      <dgm:prSet/>
      <dgm:spPr/>
      <dgm:t>
        <a:bodyPr/>
        <a:lstStyle/>
        <a:p>
          <a:endParaRPr lang="ru-RU"/>
        </a:p>
      </dgm:t>
    </dgm:pt>
    <dgm:pt modelId="{FD19C16B-28B9-408E-B4CB-EE18D05AE6A7}">
      <dgm:prSet custT="1"/>
      <dgm:spPr/>
      <dgm:t>
        <a:bodyPr/>
        <a:lstStyle/>
        <a:p>
          <a:r>
            <a:rPr lang="ru-RU" sz="1400" b="1" dirty="0"/>
            <a:t>Социально-личностные и общекультурные </a:t>
          </a:r>
          <a:r>
            <a:rPr lang="ru-RU" sz="1400" b="1" dirty="0" err="1"/>
            <a:t>кометенции</a:t>
          </a:r>
          <a:endParaRPr lang="ru-RU" sz="1400" b="1" dirty="0"/>
        </a:p>
      </dgm:t>
    </dgm:pt>
    <dgm:pt modelId="{98C10AC4-6862-4781-9921-63D8C9B3626E}" type="parTrans" cxnId="{662FAC33-8F3F-426B-AC0B-4F865758A6E3}">
      <dgm:prSet/>
      <dgm:spPr/>
      <dgm:t>
        <a:bodyPr/>
        <a:lstStyle/>
        <a:p>
          <a:endParaRPr lang="ru-RU"/>
        </a:p>
      </dgm:t>
    </dgm:pt>
    <dgm:pt modelId="{6225902E-7D29-4437-80FB-1F3FA5224F5C}" type="sibTrans" cxnId="{662FAC33-8F3F-426B-AC0B-4F865758A6E3}">
      <dgm:prSet/>
      <dgm:spPr/>
      <dgm:t>
        <a:bodyPr/>
        <a:lstStyle/>
        <a:p>
          <a:endParaRPr lang="ru-RU"/>
        </a:p>
      </dgm:t>
    </dgm:pt>
    <dgm:pt modelId="{FC01C118-576F-47FF-B2E9-2B0A233B7C39}">
      <dgm:prSet custT="1"/>
      <dgm:spPr/>
      <dgm:t>
        <a:bodyPr/>
        <a:lstStyle/>
        <a:p>
          <a:r>
            <a:rPr lang="ru-RU" sz="1200" b="1" dirty="0"/>
            <a:t>Организационная</a:t>
          </a:r>
        </a:p>
      </dgm:t>
    </dgm:pt>
    <dgm:pt modelId="{161FF431-65F9-4BAD-972B-74290CED5ACF}" type="parTrans" cxnId="{55EF2826-2E33-4783-9C41-2AB4C6C6FD26}">
      <dgm:prSet/>
      <dgm:spPr/>
      <dgm:t>
        <a:bodyPr/>
        <a:lstStyle/>
        <a:p>
          <a:endParaRPr lang="ru-RU"/>
        </a:p>
      </dgm:t>
    </dgm:pt>
    <dgm:pt modelId="{A37E03F0-722E-44F0-A41B-B5B6485E1BC2}" type="sibTrans" cxnId="{55EF2826-2E33-4783-9C41-2AB4C6C6FD26}">
      <dgm:prSet/>
      <dgm:spPr/>
      <dgm:t>
        <a:bodyPr/>
        <a:lstStyle/>
        <a:p>
          <a:endParaRPr lang="ru-RU"/>
        </a:p>
      </dgm:t>
    </dgm:pt>
    <dgm:pt modelId="{03FEF6F9-B3DD-43F7-940D-0E21A58C026E}">
      <dgm:prSet custT="1"/>
      <dgm:spPr/>
      <dgm:t>
        <a:bodyPr/>
        <a:lstStyle/>
        <a:p>
          <a:r>
            <a:rPr lang="ru-RU" sz="1200" b="1" dirty="0"/>
            <a:t>Исследовательская</a:t>
          </a:r>
        </a:p>
      </dgm:t>
    </dgm:pt>
    <dgm:pt modelId="{6E49DEAA-49C3-466A-95A7-C8C3AD9926D5}" type="parTrans" cxnId="{8735F20D-4B91-4C88-A3DB-40B06B0BFC1B}">
      <dgm:prSet/>
      <dgm:spPr/>
      <dgm:t>
        <a:bodyPr/>
        <a:lstStyle/>
        <a:p>
          <a:endParaRPr lang="ru-RU"/>
        </a:p>
      </dgm:t>
    </dgm:pt>
    <dgm:pt modelId="{A9A240AE-D528-4823-8C00-34B5C3989AFB}" type="sibTrans" cxnId="{8735F20D-4B91-4C88-A3DB-40B06B0BFC1B}">
      <dgm:prSet/>
      <dgm:spPr/>
      <dgm:t>
        <a:bodyPr/>
        <a:lstStyle/>
        <a:p>
          <a:endParaRPr lang="ru-RU"/>
        </a:p>
      </dgm:t>
    </dgm:pt>
    <dgm:pt modelId="{A47A6504-4BF3-419A-A5C2-EDE97C13CBCD}">
      <dgm:prSet custT="1"/>
      <dgm:spPr/>
      <dgm:t>
        <a:bodyPr/>
        <a:lstStyle/>
        <a:p>
          <a:r>
            <a:rPr lang="ru-RU" sz="1200" b="1" dirty="0"/>
            <a:t>Коммуникативная </a:t>
          </a:r>
        </a:p>
      </dgm:t>
    </dgm:pt>
    <dgm:pt modelId="{DEAB09A1-9399-45AD-B4A8-38D6068799F5}" type="parTrans" cxnId="{7C3B3B70-9D16-460B-9C6F-C1BFC0F1D3F6}">
      <dgm:prSet/>
      <dgm:spPr/>
      <dgm:t>
        <a:bodyPr/>
        <a:lstStyle/>
        <a:p>
          <a:endParaRPr lang="ru-RU"/>
        </a:p>
      </dgm:t>
    </dgm:pt>
    <dgm:pt modelId="{8A350708-39D6-46D4-A97E-9064513606BE}" type="sibTrans" cxnId="{7C3B3B70-9D16-460B-9C6F-C1BFC0F1D3F6}">
      <dgm:prSet/>
      <dgm:spPr/>
      <dgm:t>
        <a:bodyPr/>
        <a:lstStyle/>
        <a:p>
          <a:endParaRPr lang="ru-RU"/>
        </a:p>
      </dgm:t>
    </dgm:pt>
    <dgm:pt modelId="{9082D61F-9D17-406B-B2CF-2BFD760044D7}">
      <dgm:prSet custT="1"/>
      <dgm:spPr/>
      <dgm:t>
        <a:bodyPr/>
        <a:lstStyle/>
        <a:p>
          <a:r>
            <a:rPr lang="ru-RU" sz="1200" b="1" dirty="0"/>
            <a:t>Методическая</a:t>
          </a:r>
        </a:p>
      </dgm:t>
    </dgm:pt>
    <dgm:pt modelId="{DC85D965-1683-49DD-8C30-93E2EA37038F}" type="parTrans" cxnId="{13C038A4-3C09-45C6-9B5B-C7D927E865CA}">
      <dgm:prSet/>
      <dgm:spPr/>
      <dgm:t>
        <a:bodyPr/>
        <a:lstStyle/>
        <a:p>
          <a:endParaRPr lang="ru-RU"/>
        </a:p>
      </dgm:t>
    </dgm:pt>
    <dgm:pt modelId="{EF8336A0-69A0-4AA0-9AEA-26F4792F3BF4}" type="sibTrans" cxnId="{13C038A4-3C09-45C6-9B5B-C7D927E865CA}">
      <dgm:prSet/>
      <dgm:spPr/>
      <dgm:t>
        <a:bodyPr/>
        <a:lstStyle/>
        <a:p>
          <a:endParaRPr lang="ru-RU"/>
        </a:p>
      </dgm:t>
    </dgm:pt>
    <dgm:pt modelId="{C3951CF3-1105-4F8D-8FB8-D3DEFD806E7B}">
      <dgm:prSet custT="1"/>
      <dgm:spPr/>
      <dgm:t>
        <a:bodyPr/>
        <a:lstStyle/>
        <a:p>
          <a:r>
            <a:rPr lang="ru-RU" sz="1200" b="1" dirty="0" err="1"/>
            <a:t>Тьюторская</a:t>
          </a:r>
          <a:endParaRPr lang="ru-RU" sz="1200" b="1" dirty="0"/>
        </a:p>
      </dgm:t>
    </dgm:pt>
    <dgm:pt modelId="{3DBBE10E-E5C7-4A35-8C15-6916F893D74D}" type="parTrans" cxnId="{3C83C86B-4D15-4DB3-85C0-34314E5EC617}">
      <dgm:prSet/>
      <dgm:spPr/>
      <dgm:t>
        <a:bodyPr/>
        <a:lstStyle/>
        <a:p>
          <a:endParaRPr lang="ru-RU"/>
        </a:p>
      </dgm:t>
    </dgm:pt>
    <dgm:pt modelId="{90948F1F-6C03-4736-81D4-3E57A503B786}" type="sibTrans" cxnId="{3C83C86B-4D15-4DB3-85C0-34314E5EC617}">
      <dgm:prSet/>
      <dgm:spPr/>
      <dgm:t>
        <a:bodyPr/>
        <a:lstStyle/>
        <a:p>
          <a:endParaRPr lang="ru-RU"/>
        </a:p>
      </dgm:t>
    </dgm:pt>
    <dgm:pt modelId="{F0D878BA-8090-49BA-9D8F-32B300F98925}">
      <dgm:prSet custT="1"/>
      <dgm:spPr/>
      <dgm:t>
        <a:bodyPr/>
        <a:lstStyle/>
        <a:p>
          <a:r>
            <a:rPr lang="ru-RU" sz="1200" b="1" dirty="0"/>
            <a:t>Самосовершенствования.</a:t>
          </a:r>
        </a:p>
      </dgm:t>
    </dgm:pt>
    <dgm:pt modelId="{2A2C1215-846C-4057-A103-0EFCCE7F5134}" type="parTrans" cxnId="{843B4D58-958D-4ABC-A029-61089BF12DC0}">
      <dgm:prSet/>
      <dgm:spPr/>
      <dgm:t>
        <a:bodyPr/>
        <a:lstStyle/>
        <a:p>
          <a:endParaRPr lang="ru-RU"/>
        </a:p>
      </dgm:t>
    </dgm:pt>
    <dgm:pt modelId="{6F7F9A0C-9E73-48EB-A6CA-C9F8D7CDD642}" type="sibTrans" cxnId="{843B4D58-958D-4ABC-A029-61089BF12DC0}">
      <dgm:prSet/>
      <dgm:spPr/>
      <dgm:t>
        <a:bodyPr/>
        <a:lstStyle/>
        <a:p>
          <a:endParaRPr lang="ru-RU"/>
        </a:p>
      </dgm:t>
    </dgm:pt>
    <dgm:pt modelId="{6495B316-426B-46B2-BB4A-6EFD6F83209E}">
      <dgm:prSet custT="1"/>
      <dgm:spPr/>
      <dgm:t>
        <a:bodyPr/>
        <a:lstStyle/>
        <a:p>
          <a:r>
            <a:rPr lang="ru-RU" sz="1100" b="0" dirty="0"/>
            <a:t>Педагогов, работающих с </a:t>
          </a:r>
          <a:r>
            <a:rPr lang="ru-RU" sz="1100" b="1" dirty="0"/>
            <a:t>детьми разного возраста </a:t>
          </a:r>
        </a:p>
      </dgm:t>
    </dgm:pt>
    <dgm:pt modelId="{4E2D21CC-34C6-4895-8F71-6776BF0A422B}" type="parTrans" cxnId="{96C7DB03-ABC9-49EF-8FCE-457286F3F096}">
      <dgm:prSet/>
      <dgm:spPr/>
      <dgm:t>
        <a:bodyPr/>
        <a:lstStyle/>
        <a:p>
          <a:endParaRPr lang="ru-RU"/>
        </a:p>
      </dgm:t>
    </dgm:pt>
    <dgm:pt modelId="{A5C84476-F2EE-4891-A4C2-B6DC55DB8C20}" type="sibTrans" cxnId="{96C7DB03-ABC9-49EF-8FCE-457286F3F096}">
      <dgm:prSet/>
      <dgm:spPr/>
      <dgm:t>
        <a:bodyPr/>
        <a:lstStyle/>
        <a:p>
          <a:endParaRPr lang="ru-RU"/>
        </a:p>
      </dgm:t>
    </dgm:pt>
    <dgm:pt modelId="{FD8329FE-F401-4439-8C99-EBE14E55A5B1}">
      <dgm:prSet custT="1"/>
      <dgm:spPr/>
      <dgm:t>
        <a:bodyPr/>
        <a:lstStyle/>
        <a:p>
          <a:r>
            <a:rPr lang="ru-RU" sz="1100" dirty="0"/>
            <a:t>Педагогов  </a:t>
          </a:r>
          <a:r>
            <a:rPr lang="ru-RU" sz="1100" b="1" dirty="0"/>
            <a:t>разных педагогических должностей</a:t>
          </a:r>
          <a:r>
            <a:rPr lang="ru-RU" sz="1100" dirty="0"/>
            <a:t> </a:t>
          </a:r>
        </a:p>
      </dgm:t>
    </dgm:pt>
    <dgm:pt modelId="{701DB54F-B0AD-48BE-87F0-77EDF1941438}" type="parTrans" cxnId="{DF194FAE-A9BB-4A9C-ABDD-FA6EAD77136E}">
      <dgm:prSet/>
      <dgm:spPr/>
      <dgm:t>
        <a:bodyPr/>
        <a:lstStyle/>
        <a:p>
          <a:endParaRPr lang="ru-RU"/>
        </a:p>
      </dgm:t>
    </dgm:pt>
    <dgm:pt modelId="{23BF9C76-6CF0-4AEE-A011-995F56252239}" type="sibTrans" cxnId="{DF194FAE-A9BB-4A9C-ABDD-FA6EAD77136E}">
      <dgm:prSet/>
      <dgm:spPr/>
      <dgm:t>
        <a:bodyPr/>
        <a:lstStyle/>
        <a:p>
          <a:endParaRPr lang="ru-RU"/>
        </a:p>
      </dgm:t>
    </dgm:pt>
    <dgm:pt modelId="{E4100983-82D6-4884-A4E1-66028A61EC58}">
      <dgm:prSet custT="1"/>
      <dgm:spPr/>
      <dgm:t>
        <a:bodyPr/>
        <a:lstStyle/>
        <a:p>
          <a:r>
            <a:rPr lang="ru-RU" sz="1200" b="1" dirty="0" err="1" smtClean="0"/>
            <a:t>Креативная</a:t>
          </a:r>
          <a:endParaRPr lang="ru-RU" sz="1200" b="1" dirty="0"/>
        </a:p>
      </dgm:t>
    </dgm:pt>
    <dgm:pt modelId="{13686AEB-803A-4BFC-8076-E1B00D9BD1C0}" type="parTrans" cxnId="{0E08C04B-6475-4D42-8B2F-3FBA70B3AC87}">
      <dgm:prSet/>
      <dgm:spPr/>
      <dgm:t>
        <a:bodyPr/>
        <a:lstStyle/>
        <a:p>
          <a:endParaRPr lang="ru-RU"/>
        </a:p>
      </dgm:t>
    </dgm:pt>
    <dgm:pt modelId="{0A2E1740-6C3E-4F07-8C10-2E35CD6D2B6E}" type="sibTrans" cxnId="{0E08C04B-6475-4D42-8B2F-3FBA70B3AC87}">
      <dgm:prSet/>
      <dgm:spPr/>
      <dgm:t>
        <a:bodyPr/>
        <a:lstStyle/>
        <a:p>
          <a:endParaRPr lang="ru-RU"/>
        </a:p>
      </dgm:t>
    </dgm:pt>
    <dgm:pt modelId="{31B729EA-272D-4375-9A5A-393D21C00EB3}" type="pres">
      <dgm:prSet presAssocID="{B0A84D27-FB00-4953-87BC-C32E9C3D752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AAB19A-CCFD-4341-B08D-BD13C025CBD3}" type="pres">
      <dgm:prSet presAssocID="{F050F1F1-09B3-40A5-82FB-0B1E4E01AA81}" presName="boxAndChildren" presStyleCnt="0"/>
      <dgm:spPr/>
      <dgm:t>
        <a:bodyPr/>
        <a:lstStyle/>
        <a:p>
          <a:endParaRPr lang="ru-RU"/>
        </a:p>
      </dgm:t>
    </dgm:pt>
    <dgm:pt modelId="{49684C44-C92A-4EC9-81E8-EF9A2F0F5C3D}" type="pres">
      <dgm:prSet presAssocID="{F050F1F1-09B3-40A5-82FB-0B1E4E01AA81}" presName="parentTextBox" presStyleLbl="node1" presStyleIdx="0" presStyleCnt="3"/>
      <dgm:spPr/>
      <dgm:t>
        <a:bodyPr/>
        <a:lstStyle/>
        <a:p>
          <a:endParaRPr lang="ru-RU"/>
        </a:p>
      </dgm:t>
    </dgm:pt>
    <dgm:pt modelId="{4EBE226E-1D53-4BA1-AF98-B2506D9F5A43}" type="pres">
      <dgm:prSet presAssocID="{F050F1F1-09B3-40A5-82FB-0B1E4E01AA81}" presName="entireBox" presStyleLbl="node1" presStyleIdx="0" presStyleCnt="3" custLinFactNeighborY="29858"/>
      <dgm:spPr/>
      <dgm:t>
        <a:bodyPr/>
        <a:lstStyle/>
        <a:p>
          <a:endParaRPr lang="ru-RU"/>
        </a:p>
      </dgm:t>
    </dgm:pt>
    <dgm:pt modelId="{AAEB1DCC-7A6C-4977-956A-9D33C50003F0}" type="pres">
      <dgm:prSet presAssocID="{F050F1F1-09B3-40A5-82FB-0B1E4E01AA81}" presName="descendantBox" presStyleCnt="0"/>
      <dgm:spPr/>
      <dgm:t>
        <a:bodyPr/>
        <a:lstStyle/>
        <a:p>
          <a:endParaRPr lang="ru-RU"/>
        </a:p>
      </dgm:t>
    </dgm:pt>
    <dgm:pt modelId="{999295A4-8963-4373-B055-4B2896B4BC79}" type="pres">
      <dgm:prSet presAssocID="{3BBDF9BD-AAE9-4BCC-84A7-EE75DC458E3C}" presName="childTextBox" presStyleLbl="fgAccFollowNode1" presStyleIdx="0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8459A9-768F-4998-A994-CD6B6F32C582}" type="pres">
      <dgm:prSet presAssocID="{D8CDA249-A312-4B7F-AC89-D62A08DCE4D9}" presName="childTextBox" presStyleLbl="fgAccFollowNode1" presStyleIdx="1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1B89F9-AC6A-45C7-BE6F-E7C323BA486E}" type="pres">
      <dgm:prSet presAssocID="{6495B316-426B-46B2-BB4A-6EFD6F83209E}" presName="childTextBox" presStyleLbl="fgAccFollowNode1" presStyleIdx="2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E93F5-3902-479E-B62B-7DCFFAA72721}" type="pres">
      <dgm:prSet presAssocID="{FD8329FE-F401-4439-8C99-EBE14E55A5B1}" presName="childTextBox" presStyleLbl="fgAccFollowNode1" presStyleIdx="3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7C4144-A2D7-48D2-97BE-6EDDC3D42A65}" type="pres">
      <dgm:prSet presAssocID="{549D9E65-AE23-4785-A476-053C97D21516}" presName="sp" presStyleCnt="0"/>
      <dgm:spPr/>
      <dgm:t>
        <a:bodyPr/>
        <a:lstStyle/>
        <a:p>
          <a:endParaRPr lang="ru-RU"/>
        </a:p>
      </dgm:t>
    </dgm:pt>
    <dgm:pt modelId="{D72838AA-B319-42DD-BE81-A745613E0949}" type="pres">
      <dgm:prSet presAssocID="{BD696CBF-1A34-4EAC-870B-D11136CED670}" presName="arrowAndChildren" presStyleCnt="0"/>
      <dgm:spPr/>
      <dgm:t>
        <a:bodyPr/>
        <a:lstStyle/>
        <a:p>
          <a:endParaRPr lang="ru-RU"/>
        </a:p>
      </dgm:t>
    </dgm:pt>
    <dgm:pt modelId="{F34DB45B-73E2-4643-90F2-72F637B15513}" type="pres">
      <dgm:prSet presAssocID="{BD696CBF-1A34-4EAC-870B-D11136CED670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F98AE5C6-D61A-485A-B667-EC77EF05AA05}" type="pres">
      <dgm:prSet presAssocID="{BD696CBF-1A34-4EAC-870B-D11136CED670}" presName="arrow" presStyleLbl="node1" presStyleIdx="1" presStyleCnt="3" custScaleY="98216" custLinFactNeighborX="228"/>
      <dgm:spPr/>
      <dgm:t>
        <a:bodyPr/>
        <a:lstStyle/>
        <a:p>
          <a:endParaRPr lang="ru-RU"/>
        </a:p>
      </dgm:t>
    </dgm:pt>
    <dgm:pt modelId="{C0B07AF8-AFB9-4153-A20F-BB1E7D680764}" type="pres">
      <dgm:prSet presAssocID="{BD696CBF-1A34-4EAC-870B-D11136CED670}" presName="descendantArrow" presStyleCnt="0"/>
      <dgm:spPr/>
      <dgm:t>
        <a:bodyPr/>
        <a:lstStyle/>
        <a:p>
          <a:endParaRPr lang="ru-RU"/>
        </a:p>
      </dgm:t>
    </dgm:pt>
    <dgm:pt modelId="{018AA5B9-8C73-4DFC-A2A3-E5C9B48640D1}" type="pres">
      <dgm:prSet presAssocID="{0CDEE25D-E34B-4F8A-987B-176B690615D9}" presName="childTextArrow" presStyleLbl="fgAccFollowNode1" presStyleIdx="4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C23FB-ED73-400B-8A75-B33BF445465B}" type="pres">
      <dgm:prSet presAssocID="{363C4DCD-921E-4F93-944A-E25D11E2245E}" presName="childTextArrow" presStyleLbl="fgAccFollowNode1" presStyleIdx="5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6AA320-1B45-4F27-9134-22D62EE0ACC0}" type="pres">
      <dgm:prSet presAssocID="{FC01C118-576F-47FF-B2E9-2B0A233B7C39}" presName="childTextArrow" presStyleLbl="fgAccFollowNode1" presStyleIdx="6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48D9EE-C60E-49D6-9C10-F7B7A4B5A7CE}" type="pres">
      <dgm:prSet presAssocID="{03FEF6F9-B3DD-43F7-940D-0E21A58C026E}" presName="childTextArrow" presStyleLbl="fgAccFollowNode1" presStyleIdx="7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CA62A9-88EE-4548-90D8-7B4A9648C620}" type="pres">
      <dgm:prSet presAssocID="{A47A6504-4BF3-419A-A5C2-EDE97C13CBCD}" presName="childTextArrow" presStyleLbl="fgAccFollowNode1" presStyleIdx="8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8DD746-70F3-4BC8-97AF-979985DD0E2A}" type="pres">
      <dgm:prSet presAssocID="{9082D61F-9D17-406B-B2CF-2BFD760044D7}" presName="childTextArrow" presStyleLbl="fgAccFollowNode1" presStyleIdx="9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9ADD70-D375-434E-B8AA-F93C9F9A4807}" type="pres">
      <dgm:prSet presAssocID="{E4100983-82D6-4884-A4E1-66028A61EC58}" presName="childTextArrow" presStyleLbl="fgAccFollowNode1" presStyleIdx="10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80CC6B-81C8-4198-BC9E-71ECACE1EC4D}" type="pres">
      <dgm:prSet presAssocID="{C3951CF3-1105-4F8D-8FB8-D3DEFD806E7B}" presName="childTextArrow" presStyleLbl="fgAccFollowNode1" presStyleIdx="11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685B47-019D-4BDF-8703-37A3D5663A83}" type="pres">
      <dgm:prSet presAssocID="{F0D878BA-8090-49BA-9D8F-32B300F98925}" presName="childTextArrow" presStyleLbl="fgAccFollowNode1" presStyleIdx="12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435D42-7817-438E-8B85-72822A11DC7D}" type="pres">
      <dgm:prSet presAssocID="{40C5EF1E-CF4E-4AB2-B32F-D32284C6E25A}" presName="sp" presStyleCnt="0"/>
      <dgm:spPr/>
      <dgm:t>
        <a:bodyPr/>
        <a:lstStyle/>
        <a:p>
          <a:endParaRPr lang="ru-RU"/>
        </a:p>
      </dgm:t>
    </dgm:pt>
    <dgm:pt modelId="{C9E7E38E-840B-41E6-8110-8120E7913F01}" type="pres">
      <dgm:prSet presAssocID="{59E93785-E078-4BD2-822B-B224D93EC22A}" presName="arrowAndChildren" presStyleCnt="0"/>
      <dgm:spPr/>
      <dgm:t>
        <a:bodyPr/>
        <a:lstStyle/>
        <a:p>
          <a:endParaRPr lang="ru-RU"/>
        </a:p>
      </dgm:t>
    </dgm:pt>
    <dgm:pt modelId="{F0207FA9-CFE9-409C-8DF9-ADC8FAF0C155}" type="pres">
      <dgm:prSet presAssocID="{59E93785-E078-4BD2-822B-B224D93EC22A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2C7B0A02-137E-4673-B6AB-B3A8E45707B8}" type="pres">
      <dgm:prSet presAssocID="{59E93785-E078-4BD2-822B-B224D93EC22A}" presName="arrow" presStyleLbl="node1" presStyleIdx="2" presStyleCnt="3"/>
      <dgm:spPr/>
      <dgm:t>
        <a:bodyPr/>
        <a:lstStyle/>
        <a:p>
          <a:endParaRPr lang="ru-RU"/>
        </a:p>
      </dgm:t>
    </dgm:pt>
    <dgm:pt modelId="{B1CBB150-9A6F-409F-B902-66C76ECE9B1B}" type="pres">
      <dgm:prSet presAssocID="{59E93785-E078-4BD2-822B-B224D93EC22A}" presName="descendantArrow" presStyleCnt="0"/>
      <dgm:spPr/>
      <dgm:t>
        <a:bodyPr/>
        <a:lstStyle/>
        <a:p>
          <a:endParaRPr lang="ru-RU"/>
        </a:p>
      </dgm:t>
    </dgm:pt>
    <dgm:pt modelId="{8E89E4E0-68D2-4CAD-AE47-F7EEC431DA25}" type="pres">
      <dgm:prSet presAssocID="{5160A20A-4A2D-42CE-904A-6F7C58D44249}" presName="childTextArrow" presStyleLbl="fgAccFollowNode1" presStyleIdx="13" presStyleCnt="16" custLinFactNeighborX="-1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CA34B9-9D4E-46E5-9C5D-6D9B610BDAD3}" type="pres">
      <dgm:prSet presAssocID="{DFE93EAB-945F-4AD8-8A9B-02A2BB280694}" presName="childTextArrow" presStyleLbl="fgAccFollowNode1" presStyleIdx="14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DD263D-139E-4D5A-B3A9-B0449A08514D}" type="pres">
      <dgm:prSet presAssocID="{FD19C16B-28B9-408E-B4CB-EE18D05AE6A7}" presName="childTextArrow" presStyleLbl="fgAccFollowNode1" presStyleIdx="15" presStyleCnt="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3B4D58-958D-4ABC-A029-61089BF12DC0}" srcId="{BD696CBF-1A34-4EAC-870B-D11136CED670}" destId="{F0D878BA-8090-49BA-9D8F-32B300F98925}" srcOrd="8" destOrd="0" parTransId="{2A2C1215-846C-4057-A103-0EFCCE7F5134}" sibTransId="{6F7F9A0C-9E73-48EB-A6CA-C9F8D7CDD642}"/>
    <dgm:cxn modelId="{8E600282-070D-4783-984E-AFB43373EAB1}" srcId="{F050F1F1-09B3-40A5-82FB-0B1E4E01AA81}" destId="{D8CDA249-A312-4B7F-AC89-D62A08DCE4D9}" srcOrd="1" destOrd="0" parTransId="{3EF79742-B1D8-4337-B2C9-9AFBBC947BDF}" sibTransId="{FF71EBAA-6F42-4E35-9108-0FE22A7EE5E0}"/>
    <dgm:cxn modelId="{3790FBD0-A394-4774-B7E5-1B766632D62A}" type="presOf" srcId="{0CDEE25D-E34B-4F8A-987B-176B690615D9}" destId="{018AA5B9-8C73-4DFC-A2A3-E5C9B48640D1}" srcOrd="0" destOrd="0" presId="urn:microsoft.com/office/officeart/2005/8/layout/process4"/>
    <dgm:cxn modelId="{5FC38282-046D-4782-9D9B-3729EDBCA7CA}" type="presOf" srcId="{6495B316-426B-46B2-BB4A-6EFD6F83209E}" destId="{581B89F9-AC6A-45C7-BE6F-E7C323BA486E}" srcOrd="0" destOrd="0" presId="urn:microsoft.com/office/officeart/2005/8/layout/process4"/>
    <dgm:cxn modelId="{CD161C12-F610-4B39-B064-9E2ADC04D621}" type="presOf" srcId="{FD8329FE-F401-4439-8C99-EBE14E55A5B1}" destId="{6CDE93F5-3902-479E-B62B-7DCFFAA72721}" srcOrd="0" destOrd="0" presId="urn:microsoft.com/office/officeart/2005/8/layout/process4"/>
    <dgm:cxn modelId="{55EF2826-2E33-4783-9C41-2AB4C6C6FD26}" srcId="{BD696CBF-1A34-4EAC-870B-D11136CED670}" destId="{FC01C118-576F-47FF-B2E9-2B0A233B7C39}" srcOrd="2" destOrd="0" parTransId="{161FF431-65F9-4BAD-972B-74290CED5ACF}" sibTransId="{A37E03F0-722E-44F0-A41B-B5B6485E1BC2}"/>
    <dgm:cxn modelId="{890AEAE4-0937-4F53-897E-84BA85E5BB10}" srcId="{59E93785-E078-4BD2-822B-B224D93EC22A}" destId="{DFE93EAB-945F-4AD8-8A9B-02A2BB280694}" srcOrd="1" destOrd="0" parTransId="{8DE5F5FB-8462-4E65-BE88-ED562E3DCC2B}" sibTransId="{FDFD2E46-09E8-4178-B840-BDA081B33AA7}"/>
    <dgm:cxn modelId="{D257B827-4083-4077-B12F-7E8C9F6236C4}" type="presOf" srcId="{F050F1F1-09B3-40A5-82FB-0B1E4E01AA81}" destId="{49684C44-C92A-4EC9-81E8-EF9A2F0F5C3D}" srcOrd="0" destOrd="0" presId="urn:microsoft.com/office/officeart/2005/8/layout/process4"/>
    <dgm:cxn modelId="{59707DE9-D47A-463A-870C-1436A33E6335}" srcId="{B0A84D27-FB00-4953-87BC-C32E9C3D7528}" destId="{59E93785-E078-4BD2-822B-B224D93EC22A}" srcOrd="0" destOrd="0" parTransId="{8D27BAFB-DE49-48EB-AFA8-5E4C2093CBFD}" sibTransId="{40C5EF1E-CF4E-4AB2-B32F-D32284C6E25A}"/>
    <dgm:cxn modelId="{8735F20D-4B91-4C88-A3DB-40B06B0BFC1B}" srcId="{BD696CBF-1A34-4EAC-870B-D11136CED670}" destId="{03FEF6F9-B3DD-43F7-940D-0E21A58C026E}" srcOrd="3" destOrd="0" parTransId="{6E49DEAA-49C3-466A-95A7-C8C3AD9926D5}" sibTransId="{A9A240AE-D528-4823-8C00-34B5C3989AFB}"/>
    <dgm:cxn modelId="{E1940CEE-42C9-49E7-8FE6-87A7BF5C9224}" srcId="{B0A84D27-FB00-4953-87BC-C32E9C3D7528}" destId="{F050F1F1-09B3-40A5-82FB-0B1E4E01AA81}" srcOrd="2" destOrd="0" parTransId="{089F5D9E-C18A-4A0A-9DBE-754051B8747D}" sibTransId="{83084CAD-4112-4D95-ADC0-E71B71617B03}"/>
    <dgm:cxn modelId="{96C7DB03-ABC9-49EF-8FCE-457286F3F096}" srcId="{F050F1F1-09B3-40A5-82FB-0B1E4E01AA81}" destId="{6495B316-426B-46B2-BB4A-6EFD6F83209E}" srcOrd="2" destOrd="0" parTransId="{4E2D21CC-34C6-4895-8F71-6776BF0A422B}" sibTransId="{A5C84476-F2EE-4891-A4C2-B6DC55DB8C20}"/>
    <dgm:cxn modelId="{E8582621-E6EB-4141-A97A-E03F2BC082C6}" type="presOf" srcId="{D8CDA249-A312-4B7F-AC89-D62A08DCE4D9}" destId="{1C8459A9-768F-4998-A994-CD6B6F32C582}" srcOrd="0" destOrd="0" presId="urn:microsoft.com/office/officeart/2005/8/layout/process4"/>
    <dgm:cxn modelId="{41E15F09-11DF-4D5B-9968-EA351F12CFB3}" type="presOf" srcId="{E4100983-82D6-4884-A4E1-66028A61EC58}" destId="{0A9ADD70-D375-434E-B8AA-F93C9F9A4807}" srcOrd="0" destOrd="0" presId="urn:microsoft.com/office/officeart/2005/8/layout/process4"/>
    <dgm:cxn modelId="{E3B17D6F-4BD4-466C-B6FD-69908BD2EA61}" type="presOf" srcId="{59E93785-E078-4BD2-822B-B224D93EC22A}" destId="{F0207FA9-CFE9-409C-8DF9-ADC8FAF0C155}" srcOrd="0" destOrd="0" presId="urn:microsoft.com/office/officeart/2005/8/layout/process4"/>
    <dgm:cxn modelId="{995148CE-7A65-43AD-8154-1C41B7A36739}" type="presOf" srcId="{03FEF6F9-B3DD-43F7-940D-0E21A58C026E}" destId="{5E48D9EE-C60E-49D6-9C10-F7B7A4B5A7CE}" srcOrd="0" destOrd="0" presId="urn:microsoft.com/office/officeart/2005/8/layout/process4"/>
    <dgm:cxn modelId="{DF194FAE-A9BB-4A9C-ABDD-FA6EAD77136E}" srcId="{F050F1F1-09B3-40A5-82FB-0B1E4E01AA81}" destId="{FD8329FE-F401-4439-8C99-EBE14E55A5B1}" srcOrd="3" destOrd="0" parTransId="{701DB54F-B0AD-48BE-87F0-77EDF1941438}" sibTransId="{23BF9C76-6CF0-4AEE-A011-995F56252239}"/>
    <dgm:cxn modelId="{9874BBEF-0EEF-4A84-AF82-856C27A4185C}" srcId="{F050F1F1-09B3-40A5-82FB-0B1E4E01AA81}" destId="{3BBDF9BD-AAE9-4BCC-84A7-EE75DC458E3C}" srcOrd="0" destOrd="0" parTransId="{70D14EA8-F0D7-40F4-A0C7-9FE0E3DE2F43}" sibTransId="{4FDA9D20-4A9B-4D79-AB83-37639A8E07DA}"/>
    <dgm:cxn modelId="{FC2C6D51-E6C4-43ED-82CD-C7C094D9B40F}" srcId="{BD696CBF-1A34-4EAC-870B-D11136CED670}" destId="{363C4DCD-921E-4F93-944A-E25D11E2245E}" srcOrd="1" destOrd="0" parTransId="{35534E8C-A601-4788-AFAF-2CF512A77BD5}" sibTransId="{AF995175-8A98-4415-8DB4-4A6277D57895}"/>
    <dgm:cxn modelId="{83C49D57-3BF6-4A11-81EF-8CC24B7CF528}" type="presOf" srcId="{363C4DCD-921E-4F93-944A-E25D11E2245E}" destId="{959C23FB-ED73-400B-8A75-B33BF445465B}" srcOrd="0" destOrd="0" presId="urn:microsoft.com/office/officeart/2005/8/layout/process4"/>
    <dgm:cxn modelId="{8902316F-259C-4D8C-9478-1C5E7047C590}" type="presOf" srcId="{FC01C118-576F-47FF-B2E9-2B0A233B7C39}" destId="{266AA320-1B45-4F27-9134-22D62EE0ACC0}" srcOrd="0" destOrd="0" presId="urn:microsoft.com/office/officeart/2005/8/layout/process4"/>
    <dgm:cxn modelId="{69C5BCC8-42D0-47DE-A434-10AA3B84AF3B}" type="presOf" srcId="{F0D878BA-8090-49BA-9D8F-32B300F98925}" destId="{19685B47-019D-4BDF-8703-37A3D5663A83}" srcOrd="0" destOrd="0" presId="urn:microsoft.com/office/officeart/2005/8/layout/process4"/>
    <dgm:cxn modelId="{5E39885E-E87A-4602-B14F-069D85DE90BC}" srcId="{BD696CBF-1A34-4EAC-870B-D11136CED670}" destId="{0CDEE25D-E34B-4F8A-987B-176B690615D9}" srcOrd="0" destOrd="0" parTransId="{75E9B9A8-9D60-4BFA-BECC-0D576FCD9A77}" sibTransId="{721E1475-1436-4ED4-B427-E556D9C52ECF}"/>
    <dgm:cxn modelId="{13C038A4-3C09-45C6-9B5B-C7D927E865CA}" srcId="{BD696CBF-1A34-4EAC-870B-D11136CED670}" destId="{9082D61F-9D17-406B-B2CF-2BFD760044D7}" srcOrd="5" destOrd="0" parTransId="{DC85D965-1683-49DD-8C30-93E2EA37038F}" sibTransId="{EF8336A0-69A0-4AA0-9AEA-26F4792F3BF4}"/>
    <dgm:cxn modelId="{D5AFA15C-1D3A-4D81-9F07-08D97DCBEE7F}" type="presOf" srcId="{BD696CBF-1A34-4EAC-870B-D11136CED670}" destId="{F98AE5C6-D61A-485A-B667-EC77EF05AA05}" srcOrd="1" destOrd="0" presId="urn:microsoft.com/office/officeart/2005/8/layout/process4"/>
    <dgm:cxn modelId="{0E08C04B-6475-4D42-8B2F-3FBA70B3AC87}" srcId="{BD696CBF-1A34-4EAC-870B-D11136CED670}" destId="{E4100983-82D6-4884-A4E1-66028A61EC58}" srcOrd="6" destOrd="0" parTransId="{13686AEB-803A-4BFC-8076-E1B00D9BD1C0}" sibTransId="{0A2E1740-6C3E-4F07-8C10-2E35CD6D2B6E}"/>
    <dgm:cxn modelId="{99B51253-A970-47E5-89F5-6E8DA20B780C}" srcId="{59E93785-E078-4BD2-822B-B224D93EC22A}" destId="{5160A20A-4A2D-42CE-904A-6F7C58D44249}" srcOrd="0" destOrd="0" parTransId="{4EBB77FF-33CC-48EF-B351-C6B9116FFB11}" sibTransId="{8322C32C-6F58-481E-80FE-6C72759F56B2}"/>
    <dgm:cxn modelId="{F8818CE1-4BDC-49B9-817D-BC69C2E168E7}" type="presOf" srcId="{F050F1F1-09B3-40A5-82FB-0B1E4E01AA81}" destId="{4EBE226E-1D53-4BA1-AF98-B2506D9F5A43}" srcOrd="1" destOrd="0" presId="urn:microsoft.com/office/officeart/2005/8/layout/process4"/>
    <dgm:cxn modelId="{106602C0-A768-4207-AE8C-7718FEB8B7AE}" type="presOf" srcId="{A47A6504-4BF3-419A-A5C2-EDE97C13CBCD}" destId="{34CA62A9-88EE-4548-90D8-7B4A9648C620}" srcOrd="0" destOrd="0" presId="urn:microsoft.com/office/officeart/2005/8/layout/process4"/>
    <dgm:cxn modelId="{28FE4916-2C43-40AF-BE7A-668D5ED12B07}" type="presOf" srcId="{59E93785-E078-4BD2-822B-B224D93EC22A}" destId="{2C7B0A02-137E-4673-B6AB-B3A8E45707B8}" srcOrd="1" destOrd="0" presId="urn:microsoft.com/office/officeart/2005/8/layout/process4"/>
    <dgm:cxn modelId="{0FA03498-8A3A-43F8-8206-BAA901D6B318}" srcId="{B0A84D27-FB00-4953-87BC-C32E9C3D7528}" destId="{BD696CBF-1A34-4EAC-870B-D11136CED670}" srcOrd="1" destOrd="0" parTransId="{19812017-9CA2-4F4A-A820-65FF5DF10413}" sibTransId="{549D9E65-AE23-4785-A476-053C97D21516}"/>
    <dgm:cxn modelId="{F68360F2-F477-457E-BC2E-27A11EE42645}" type="presOf" srcId="{9082D61F-9D17-406B-B2CF-2BFD760044D7}" destId="{368DD746-70F3-4BC8-97AF-979985DD0E2A}" srcOrd="0" destOrd="0" presId="urn:microsoft.com/office/officeart/2005/8/layout/process4"/>
    <dgm:cxn modelId="{662FAC33-8F3F-426B-AC0B-4F865758A6E3}" srcId="{59E93785-E078-4BD2-822B-B224D93EC22A}" destId="{FD19C16B-28B9-408E-B4CB-EE18D05AE6A7}" srcOrd="2" destOrd="0" parTransId="{98C10AC4-6862-4781-9921-63D8C9B3626E}" sibTransId="{6225902E-7D29-4437-80FB-1F3FA5224F5C}"/>
    <dgm:cxn modelId="{4BB383A6-8377-4915-A153-59B3E6BA0A50}" type="presOf" srcId="{BD696CBF-1A34-4EAC-870B-D11136CED670}" destId="{F34DB45B-73E2-4643-90F2-72F637B15513}" srcOrd="0" destOrd="0" presId="urn:microsoft.com/office/officeart/2005/8/layout/process4"/>
    <dgm:cxn modelId="{3C83C86B-4D15-4DB3-85C0-34314E5EC617}" srcId="{BD696CBF-1A34-4EAC-870B-D11136CED670}" destId="{C3951CF3-1105-4F8D-8FB8-D3DEFD806E7B}" srcOrd="7" destOrd="0" parTransId="{3DBBE10E-E5C7-4A35-8C15-6916F893D74D}" sibTransId="{90948F1F-6C03-4736-81D4-3E57A503B786}"/>
    <dgm:cxn modelId="{3ECC8719-D081-42D7-8632-A1F3EB7867E3}" type="presOf" srcId="{FD19C16B-28B9-408E-B4CB-EE18D05AE6A7}" destId="{6BDD263D-139E-4D5A-B3A9-B0449A08514D}" srcOrd="0" destOrd="0" presId="urn:microsoft.com/office/officeart/2005/8/layout/process4"/>
    <dgm:cxn modelId="{7C3B3B70-9D16-460B-9C6F-C1BFC0F1D3F6}" srcId="{BD696CBF-1A34-4EAC-870B-D11136CED670}" destId="{A47A6504-4BF3-419A-A5C2-EDE97C13CBCD}" srcOrd="4" destOrd="0" parTransId="{DEAB09A1-9399-45AD-B4A8-38D6068799F5}" sibTransId="{8A350708-39D6-46D4-A97E-9064513606BE}"/>
    <dgm:cxn modelId="{4B25B6AC-FC51-4A2C-92A2-E937F5572768}" type="presOf" srcId="{C3951CF3-1105-4F8D-8FB8-D3DEFD806E7B}" destId="{A180CC6B-81C8-4198-BC9E-71ECACE1EC4D}" srcOrd="0" destOrd="0" presId="urn:microsoft.com/office/officeart/2005/8/layout/process4"/>
    <dgm:cxn modelId="{7DF419E7-0085-46E5-8FC9-6A3C71A36E30}" type="presOf" srcId="{B0A84D27-FB00-4953-87BC-C32E9C3D7528}" destId="{31B729EA-272D-4375-9A5A-393D21C00EB3}" srcOrd="0" destOrd="0" presId="urn:microsoft.com/office/officeart/2005/8/layout/process4"/>
    <dgm:cxn modelId="{DD200392-647C-4C45-B309-9FE4FCC8CDCB}" type="presOf" srcId="{3BBDF9BD-AAE9-4BCC-84A7-EE75DC458E3C}" destId="{999295A4-8963-4373-B055-4B2896B4BC79}" srcOrd="0" destOrd="0" presId="urn:microsoft.com/office/officeart/2005/8/layout/process4"/>
    <dgm:cxn modelId="{A47936A5-C187-4B16-ABAE-BFAA5EEC9C27}" type="presOf" srcId="{5160A20A-4A2D-42CE-904A-6F7C58D44249}" destId="{8E89E4E0-68D2-4CAD-AE47-F7EEC431DA25}" srcOrd="0" destOrd="0" presId="urn:microsoft.com/office/officeart/2005/8/layout/process4"/>
    <dgm:cxn modelId="{53DD4A2B-CB96-436E-8A09-72E56AF05A9D}" type="presOf" srcId="{DFE93EAB-945F-4AD8-8A9B-02A2BB280694}" destId="{9BCA34B9-9D4E-46E5-9C5D-6D9B610BDAD3}" srcOrd="0" destOrd="0" presId="urn:microsoft.com/office/officeart/2005/8/layout/process4"/>
    <dgm:cxn modelId="{83B84DDB-1360-4EFC-B492-675490FC4AAC}" type="presParOf" srcId="{31B729EA-272D-4375-9A5A-393D21C00EB3}" destId="{8FAAB19A-CCFD-4341-B08D-BD13C025CBD3}" srcOrd="0" destOrd="0" presId="urn:microsoft.com/office/officeart/2005/8/layout/process4"/>
    <dgm:cxn modelId="{C8C55CC5-DB20-46BB-AB11-885D7E20C860}" type="presParOf" srcId="{8FAAB19A-CCFD-4341-B08D-BD13C025CBD3}" destId="{49684C44-C92A-4EC9-81E8-EF9A2F0F5C3D}" srcOrd="0" destOrd="0" presId="urn:microsoft.com/office/officeart/2005/8/layout/process4"/>
    <dgm:cxn modelId="{A8E23553-A913-4BD4-BE90-0B9B304D7327}" type="presParOf" srcId="{8FAAB19A-CCFD-4341-B08D-BD13C025CBD3}" destId="{4EBE226E-1D53-4BA1-AF98-B2506D9F5A43}" srcOrd="1" destOrd="0" presId="urn:microsoft.com/office/officeart/2005/8/layout/process4"/>
    <dgm:cxn modelId="{E13437C4-5F8A-4B4A-886F-36CFD809195E}" type="presParOf" srcId="{8FAAB19A-CCFD-4341-B08D-BD13C025CBD3}" destId="{AAEB1DCC-7A6C-4977-956A-9D33C50003F0}" srcOrd="2" destOrd="0" presId="urn:microsoft.com/office/officeart/2005/8/layout/process4"/>
    <dgm:cxn modelId="{8A1DAF3F-17A7-4E25-9CB8-A6C97D19AF8E}" type="presParOf" srcId="{AAEB1DCC-7A6C-4977-956A-9D33C50003F0}" destId="{999295A4-8963-4373-B055-4B2896B4BC79}" srcOrd="0" destOrd="0" presId="urn:microsoft.com/office/officeart/2005/8/layout/process4"/>
    <dgm:cxn modelId="{B823CD05-DFBA-4D2C-8131-3C223FF4392E}" type="presParOf" srcId="{AAEB1DCC-7A6C-4977-956A-9D33C50003F0}" destId="{1C8459A9-768F-4998-A994-CD6B6F32C582}" srcOrd="1" destOrd="0" presId="urn:microsoft.com/office/officeart/2005/8/layout/process4"/>
    <dgm:cxn modelId="{9456DBF9-3AA7-4F9C-967F-844B3884ED8A}" type="presParOf" srcId="{AAEB1DCC-7A6C-4977-956A-9D33C50003F0}" destId="{581B89F9-AC6A-45C7-BE6F-E7C323BA486E}" srcOrd="2" destOrd="0" presId="urn:microsoft.com/office/officeart/2005/8/layout/process4"/>
    <dgm:cxn modelId="{AC2057C5-7E1F-48EB-B409-D1686B44E8FC}" type="presParOf" srcId="{AAEB1DCC-7A6C-4977-956A-9D33C50003F0}" destId="{6CDE93F5-3902-479E-B62B-7DCFFAA72721}" srcOrd="3" destOrd="0" presId="urn:microsoft.com/office/officeart/2005/8/layout/process4"/>
    <dgm:cxn modelId="{A97A1973-CA67-47BB-BF04-F5651E70C780}" type="presParOf" srcId="{31B729EA-272D-4375-9A5A-393D21C00EB3}" destId="{707C4144-A2D7-48D2-97BE-6EDDC3D42A65}" srcOrd="1" destOrd="0" presId="urn:microsoft.com/office/officeart/2005/8/layout/process4"/>
    <dgm:cxn modelId="{4F2A3C46-D9C6-4CC4-BD28-B546C33F7C87}" type="presParOf" srcId="{31B729EA-272D-4375-9A5A-393D21C00EB3}" destId="{D72838AA-B319-42DD-BE81-A745613E0949}" srcOrd="2" destOrd="0" presId="urn:microsoft.com/office/officeart/2005/8/layout/process4"/>
    <dgm:cxn modelId="{9F7EDED0-7841-4B71-A151-C12369323382}" type="presParOf" srcId="{D72838AA-B319-42DD-BE81-A745613E0949}" destId="{F34DB45B-73E2-4643-90F2-72F637B15513}" srcOrd="0" destOrd="0" presId="urn:microsoft.com/office/officeart/2005/8/layout/process4"/>
    <dgm:cxn modelId="{B2A0C611-A7DE-4930-B86A-D2CB11CA39E8}" type="presParOf" srcId="{D72838AA-B319-42DD-BE81-A745613E0949}" destId="{F98AE5C6-D61A-485A-B667-EC77EF05AA05}" srcOrd="1" destOrd="0" presId="urn:microsoft.com/office/officeart/2005/8/layout/process4"/>
    <dgm:cxn modelId="{EE9DCD99-709F-4654-ACF9-6BB9F4E4B41F}" type="presParOf" srcId="{D72838AA-B319-42DD-BE81-A745613E0949}" destId="{C0B07AF8-AFB9-4153-A20F-BB1E7D680764}" srcOrd="2" destOrd="0" presId="urn:microsoft.com/office/officeart/2005/8/layout/process4"/>
    <dgm:cxn modelId="{A82BB0A0-673D-44E3-91FC-9B978DBCD74E}" type="presParOf" srcId="{C0B07AF8-AFB9-4153-A20F-BB1E7D680764}" destId="{018AA5B9-8C73-4DFC-A2A3-E5C9B48640D1}" srcOrd="0" destOrd="0" presId="urn:microsoft.com/office/officeart/2005/8/layout/process4"/>
    <dgm:cxn modelId="{C8799F76-788A-4625-9525-385E050D605B}" type="presParOf" srcId="{C0B07AF8-AFB9-4153-A20F-BB1E7D680764}" destId="{959C23FB-ED73-400B-8A75-B33BF445465B}" srcOrd="1" destOrd="0" presId="urn:microsoft.com/office/officeart/2005/8/layout/process4"/>
    <dgm:cxn modelId="{A2E13191-875E-4AB0-AA4E-BAB262580DC1}" type="presParOf" srcId="{C0B07AF8-AFB9-4153-A20F-BB1E7D680764}" destId="{266AA320-1B45-4F27-9134-22D62EE0ACC0}" srcOrd="2" destOrd="0" presId="urn:microsoft.com/office/officeart/2005/8/layout/process4"/>
    <dgm:cxn modelId="{1D601EA6-D149-4F47-98D2-C9F22B2FC556}" type="presParOf" srcId="{C0B07AF8-AFB9-4153-A20F-BB1E7D680764}" destId="{5E48D9EE-C60E-49D6-9C10-F7B7A4B5A7CE}" srcOrd="3" destOrd="0" presId="urn:microsoft.com/office/officeart/2005/8/layout/process4"/>
    <dgm:cxn modelId="{556AD505-800A-4AFA-A444-0BB9B7B30F7A}" type="presParOf" srcId="{C0B07AF8-AFB9-4153-A20F-BB1E7D680764}" destId="{34CA62A9-88EE-4548-90D8-7B4A9648C620}" srcOrd="4" destOrd="0" presId="urn:microsoft.com/office/officeart/2005/8/layout/process4"/>
    <dgm:cxn modelId="{46B9660E-EC0C-4928-B37D-75CCC63CC76A}" type="presParOf" srcId="{C0B07AF8-AFB9-4153-A20F-BB1E7D680764}" destId="{368DD746-70F3-4BC8-97AF-979985DD0E2A}" srcOrd="5" destOrd="0" presId="urn:microsoft.com/office/officeart/2005/8/layout/process4"/>
    <dgm:cxn modelId="{5020C4F3-3A54-449D-98C4-A7004733FC82}" type="presParOf" srcId="{C0B07AF8-AFB9-4153-A20F-BB1E7D680764}" destId="{0A9ADD70-D375-434E-B8AA-F93C9F9A4807}" srcOrd="6" destOrd="0" presId="urn:microsoft.com/office/officeart/2005/8/layout/process4"/>
    <dgm:cxn modelId="{4B377B4B-A536-4828-955E-5D2F9A10A08B}" type="presParOf" srcId="{C0B07AF8-AFB9-4153-A20F-BB1E7D680764}" destId="{A180CC6B-81C8-4198-BC9E-71ECACE1EC4D}" srcOrd="7" destOrd="0" presId="urn:microsoft.com/office/officeart/2005/8/layout/process4"/>
    <dgm:cxn modelId="{C1D53245-B184-4432-A407-1BA0447587AE}" type="presParOf" srcId="{C0B07AF8-AFB9-4153-A20F-BB1E7D680764}" destId="{19685B47-019D-4BDF-8703-37A3D5663A83}" srcOrd="8" destOrd="0" presId="urn:microsoft.com/office/officeart/2005/8/layout/process4"/>
    <dgm:cxn modelId="{73673E7B-6316-48D9-BB8C-9326338FE530}" type="presParOf" srcId="{31B729EA-272D-4375-9A5A-393D21C00EB3}" destId="{1C435D42-7817-438E-8B85-72822A11DC7D}" srcOrd="3" destOrd="0" presId="urn:microsoft.com/office/officeart/2005/8/layout/process4"/>
    <dgm:cxn modelId="{E34A2C0D-34FA-45D4-BCC5-FFA8CAB50DAB}" type="presParOf" srcId="{31B729EA-272D-4375-9A5A-393D21C00EB3}" destId="{C9E7E38E-840B-41E6-8110-8120E7913F01}" srcOrd="4" destOrd="0" presId="urn:microsoft.com/office/officeart/2005/8/layout/process4"/>
    <dgm:cxn modelId="{64E68FD3-CE96-4129-ABE6-E8153F1F1455}" type="presParOf" srcId="{C9E7E38E-840B-41E6-8110-8120E7913F01}" destId="{F0207FA9-CFE9-409C-8DF9-ADC8FAF0C155}" srcOrd="0" destOrd="0" presId="urn:microsoft.com/office/officeart/2005/8/layout/process4"/>
    <dgm:cxn modelId="{A529D540-4751-4CCF-AED3-AEA6700EC08C}" type="presParOf" srcId="{C9E7E38E-840B-41E6-8110-8120E7913F01}" destId="{2C7B0A02-137E-4673-B6AB-B3A8E45707B8}" srcOrd="1" destOrd="0" presId="urn:microsoft.com/office/officeart/2005/8/layout/process4"/>
    <dgm:cxn modelId="{09586F8E-8C37-43DD-8DAE-6F2DCD057A9A}" type="presParOf" srcId="{C9E7E38E-840B-41E6-8110-8120E7913F01}" destId="{B1CBB150-9A6F-409F-B902-66C76ECE9B1B}" srcOrd="2" destOrd="0" presId="urn:microsoft.com/office/officeart/2005/8/layout/process4"/>
    <dgm:cxn modelId="{C231434B-7482-476A-BE1E-675D08214985}" type="presParOf" srcId="{B1CBB150-9A6F-409F-B902-66C76ECE9B1B}" destId="{8E89E4E0-68D2-4CAD-AE47-F7EEC431DA25}" srcOrd="0" destOrd="0" presId="urn:microsoft.com/office/officeart/2005/8/layout/process4"/>
    <dgm:cxn modelId="{AA10301A-1109-47EF-A245-8064B349410A}" type="presParOf" srcId="{B1CBB150-9A6F-409F-B902-66C76ECE9B1B}" destId="{9BCA34B9-9D4E-46E5-9C5D-6D9B610BDAD3}" srcOrd="1" destOrd="0" presId="urn:microsoft.com/office/officeart/2005/8/layout/process4"/>
    <dgm:cxn modelId="{16860A56-4D9C-460D-92A0-A844C2CA7E4E}" type="presParOf" srcId="{B1CBB150-9A6F-409F-B902-66C76ECE9B1B}" destId="{6BDD263D-139E-4D5A-B3A9-B0449A08514D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08A7581-12BA-40D3-8C0B-F582319D7655}" type="doc">
      <dgm:prSet loTypeId="urn:microsoft.com/office/officeart/2005/8/layout/hList7" loCatId="process" qsTypeId="urn:microsoft.com/office/officeart/2005/8/quickstyle/3d1" qsCatId="3D" csTypeId="urn:microsoft.com/office/officeart/2005/8/colors/accent1_2" csCatId="accent1" phldr="1"/>
      <dgm:spPr/>
    </dgm:pt>
    <dgm:pt modelId="{90FEE10F-C7E1-4DF6-9E2A-D44E97FB1F15}">
      <dgm:prSet phldrT="[Текст]" custT="1"/>
      <dgm:spPr/>
      <dgm:t>
        <a:bodyPr/>
        <a:lstStyle/>
        <a:p>
          <a:r>
            <a:rPr lang="ru-RU" sz="1600" b="1" dirty="0" smtClean="0"/>
            <a:t>1. Анализирует результаты собственной профессиональной деятельности</a:t>
          </a:r>
        </a:p>
        <a:p>
          <a:r>
            <a:rPr lang="ru-RU" sz="1600" b="1" dirty="0" smtClean="0"/>
            <a:t>2. Использует в работе методы развития саморазвития  познавательной активности у талантливых детей </a:t>
          </a:r>
        </a:p>
        <a:p>
          <a:r>
            <a:rPr lang="ru-RU" sz="1600" b="1" dirty="0" smtClean="0"/>
            <a:t>3.Использует рефлексивные технологии для оценки уровня своего профессионального и личностного развития</a:t>
          </a:r>
        </a:p>
        <a:p>
          <a:r>
            <a:rPr lang="ru-RU" sz="1600" b="1" dirty="0" smtClean="0"/>
            <a:t>4. Демонстрирует траекторию собственного  самообразования и самосовершенствования</a:t>
          </a:r>
        </a:p>
        <a:p>
          <a:r>
            <a:rPr lang="ru-RU" sz="1600" b="1" dirty="0" smtClean="0"/>
            <a:t> </a:t>
          </a:r>
          <a:endParaRPr lang="ru-RU" sz="1600" dirty="0"/>
        </a:p>
      </dgm:t>
    </dgm:pt>
    <dgm:pt modelId="{98790576-2735-48CD-B0D0-3792DCCBFCBA}" type="parTrans" cxnId="{C768A485-11B0-423F-9DC6-C1177BCFABD1}">
      <dgm:prSet/>
      <dgm:spPr/>
      <dgm:t>
        <a:bodyPr/>
        <a:lstStyle/>
        <a:p>
          <a:endParaRPr lang="ru-RU"/>
        </a:p>
      </dgm:t>
    </dgm:pt>
    <dgm:pt modelId="{28A85751-6F08-4A48-86D4-69CAFD375A32}" type="sibTrans" cxnId="{C768A485-11B0-423F-9DC6-C1177BCFABD1}">
      <dgm:prSet/>
      <dgm:spPr/>
      <dgm:t>
        <a:bodyPr/>
        <a:lstStyle/>
        <a:p>
          <a:endParaRPr lang="ru-RU"/>
        </a:p>
      </dgm:t>
    </dgm:pt>
    <dgm:pt modelId="{4D1FA1B8-C9E9-47D2-B95E-4C6F75090043}">
      <dgm:prSet phldrT="[Текст]" custT="1"/>
      <dgm:spPr/>
      <dgm:t>
        <a:bodyPr/>
        <a:lstStyle/>
        <a:p>
          <a:r>
            <a:rPr lang="ru-RU" sz="1600" b="1" dirty="0" smtClean="0"/>
            <a:t>1. Недостаточно мотивированы на организацию своего самообразования </a:t>
          </a:r>
        </a:p>
        <a:p>
          <a:r>
            <a:rPr lang="ru-RU" sz="1600" b="1" dirty="0" smtClean="0"/>
            <a:t>2. Плохо владеют разнообразными видами самообразования</a:t>
          </a:r>
        </a:p>
        <a:p>
          <a:r>
            <a:rPr lang="ru-RU" sz="1600" b="1" dirty="0" smtClean="0"/>
            <a:t>3. Нуждаются в изучении способов </a:t>
          </a:r>
          <a:r>
            <a:rPr lang="ru-RU" sz="1600" b="1" dirty="0" err="1" smtClean="0"/>
            <a:t>саморегуляции</a:t>
          </a:r>
          <a:r>
            <a:rPr lang="ru-RU" sz="1600" b="1" dirty="0" smtClean="0"/>
            <a:t> процесса самосовершенствования</a:t>
          </a:r>
          <a:endParaRPr lang="ru-RU" sz="1600" b="1" dirty="0"/>
        </a:p>
      </dgm:t>
    </dgm:pt>
    <dgm:pt modelId="{4E41C4B7-F3E7-42EB-89EE-0A77C0587E1D}" type="parTrans" cxnId="{EDD6E29C-2449-4289-964B-53892C82F5B4}">
      <dgm:prSet/>
      <dgm:spPr/>
      <dgm:t>
        <a:bodyPr/>
        <a:lstStyle/>
        <a:p>
          <a:endParaRPr lang="ru-RU"/>
        </a:p>
      </dgm:t>
    </dgm:pt>
    <dgm:pt modelId="{97E3313A-7A33-4B9C-91E6-176E2DB1662F}" type="sibTrans" cxnId="{EDD6E29C-2449-4289-964B-53892C82F5B4}">
      <dgm:prSet/>
      <dgm:spPr/>
      <dgm:t>
        <a:bodyPr/>
        <a:lstStyle/>
        <a:p>
          <a:endParaRPr lang="ru-RU"/>
        </a:p>
      </dgm:t>
    </dgm:pt>
    <dgm:pt modelId="{35E11541-FFF3-4244-8C60-B2A9D644A8A3}">
      <dgm:prSet phldrT="[Текст]" custT="1"/>
      <dgm:spPr/>
      <dgm:t>
        <a:bodyPr/>
        <a:lstStyle/>
        <a:p>
          <a:r>
            <a:rPr lang="ru-RU" sz="2000" b="1" dirty="0" smtClean="0"/>
            <a:t>1. Ситуационный анализ</a:t>
          </a:r>
        </a:p>
        <a:p>
          <a:r>
            <a:rPr lang="ru-RU" sz="2000" b="1" dirty="0" smtClean="0"/>
            <a:t>2. Разработка и защита методического продукта</a:t>
          </a:r>
        </a:p>
        <a:p>
          <a:r>
            <a:rPr lang="ru-RU" sz="2000" b="1" dirty="0" smtClean="0"/>
            <a:t>3. Кейс-</a:t>
          </a:r>
          <a:r>
            <a:rPr lang="ru-RU" sz="2000" b="1" dirty="0" err="1" smtClean="0"/>
            <a:t>стади</a:t>
          </a:r>
          <a:r>
            <a:rPr lang="ru-RU" sz="2000" b="1" dirty="0" smtClean="0"/>
            <a:t> </a:t>
          </a:r>
        </a:p>
        <a:p>
          <a:endParaRPr lang="ru-RU" sz="2000" dirty="0"/>
        </a:p>
      </dgm:t>
    </dgm:pt>
    <dgm:pt modelId="{F7242885-92AA-43AA-95E0-C5196A24573B}" type="parTrans" cxnId="{94289DEA-C416-499D-BE8A-C556F548410C}">
      <dgm:prSet/>
      <dgm:spPr/>
      <dgm:t>
        <a:bodyPr/>
        <a:lstStyle/>
        <a:p>
          <a:endParaRPr lang="ru-RU"/>
        </a:p>
      </dgm:t>
    </dgm:pt>
    <dgm:pt modelId="{8A03A201-A71B-4DB1-AD18-DBB993AF19F9}" type="sibTrans" cxnId="{94289DEA-C416-499D-BE8A-C556F548410C}">
      <dgm:prSet/>
      <dgm:spPr/>
      <dgm:t>
        <a:bodyPr/>
        <a:lstStyle/>
        <a:p>
          <a:endParaRPr lang="ru-RU"/>
        </a:p>
      </dgm:t>
    </dgm:pt>
    <dgm:pt modelId="{F8E0422A-C78A-4726-BA41-D27346A0D0B4}" type="pres">
      <dgm:prSet presAssocID="{808A7581-12BA-40D3-8C0B-F582319D7655}" presName="Name0" presStyleCnt="0">
        <dgm:presLayoutVars>
          <dgm:dir/>
          <dgm:resizeHandles val="exact"/>
        </dgm:presLayoutVars>
      </dgm:prSet>
      <dgm:spPr/>
    </dgm:pt>
    <dgm:pt modelId="{B374B2E4-E2DD-41BD-9BEA-626A493BB779}" type="pres">
      <dgm:prSet presAssocID="{808A7581-12BA-40D3-8C0B-F582319D7655}" presName="fgShape" presStyleLbl="fgShp" presStyleIdx="0" presStyleCnt="1" custLinFactNeighborX="898" custLinFactNeighborY="39028"/>
      <dgm:spPr>
        <a:solidFill>
          <a:schemeClr val="accent1">
            <a:lumMod val="50000"/>
          </a:schemeClr>
        </a:solidFill>
      </dgm:spPr>
    </dgm:pt>
    <dgm:pt modelId="{BF95F579-81D1-4A36-91A9-A6FD458B75CE}" type="pres">
      <dgm:prSet presAssocID="{808A7581-12BA-40D3-8C0B-F582319D7655}" presName="linComp" presStyleCnt="0"/>
      <dgm:spPr/>
    </dgm:pt>
    <dgm:pt modelId="{5F95A83C-2227-40B8-B50D-85DD6548F3D1}" type="pres">
      <dgm:prSet presAssocID="{90FEE10F-C7E1-4DF6-9E2A-D44E97FB1F15}" presName="compNode" presStyleCnt="0"/>
      <dgm:spPr/>
    </dgm:pt>
    <dgm:pt modelId="{76C02D10-F60D-4CB2-90AD-01DF80901564}" type="pres">
      <dgm:prSet presAssocID="{90FEE10F-C7E1-4DF6-9E2A-D44E97FB1F15}" presName="bkgdShape" presStyleLbl="node1" presStyleIdx="0" presStyleCnt="3" custLinFactNeighborX="-919" custLinFactNeighborY="207"/>
      <dgm:spPr/>
      <dgm:t>
        <a:bodyPr/>
        <a:lstStyle/>
        <a:p>
          <a:endParaRPr lang="ru-RU"/>
        </a:p>
      </dgm:t>
    </dgm:pt>
    <dgm:pt modelId="{37FC59E6-1973-44B2-A98F-0FBF80B954AC}" type="pres">
      <dgm:prSet presAssocID="{90FEE10F-C7E1-4DF6-9E2A-D44E97FB1F1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2F42A-6922-4F22-9589-2CA68F588F2C}" type="pres">
      <dgm:prSet presAssocID="{90FEE10F-C7E1-4DF6-9E2A-D44E97FB1F15}" presName="invisiNode" presStyleLbl="node1" presStyleIdx="0" presStyleCnt="3"/>
      <dgm:spPr/>
    </dgm:pt>
    <dgm:pt modelId="{445CB0C5-EAF4-49C1-9B60-04535E18DE9C}" type="pres">
      <dgm:prSet presAssocID="{90FEE10F-C7E1-4DF6-9E2A-D44E97FB1F15}" presName="imagNode" presStyleLbl="fgImgPlace1" presStyleIdx="0" presStyleCnt="3" custScaleY="70079" custLinFactNeighborX="2306" custLinFactNeighborY="-28726"/>
      <dgm:spPr/>
    </dgm:pt>
    <dgm:pt modelId="{2C729ADA-437A-47A1-A080-7EE62CC2C8CE}" type="pres">
      <dgm:prSet presAssocID="{28A85751-6F08-4A48-86D4-69CAFD375A3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9CDEEC4-A2A5-4356-A6AF-3FB1815FE3FB}" type="pres">
      <dgm:prSet presAssocID="{4D1FA1B8-C9E9-47D2-B95E-4C6F75090043}" presName="compNode" presStyleCnt="0"/>
      <dgm:spPr/>
    </dgm:pt>
    <dgm:pt modelId="{2975160C-59B2-4E01-94FF-1F60217C7D68}" type="pres">
      <dgm:prSet presAssocID="{4D1FA1B8-C9E9-47D2-B95E-4C6F75090043}" presName="bkgdShape" presStyleLbl="node1" presStyleIdx="1" presStyleCnt="3" custLinFactNeighborX="763" custLinFactNeighborY="203"/>
      <dgm:spPr/>
      <dgm:t>
        <a:bodyPr/>
        <a:lstStyle/>
        <a:p>
          <a:endParaRPr lang="ru-RU"/>
        </a:p>
      </dgm:t>
    </dgm:pt>
    <dgm:pt modelId="{DBCB7BD0-A7D6-491C-BF63-AD2289E50AD9}" type="pres">
      <dgm:prSet presAssocID="{4D1FA1B8-C9E9-47D2-B95E-4C6F75090043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817FC-82AE-493E-AC3E-C87FB51085DD}" type="pres">
      <dgm:prSet presAssocID="{4D1FA1B8-C9E9-47D2-B95E-4C6F75090043}" presName="invisiNode" presStyleLbl="node1" presStyleIdx="1" presStyleCnt="3"/>
      <dgm:spPr/>
    </dgm:pt>
    <dgm:pt modelId="{AA283C2F-6AEB-4C00-9908-6BB14B9EA8F3}" type="pres">
      <dgm:prSet presAssocID="{4D1FA1B8-C9E9-47D2-B95E-4C6F75090043}" presName="imagNode" presStyleLbl="fgImgPlace1" presStyleIdx="1" presStyleCnt="3" custScaleY="65118" custLinFactNeighborX="-930" custLinFactNeighborY="-28726"/>
      <dgm:spPr/>
    </dgm:pt>
    <dgm:pt modelId="{19BDD71B-1409-422A-B78C-48A5B141BCC3}" type="pres">
      <dgm:prSet presAssocID="{97E3313A-7A33-4B9C-91E6-176E2DB1662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FAC7E82-651E-4960-B45F-0475DE44047F}" type="pres">
      <dgm:prSet presAssocID="{35E11541-FFF3-4244-8C60-B2A9D644A8A3}" presName="compNode" presStyleCnt="0"/>
      <dgm:spPr/>
    </dgm:pt>
    <dgm:pt modelId="{06396572-4B85-4E7F-958A-9E62A11F10B7}" type="pres">
      <dgm:prSet presAssocID="{35E11541-FFF3-4244-8C60-B2A9D644A8A3}" presName="bkgdShape" presStyleLbl="node1" presStyleIdx="2" presStyleCnt="3" custLinFactNeighborX="611" custLinFactNeighborY="207"/>
      <dgm:spPr/>
      <dgm:t>
        <a:bodyPr/>
        <a:lstStyle/>
        <a:p>
          <a:endParaRPr lang="ru-RU"/>
        </a:p>
      </dgm:t>
    </dgm:pt>
    <dgm:pt modelId="{F5F70869-01CC-417E-8D47-3E6704E22C25}" type="pres">
      <dgm:prSet presAssocID="{35E11541-FFF3-4244-8C60-B2A9D644A8A3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2C201-52F8-4898-9F47-90315298621A}" type="pres">
      <dgm:prSet presAssocID="{35E11541-FFF3-4244-8C60-B2A9D644A8A3}" presName="invisiNode" presStyleLbl="node1" presStyleIdx="2" presStyleCnt="3"/>
      <dgm:spPr/>
    </dgm:pt>
    <dgm:pt modelId="{8D50548B-D335-4B1D-BC55-A2F12939DD36}" type="pres">
      <dgm:prSet presAssocID="{35E11541-FFF3-4244-8C60-B2A9D644A8A3}" presName="imagNode" presStyleLbl="fgImgPlace1" presStyleIdx="2" presStyleCnt="3" custScaleY="66100" custLinFactNeighborX="-618" custLinFactNeighborY="-28726"/>
      <dgm:spPr/>
    </dgm:pt>
  </dgm:ptLst>
  <dgm:cxnLst>
    <dgm:cxn modelId="{F4F580C5-7187-433A-85E3-7CAFE9F120B4}" type="presOf" srcId="{808A7581-12BA-40D3-8C0B-F582319D7655}" destId="{F8E0422A-C78A-4726-BA41-D27346A0D0B4}" srcOrd="0" destOrd="0" presId="urn:microsoft.com/office/officeart/2005/8/layout/hList7"/>
    <dgm:cxn modelId="{C768A485-11B0-423F-9DC6-C1177BCFABD1}" srcId="{808A7581-12BA-40D3-8C0B-F582319D7655}" destId="{90FEE10F-C7E1-4DF6-9E2A-D44E97FB1F15}" srcOrd="0" destOrd="0" parTransId="{98790576-2735-48CD-B0D0-3792DCCBFCBA}" sibTransId="{28A85751-6F08-4A48-86D4-69CAFD375A32}"/>
    <dgm:cxn modelId="{187ADCC1-B3BD-40D1-A45B-480449E22190}" type="presOf" srcId="{90FEE10F-C7E1-4DF6-9E2A-D44E97FB1F15}" destId="{37FC59E6-1973-44B2-A98F-0FBF80B954AC}" srcOrd="1" destOrd="0" presId="urn:microsoft.com/office/officeart/2005/8/layout/hList7"/>
    <dgm:cxn modelId="{F12D43AE-379A-45DA-9B90-55EF9BB2687C}" type="presOf" srcId="{35E11541-FFF3-4244-8C60-B2A9D644A8A3}" destId="{F5F70869-01CC-417E-8D47-3E6704E22C25}" srcOrd="1" destOrd="0" presId="urn:microsoft.com/office/officeart/2005/8/layout/hList7"/>
    <dgm:cxn modelId="{94289DEA-C416-499D-BE8A-C556F548410C}" srcId="{808A7581-12BA-40D3-8C0B-F582319D7655}" destId="{35E11541-FFF3-4244-8C60-B2A9D644A8A3}" srcOrd="2" destOrd="0" parTransId="{F7242885-92AA-43AA-95E0-C5196A24573B}" sibTransId="{8A03A201-A71B-4DB1-AD18-DBB993AF19F9}"/>
    <dgm:cxn modelId="{54AB1D42-0BD6-4AD9-BAB6-6E6E045F1CD2}" type="presOf" srcId="{4D1FA1B8-C9E9-47D2-B95E-4C6F75090043}" destId="{2975160C-59B2-4E01-94FF-1F60217C7D68}" srcOrd="0" destOrd="0" presId="urn:microsoft.com/office/officeart/2005/8/layout/hList7"/>
    <dgm:cxn modelId="{B8D65E88-98C3-483D-A9F0-85577F72B21D}" type="presOf" srcId="{35E11541-FFF3-4244-8C60-B2A9D644A8A3}" destId="{06396572-4B85-4E7F-958A-9E62A11F10B7}" srcOrd="0" destOrd="0" presId="urn:microsoft.com/office/officeart/2005/8/layout/hList7"/>
    <dgm:cxn modelId="{B79F4F9C-52EE-40D9-9FA8-76D7FA09C9DD}" type="presOf" srcId="{28A85751-6F08-4A48-86D4-69CAFD375A32}" destId="{2C729ADA-437A-47A1-A080-7EE62CC2C8CE}" srcOrd="0" destOrd="0" presId="urn:microsoft.com/office/officeart/2005/8/layout/hList7"/>
    <dgm:cxn modelId="{75C89F0C-BC52-4524-980D-9184205D7BC9}" type="presOf" srcId="{90FEE10F-C7E1-4DF6-9E2A-D44E97FB1F15}" destId="{76C02D10-F60D-4CB2-90AD-01DF80901564}" srcOrd="0" destOrd="0" presId="urn:microsoft.com/office/officeart/2005/8/layout/hList7"/>
    <dgm:cxn modelId="{A66FF575-90F9-482D-9F34-232D3BF82BD0}" type="presOf" srcId="{4D1FA1B8-C9E9-47D2-B95E-4C6F75090043}" destId="{DBCB7BD0-A7D6-491C-BF63-AD2289E50AD9}" srcOrd="1" destOrd="0" presId="urn:microsoft.com/office/officeart/2005/8/layout/hList7"/>
    <dgm:cxn modelId="{EDD6E29C-2449-4289-964B-53892C82F5B4}" srcId="{808A7581-12BA-40D3-8C0B-F582319D7655}" destId="{4D1FA1B8-C9E9-47D2-B95E-4C6F75090043}" srcOrd="1" destOrd="0" parTransId="{4E41C4B7-F3E7-42EB-89EE-0A77C0587E1D}" sibTransId="{97E3313A-7A33-4B9C-91E6-176E2DB1662F}"/>
    <dgm:cxn modelId="{46F31030-7730-432F-9DE8-814F7AC162FA}" type="presOf" srcId="{97E3313A-7A33-4B9C-91E6-176E2DB1662F}" destId="{19BDD71B-1409-422A-B78C-48A5B141BCC3}" srcOrd="0" destOrd="0" presId="urn:microsoft.com/office/officeart/2005/8/layout/hList7"/>
    <dgm:cxn modelId="{D65F8841-5847-4B13-9462-7548CA0AC047}" type="presParOf" srcId="{F8E0422A-C78A-4726-BA41-D27346A0D0B4}" destId="{B374B2E4-E2DD-41BD-9BEA-626A493BB779}" srcOrd="0" destOrd="0" presId="urn:microsoft.com/office/officeart/2005/8/layout/hList7"/>
    <dgm:cxn modelId="{DE9F400B-15E8-4A47-B5C9-B301AC958042}" type="presParOf" srcId="{F8E0422A-C78A-4726-BA41-D27346A0D0B4}" destId="{BF95F579-81D1-4A36-91A9-A6FD458B75CE}" srcOrd="1" destOrd="0" presId="urn:microsoft.com/office/officeart/2005/8/layout/hList7"/>
    <dgm:cxn modelId="{A92D7B5A-E276-4BC1-A718-F0E7CFB16A4F}" type="presParOf" srcId="{BF95F579-81D1-4A36-91A9-A6FD458B75CE}" destId="{5F95A83C-2227-40B8-B50D-85DD6548F3D1}" srcOrd="0" destOrd="0" presId="urn:microsoft.com/office/officeart/2005/8/layout/hList7"/>
    <dgm:cxn modelId="{7FF23615-C514-4A93-8D45-E3F1B3A1F834}" type="presParOf" srcId="{5F95A83C-2227-40B8-B50D-85DD6548F3D1}" destId="{76C02D10-F60D-4CB2-90AD-01DF80901564}" srcOrd="0" destOrd="0" presId="urn:microsoft.com/office/officeart/2005/8/layout/hList7"/>
    <dgm:cxn modelId="{F50F2DEA-9D38-4CFD-9EE1-FDF87833D048}" type="presParOf" srcId="{5F95A83C-2227-40B8-B50D-85DD6548F3D1}" destId="{37FC59E6-1973-44B2-A98F-0FBF80B954AC}" srcOrd="1" destOrd="0" presId="urn:microsoft.com/office/officeart/2005/8/layout/hList7"/>
    <dgm:cxn modelId="{B11BDDE1-CD75-4E3C-B512-CB748C1B8108}" type="presParOf" srcId="{5F95A83C-2227-40B8-B50D-85DD6548F3D1}" destId="{D9D2F42A-6922-4F22-9589-2CA68F588F2C}" srcOrd="2" destOrd="0" presId="urn:microsoft.com/office/officeart/2005/8/layout/hList7"/>
    <dgm:cxn modelId="{8CAADB11-45D5-46C1-A2A0-5867598A0484}" type="presParOf" srcId="{5F95A83C-2227-40B8-B50D-85DD6548F3D1}" destId="{445CB0C5-EAF4-49C1-9B60-04535E18DE9C}" srcOrd="3" destOrd="0" presId="urn:microsoft.com/office/officeart/2005/8/layout/hList7"/>
    <dgm:cxn modelId="{552CBAA8-1E8D-4638-9617-D610A0779FB2}" type="presParOf" srcId="{BF95F579-81D1-4A36-91A9-A6FD458B75CE}" destId="{2C729ADA-437A-47A1-A080-7EE62CC2C8CE}" srcOrd="1" destOrd="0" presId="urn:microsoft.com/office/officeart/2005/8/layout/hList7"/>
    <dgm:cxn modelId="{188B7263-E18E-40CD-947F-598F46E7B5FE}" type="presParOf" srcId="{BF95F579-81D1-4A36-91A9-A6FD458B75CE}" destId="{89CDEEC4-A2A5-4356-A6AF-3FB1815FE3FB}" srcOrd="2" destOrd="0" presId="urn:microsoft.com/office/officeart/2005/8/layout/hList7"/>
    <dgm:cxn modelId="{1A99C59B-C27E-40EF-A75B-43B514F94350}" type="presParOf" srcId="{89CDEEC4-A2A5-4356-A6AF-3FB1815FE3FB}" destId="{2975160C-59B2-4E01-94FF-1F60217C7D68}" srcOrd="0" destOrd="0" presId="urn:microsoft.com/office/officeart/2005/8/layout/hList7"/>
    <dgm:cxn modelId="{44E667D0-D720-4C2D-8F30-5FD8265E1F57}" type="presParOf" srcId="{89CDEEC4-A2A5-4356-A6AF-3FB1815FE3FB}" destId="{DBCB7BD0-A7D6-491C-BF63-AD2289E50AD9}" srcOrd="1" destOrd="0" presId="urn:microsoft.com/office/officeart/2005/8/layout/hList7"/>
    <dgm:cxn modelId="{CAE27E4A-D3C2-44BA-B79A-E02CECA9F5A4}" type="presParOf" srcId="{89CDEEC4-A2A5-4356-A6AF-3FB1815FE3FB}" destId="{D52817FC-82AE-493E-AC3E-C87FB51085DD}" srcOrd="2" destOrd="0" presId="urn:microsoft.com/office/officeart/2005/8/layout/hList7"/>
    <dgm:cxn modelId="{178A6D28-0D0F-4038-A201-44F2AEFC879A}" type="presParOf" srcId="{89CDEEC4-A2A5-4356-A6AF-3FB1815FE3FB}" destId="{AA283C2F-6AEB-4C00-9908-6BB14B9EA8F3}" srcOrd="3" destOrd="0" presId="urn:microsoft.com/office/officeart/2005/8/layout/hList7"/>
    <dgm:cxn modelId="{CAA83A36-220B-4C9C-A58A-FCB7A30D193B}" type="presParOf" srcId="{BF95F579-81D1-4A36-91A9-A6FD458B75CE}" destId="{19BDD71B-1409-422A-B78C-48A5B141BCC3}" srcOrd="3" destOrd="0" presId="urn:microsoft.com/office/officeart/2005/8/layout/hList7"/>
    <dgm:cxn modelId="{34D68919-5EE0-40BA-A3C0-CCE7CB7D8527}" type="presParOf" srcId="{BF95F579-81D1-4A36-91A9-A6FD458B75CE}" destId="{3FAC7E82-651E-4960-B45F-0475DE44047F}" srcOrd="4" destOrd="0" presId="urn:microsoft.com/office/officeart/2005/8/layout/hList7"/>
    <dgm:cxn modelId="{C8BDDEAE-0157-49CF-BB7C-398DDE9896EF}" type="presParOf" srcId="{3FAC7E82-651E-4960-B45F-0475DE44047F}" destId="{06396572-4B85-4E7F-958A-9E62A11F10B7}" srcOrd="0" destOrd="0" presId="urn:microsoft.com/office/officeart/2005/8/layout/hList7"/>
    <dgm:cxn modelId="{57C86C8B-B437-419B-A103-0DF11955D227}" type="presParOf" srcId="{3FAC7E82-651E-4960-B45F-0475DE44047F}" destId="{F5F70869-01CC-417E-8D47-3E6704E22C25}" srcOrd="1" destOrd="0" presId="urn:microsoft.com/office/officeart/2005/8/layout/hList7"/>
    <dgm:cxn modelId="{0055996E-D33B-45E5-9DDF-58EAAF79115F}" type="presParOf" srcId="{3FAC7E82-651E-4960-B45F-0475DE44047F}" destId="{F052C201-52F8-4898-9F47-90315298621A}" srcOrd="2" destOrd="0" presId="urn:microsoft.com/office/officeart/2005/8/layout/hList7"/>
    <dgm:cxn modelId="{BEA89D44-ACAC-4DC7-B2ED-ED45E9D3D9DC}" type="presParOf" srcId="{3FAC7E82-651E-4960-B45F-0475DE44047F}" destId="{8D50548B-D335-4B1D-BC55-A2F12939DD3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752437-45F5-4B93-BEC7-69AD0D9C5D2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</dgm:pt>
    <dgm:pt modelId="{D162002F-DF1F-43C2-99D4-ACAA265FF21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Когнитивный компонент</a:t>
          </a:r>
        </a:p>
      </dgm:t>
    </dgm:pt>
    <dgm:pt modelId="{6AA63974-127F-498D-BFA3-CD327C3E5DAC}" type="parTrans" cxnId="{6DDD4D85-793F-45B5-A6BE-BCF294E8E696}">
      <dgm:prSet/>
      <dgm:spPr/>
      <dgm:t>
        <a:bodyPr/>
        <a:lstStyle/>
        <a:p>
          <a:endParaRPr lang="ru-RU"/>
        </a:p>
      </dgm:t>
    </dgm:pt>
    <dgm:pt modelId="{78A4520C-1ADA-4985-8EB0-3B9415FAF6B2}" type="sibTrans" cxnId="{6DDD4D85-793F-45B5-A6BE-BCF294E8E696}">
      <dgm:prSet/>
      <dgm:spPr/>
      <dgm:t>
        <a:bodyPr/>
        <a:lstStyle/>
        <a:p>
          <a:endParaRPr lang="ru-RU"/>
        </a:p>
      </dgm:t>
    </dgm:pt>
    <dgm:pt modelId="{C6A9A1D7-FB87-4A6F-BE50-31AE61A9864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Поведенческий компонент</a:t>
          </a:r>
        </a:p>
      </dgm:t>
    </dgm:pt>
    <dgm:pt modelId="{C4E62B66-B718-4779-9458-A42E5EBA2286}" type="parTrans" cxnId="{862CC4E3-520A-4806-9A54-E130D1E12C7E}">
      <dgm:prSet/>
      <dgm:spPr/>
      <dgm:t>
        <a:bodyPr/>
        <a:lstStyle/>
        <a:p>
          <a:endParaRPr lang="ru-RU"/>
        </a:p>
      </dgm:t>
    </dgm:pt>
    <dgm:pt modelId="{CC331ECB-285A-4508-ADD1-5D343093318C}" type="sibTrans" cxnId="{862CC4E3-520A-4806-9A54-E130D1E12C7E}">
      <dgm:prSet/>
      <dgm:spPr/>
      <dgm:t>
        <a:bodyPr/>
        <a:lstStyle/>
        <a:p>
          <a:endParaRPr lang="ru-RU"/>
        </a:p>
      </dgm:t>
    </dgm:pt>
    <dgm:pt modelId="{803022D4-5000-4A09-B5CF-2CC743F2A70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Ценностный компонент</a:t>
          </a:r>
        </a:p>
      </dgm:t>
    </dgm:pt>
    <dgm:pt modelId="{A4301950-6574-4420-A6CD-DBBC2F70711A}" type="parTrans" cxnId="{DC2DCD12-47CD-4825-8B55-833BEAD6AF86}">
      <dgm:prSet/>
      <dgm:spPr/>
      <dgm:t>
        <a:bodyPr/>
        <a:lstStyle/>
        <a:p>
          <a:endParaRPr lang="ru-RU"/>
        </a:p>
      </dgm:t>
    </dgm:pt>
    <dgm:pt modelId="{D765835B-BCCB-44EF-97C1-22B413E6BE1D}" type="sibTrans" cxnId="{DC2DCD12-47CD-4825-8B55-833BEAD6AF86}">
      <dgm:prSet/>
      <dgm:spPr/>
      <dgm:t>
        <a:bodyPr/>
        <a:lstStyle/>
        <a:p>
          <a:endParaRPr lang="ru-RU"/>
        </a:p>
      </dgm:t>
    </dgm:pt>
    <dgm:pt modelId="{550ED587-F4B7-4B7A-85B5-7DD573119A22}" type="pres">
      <dgm:prSet presAssocID="{FF752437-45F5-4B93-BEC7-69AD0D9C5D28}" presName="compositeShape" presStyleCnt="0">
        <dgm:presLayoutVars>
          <dgm:chMax val="7"/>
          <dgm:dir/>
          <dgm:resizeHandles val="exact"/>
        </dgm:presLayoutVars>
      </dgm:prSet>
      <dgm:spPr/>
    </dgm:pt>
    <dgm:pt modelId="{A5D810D6-33B3-4C8C-8EF1-D3209C5E99DB}" type="pres">
      <dgm:prSet presAssocID="{D162002F-DF1F-43C2-99D4-ACAA265FF219}" presName="circ1" presStyleLbl="vennNode1" presStyleIdx="0" presStyleCnt="3" custLinFactNeighborX="0" custLinFactNeighborY="64"/>
      <dgm:spPr/>
      <dgm:t>
        <a:bodyPr/>
        <a:lstStyle/>
        <a:p>
          <a:endParaRPr lang="ru-RU"/>
        </a:p>
      </dgm:t>
    </dgm:pt>
    <dgm:pt modelId="{BEC43280-C079-4B7C-B244-9CF5559B1FAC}" type="pres">
      <dgm:prSet presAssocID="{D162002F-DF1F-43C2-99D4-ACAA265FF21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AFD413-A1C2-4F4E-8753-E31AE49D7606}" type="pres">
      <dgm:prSet presAssocID="{C6A9A1D7-FB87-4A6F-BE50-31AE61A98648}" presName="circ2" presStyleLbl="vennNode1" presStyleIdx="1" presStyleCnt="3"/>
      <dgm:spPr/>
      <dgm:t>
        <a:bodyPr/>
        <a:lstStyle/>
        <a:p>
          <a:endParaRPr lang="ru-RU"/>
        </a:p>
      </dgm:t>
    </dgm:pt>
    <dgm:pt modelId="{99123419-B04D-41D5-A069-09B969A3DE72}" type="pres">
      <dgm:prSet presAssocID="{C6A9A1D7-FB87-4A6F-BE50-31AE61A9864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51984-2DB8-47F1-BD7E-0CE3B0BA72D7}" type="pres">
      <dgm:prSet presAssocID="{803022D4-5000-4A09-B5CF-2CC743F2A702}" presName="circ3" presStyleLbl="vennNode1" presStyleIdx="2" presStyleCnt="3"/>
      <dgm:spPr/>
      <dgm:t>
        <a:bodyPr/>
        <a:lstStyle/>
        <a:p>
          <a:endParaRPr lang="ru-RU"/>
        </a:p>
      </dgm:t>
    </dgm:pt>
    <dgm:pt modelId="{9BFC27B0-EB3C-4091-9427-42DDE639BD5C}" type="pres">
      <dgm:prSet presAssocID="{803022D4-5000-4A09-B5CF-2CC743F2A70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18CDF5-C60B-491E-A8F6-3251271598C8}" type="presOf" srcId="{D162002F-DF1F-43C2-99D4-ACAA265FF219}" destId="{BEC43280-C079-4B7C-B244-9CF5559B1FAC}" srcOrd="1" destOrd="0" presId="urn:microsoft.com/office/officeart/2005/8/layout/venn1"/>
    <dgm:cxn modelId="{DC2DCD12-47CD-4825-8B55-833BEAD6AF86}" srcId="{FF752437-45F5-4B93-BEC7-69AD0D9C5D28}" destId="{803022D4-5000-4A09-B5CF-2CC743F2A702}" srcOrd="2" destOrd="0" parTransId="{A4301950-6574-4420-A6CD-DBBC2F70711A}" sibTransId="{D765835B-BCCB-44EF-97C1-22B413E6BE1D}"/>
    <dgm:cxn modelId="{02EE7A5D-C098-49DD-ACD7-6E3CE9E1C217}" type="presOf" srcId="{D162002F-DF1F-43C2-99D4-ACAA265FF219}" destId="{A5D810D6-33B3-4C8C-8EF1-D3209C5E99DB}" srcOrd="0" destOrd="0" presId="urn:microsoft.com/office/officeart/2005/8/layout/venn1"/>
    <dgm:cxn modelId="{862CC4E3-520A-4806-9A54-E130D1E12C7E}" srcId="{FF752437-45F5-4B93-BEC7-69AD0D9C5D28}" destId="{C6A9A1D7-FB87-4A6F-BE50-31AE61A98648}" srcOrd="1" destOrd="0" parTransId="{C4E62B66-B718-4779-9458-A42E5EBA2286}" sibTransId="{CC331ECB-285A-4508-ADD1-5D343093318C}"/>
    <dgm:cxn modelId="{D00FBC67-87CE-422D-BBC9-2E8EC5777850}" type="presOf" srcId="{C6A9A1D7-FB87-4A6F-BE50-31AE61A98648}" destId="{72AFD413-A1C2-4F4E-8753-E31AE49D7606}" srcOrd="0" destOrd="0" presId="urn:microsoft.com/office/officeart/2005/8/layout/venn1"/>
    <dgm:cxn modelId="{492DE2E5-6F70-479C-BECB-14B02BF20F44}" type="presOf" srcId="{FF752437-45F5-4B93-BEC7-69AD0D9C5D28}" destId="{550ED587-F4B7-4B7A-85B5-7DD573119A22}" srcOrd="0" destOrd="0" presId="urn:microsoft.com/office/officeart/2005/8/layout/venn1"/>
    <dgm:cxn modelId="{7F44CF91-49F7-417D-AA84-CA7F4BE37BC7}" type="presOf" srcId="{803022D4-5000-4A09-B5CF-2CC743F2A702}" destId="{9BFC27B0-EB3C-4091-9427-42DDE639BD5C}" srcOrd="1" destOrd="0" presId="urn:microsoft.com/office/officeart/2005/8/layout/venn1"/>
    <dgm:cxn modelId="{861C300E-C62F-4AE9-8C6B-465F669EDB62}" type="presOf" srcId="{803022D4-5000-4A09-B5CF-2CC743F2A702}" destId="{1C251984-2DB8-47F1-BD7E-0CE3B0BA72D7}" srcOrd="0" destOrd="0" presId="urn:microsoft.com/office/officeart/2005/8/layout/venn1"/>
    <dgm:cxn modelId="{6DDD4D85-793F-45B5-A6BE-BCF294E8E696}" srcId="{FF752437-45F5-4B93-BEC7-69AD0D9C5D28}" destId="{D162002F-DF1F-43C2-99D4-ACAA265FF219}" srcOrd="0" destOrd="0" parTransId="{6AA63974-127F-498D-BFA3-CD327C3E5DAC}" sibTransId="{78A4520C-1ADA-4985-8EB0-3B9415FAF6B2}"/>
    <dgm:cxn modelId="{8DDE999C-633A-46CE-8AB2-85891CE60528}" type="presOf" srcId="{C6A9A1D7-FB87-4A6F-BE50-31AE61A98648}" destId="{99123419-B04D-41D5-A069-09B969A3DE72}" srcOrd="1" destOrd="0" presId="urn:microsoft.com/office/officeart/2005/8/layout/venn1"/>
    <dgm:cxn modelId="{97FFA6C3-9E92-427C-857B-8A353BB37198}" type="presParOf" srcId="{550ED587-F4B7-4B7A-85B5-7DD573119A22}" destId="{A5D810D6-33B3-4C8C-8EF1-D3209C5E99DB}" srcOrd="0" destOrd="0" presId="urn:microsoft.com/office/officeart/2005/8/layout/venn1"/>
    <dgm:cxn modelId="{7ED2A9B7-344C-4BFD-A54B-BAF245A0502B}" type="presParOf" srcId="{550ED587-F4B7-4B7A-85B5-7DD573119A22}" destId="{BEC43280-C079-4B7C-B244-9CF5559B1FAC}" srcOrd="1" destOrd="0" presId="urn:microsoft.com/office/officeart/2005/8/layout/venn1"/>
    <dgm:cxn modelId="{7AD1F368-A893-4DAE-83A2-5F5B289FCD5B}" type="presParOf" srcId="{550ED587-F4B7-4B7A-85B5-7DD573119A22}" destId="{72AFD413-A1C2-4F4E-8753-E31AE49D7606}" srcOrd="2" destOrd="0" presId="urn:microsoft.com/office/officeart/2005/8/layout/venn1"/>
    <dgm:cxn modelId="{E35EC8C4-9F9E-4BE6-AEAF-3D6C23D67BC0}" type="presParOf" srcId="{550ED587-F4B7-4B7A-85B5-7DD573119A22}" destId="{99123419-B04D-41D5-A069-09B969A3DE72}" srcOrd="3" destOrd="0" presId="urn:microsoft.com/office/officeart/2005/8/layout/venn1"/>
    <dgm:cxn modelId="{A3C07DDF-E1FF-4262-B926-FFFEEAF42B6F}" type="presParOf" srcId="{550ED587-F4B7-4B7A-85B5-7DD573119A22}" destId="{1C251984-2DB8-47F1-BD7E-0CE3B0BA72D7}" srcOrd="4" destOrd="0" presId="urn:microsoft.com/office/officeart/2005/8/layout/venn1"/>
    <dgm:cxn modelId="{5CB313DA-2BA4-4FC3-8100-F8F46E520AEA}" type="presParOf" srcId="{550ED587-F4B7-4B7A-85B5-7DD573119A22}" destId="{9BFC27B0-EB3C-4091-9427-42DDE639BD5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8A7581-12BA-40D3-8C0B-F582319D7655}" type="doc">
      <dgm:prSet loTypeId="urn:microsoft.com/office/officeart/2005/8/layout/hList7" loCatId="process" qsTypeId="urn:microsoft.com/office/officeart/2005/8/quickstyle/3d1" qsCatId="3D" csTypeId="urn:microsoft.com/office/officeart/2005/8/colors/accent1_2" csCatId="accent1" phldr="1"/>
      <dgm:spPr/>
    </dgm:pt>
    <dgm:pt modelId="{90FEE10F-C7E1-4DF6-9E2A-D44E97FB1F15}">
      <dgm:prSet phldrT="[Текст]" custT="1"/>
      <dgm:spPr/>
      <dgm:t>
        <a:bodyPr/>
        <a:lstStyle/>
        <a:p>
          <a:r>
            <a:rPr lang="ru-RU" sz="1600" b="1" dirty="0" smtClean="0"/>
            <a:t>1. Демонстрирует высокий уровень  владения различными аспектами коммуникации</a:t>
          </a:r>
        </a:p>
        <a:p>
          <a:r>
            <a:rPr lang="ru-RU" sz="1600" b="1" dirty="0" smtClean="0"/>
            <a:t>2. Имеет примеры успешного взаимодействия с различными группами детей и взрослых</a:t>
          </a:r>
        </a:p>
        <a:p>
          <a:r>
            <a:rPr lang="ru-RU" sz="1600" b="1" dirty="0" smtClean="0"/>
            <a:t>3. Использует в работе различные средства коммуникации</a:t>
          </a:r>
        </a:p>
        <a:p>
          <a:r>
            <a:rPr lang="ru-RU" sz="1600" b="1" dirty="0" smtClean="0"/>
            <a:t>4. Демонстрирует способность принимать во внимание взгляды, цели и особенности разных категорий детей</a:t>
          </a:r>
          <a:endParaRPr lang="ru-RU" sz="1600" dirty="0"/>
        </a:p>
      </dgm:t>
    </dgm:pt>
    <dgm:pt modelId="{98790576-2735-48CD-B0D0-3792DCCBFCBA}" type="parTrans" cxnId="{C768A485-11B0-423F-9DC6-C1177BCFABD1}">
      <dgm:prSet/>
      <dgm:spPr/>
      <dgm:t>
        <a:bodyPr/>
        <a:lstStyle/>
        <a:p>
          <a:endParaRPr lang="ru-RU"/>
        </a:p>
      </dgm:t>
    </dgm:pt>
    <dgm:pt modelId="{28A85751-6F08-4A48-86D4-69CAFD375A32}" type="sibTrans" cxnId="{C768A485-11B0-423F-9DC6-C1177BCFABD1}">
      <dgm:prSet/>
      <dgm:spPr/>
      <dgm:t>
        <a:bodyPr/>
        <a:lstStyle/>
        <a:p>
          <a:endParaRPr lang="ru-RU"/>
        </a:p>
      </dgm:t>
    </dgm:pt>
    <dgm:pt modelId="{4D1FA1B8-C9E9-47D2-B95E-4C6F75090043}">
      <dgm:prSet phldrT="[Текст]" custT="1"/>
      <dgm:spPr/>
      <dgm:t>
        <a:bodyPr/>
        <a:lstStyle/>
        <a:p>
          <a:r>
            <a:rPr lang="ru-RU" sz="1600" b="1" dirty="0" smtClean="0"/>
            <a:t>1. Не умеет ставить задачи высокого уровня, выходящие за рамки констатации и передачи информации</a:t>
          </a:r>
        </a:p>
        <a:p>
          <a:r>
            <a:rPr lang="ru-RU" sz="1600" b="1" dirty="0" smtClean="0"/>
            <a:t>2. Использует убеждение в качестве основного средства коммуникативного воздействия</a:t>
          </a:r>
        </a:p>
        <a:p>
          <a:r>
            <a:rPr lang="ru-RU" sz="1600" b="1" dirty="0" smtClean="0"/>
            <a:t>3. Не умеет управлять процессом коммуникации</a:t>
          </a:r>
        </a:p>
        <a:p>
          <a:r>
            <a:rPr lang="ru-RU" sz="1600" b="1" dirty="0" smtClean="0"/>
            <a:t>4.  Недостаточный опыт взаимодействия с талантливыми детьми разного возраста</a:t>
          </a:r>
          <a:endParaRPr lang="ru-RU" sz="1600" b="1" dirty="0"/>
        </a:p>
      </dgm:t>
    </dgm:pt>
    <dgm:pt modelId="{4E41C4B7-F3E7-42EB-89EE-0A77C0587E1D}" type="parTrans" cxnId="{EDD6E29C-2449-4289-964B-53892C82F5B4}">
      <dgm:prSet/>
      <dgm:spPr/>
      <dgm:t>
        <a:bodyPr/>
        <a:lstStyle/>
        <a:p>
          <a:endParaRPr lang="ru-RU"/>
        </a:p>
      </dgm:t>
    </dgm:pt>
    <dgm:pt modelId="{97E3313A-7A33-4B9C-91E6-176E2DB1662F}" type="sibTrans" cxnId="{EDD6E29C-2449-4289-964B-53892C82F5B4}">
      <dgm:prSet/>
      <dgm:spPr/>
      <dgm:t>
        <a:bodyPr/>
        <a:lstStyle/>
        <a:p>
          <a:endParaRPr lang="ru-RU"/>
        </a:p>
      </dgm:t>
    </dgm:pt>
    <dgm:pt modelId="{35E11541-FFF3-4244-8C60-B2A9D644A8A3}">
      <dgm:prSet phldrT="[Текст]" custT="1"/>
      <dgm:spPr/>
      <dgm:t>
        <a:bodyPr/>
        <a:lstStyle/>
        <a:p>
          <a:r>
            <a:rPr lang="ru-RU" sz="2000" b="1" dirty="0" smtClean="0"/>
            <a:t>1. Коммуникативный тренинг</a:t>
          </a:r>
        </a:p>
        <a:p>
          <a:r>
            <a:rPr lang="ru-RU" sz="2000" b="1" dirty="0" smtClean="0"/>
            <a:t>2. Групповая дискуссия</a:t>
          </a:r>
        </a:p>
        <a:p>
          <a:r>
            <a:rPr lang="ru-RU" sz="2000" b="1" dirty="0" smtClean="0"/>
            <a:t>3. Дебаты</a:t>
          </a:r>
        </a:p>
        <a:p>
          <a:r>
            <a:rPr lang="ru-RU" sz="2000" b="1" dirty="0" smtClean="0"/>
            <a:t>4. Ролевые игры</a:t>
          </a:r>
        </a:p>
        <a:p>
          <a:r>
            <a:rPr lang="ru-RU" sz="2000" b="1" dirty="0" smtClean="0"/>
            <a:t>5. Практикум эффективных коммуникаций</a:t>
          </a:r>
        </a:p>
        <a:p>
          <a:endParaRPr lang="ru-RU" sz="2000" b="1" dirty="0" smtClean="0"/>
        </a:p>
        <a:p>
          <a:endParaRPr lang="ru-RU" sz="2000" dirty="0"/>
        </a:p>
      </dgm:t>
    </dgm:pt>
    <dgm:pt modelId="{F7242885-92AA-43AA-95E0-C5196A24573B}" type="parTrans" cxnId="{94289DEA-C416-499D-BE8A-C556F548410C}">
      <dgm:prSet/>
      <dgm:spPr/>
      <dgm:t>
        <a:bodyPr/>
        <a:lstStyle/>
        <a:p>
          <a:endParaRPr lang="ru-RU"/>
        </a:p>
      </dgm:t>
    </dgm:pt>
    <dgm:pt modelId="{8A03A201-A71B-4DB1-AD18-DBB993AF19F9}" type="sibTrans" cxnId="{94289DEA-C416-499D-BE8A-C556F548410C}">
      <dgm:prSet/>
      <dgm:spPr/>
      <dgm:t>
        <a:bodyPr/>
        <a:lstStyle/>
        <a:p>
          <a:endParaRPr lang="ru-RU"/>
        </a:p>
      </dgm:t>
    </dgm:pt>
    <dgm:pt modelId="{F8E0422A-C78A-4726-BA41-D27346A0D0B4}" type="pres">
      <dgm:prSet presAssocID="{808A7581-12BA-40D3-8C0B-F582319D7655}" presName="Name0" presStyleCnt="0">
        <dgm:presLayoutVars>
          <dgm:dir/>
          <dgm:resizeHandles val="exact"/>
        </dgm:presLayoutVars>
      </dgm:prSet>
      <dgm:spPr/>
    </dgm:pt>
    <dgm:pt modelId="{B374B2E4-E2DD-41BD-9BEA-626A493BB779}" type="pres">
      <dgm:prSet presAssocID="{808A7581-12BA-40D3-8C0B-F582319D7655}" presName="fgShape" presStyleLbl="fgShp" presStyleIdx="0" presStyleCnt="1" custLinFactNeighborX="898" custLinFactNeighborY="39028"/>
      <dgm:spPr>
        <a:solidFill>
          <a:schemeClr val="accent1">
            <a:lumMod val="50000"/>
          </a:schemeClr>
        </a:solidFill>
      </dgm:spPr>
    </dgm:pt>
    <dgm:pt modelId="{BF95F579-81D1-4A36-91A9-A6FD458B75CE}" type="pres">
      <dgm:prSet presAssocID="{808A7581-12BA-40D3-8C0B-F582319D7655}" presName="linComp" presStyleCnt="0"/>
      <dgm:spPr/>
    </dgm:pt>
    <dgm:pt modelId="{5F95A83C-2227-40B8-B50D-85DD6548F3D1}" type="pres">
      <dgm:prSet presAssocID="{90FEE10F-C7E1-4DF6-9E2A-D44E97FB1F15}" presName="compNode" presStyleCnt="0"/>
      <dgm:spPr/>
    </dgm:pt>
    <dgm:pt modelId="{76C02D10-F60D-4CB2-90AD-01DF80901564}" type="pres">
      <dgm:prSet presAssocID="{90FEE10F-C7E1-4DF6-9E2A-D44E97FB1F15}" presName="bkgdShape" presStyleLbl="node1" presStyleIdx="0" presStyleCnt="3" custLinFactNeighborX="-325" custLinFactNeighborY="-1156"/>
      <dgm:spPr/>
      <dgm:t>
        <a:bodyPr/>
        <a:lstStyle/>
        <a:p>
          <a:endParaRPr lang="ru-RU"/>
        </a:p>
      </dgm:t>
    </dgm:pt>
    <dgm:pt modelId="{37FC59E6-1973-44B2-A98F-0FBF80B954AC}" type="pres">
      <dgm:prSet presAssocID="{90FEE10F-C7E1-4DF6-9E2A-D44E97FB1F1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2F42A-6922-4F22-9589-2CA68F588F2C}" type="pres">
      <dgm:prSet presAssocID="{90FEE10F-C7E1-4DF6-9E2A-D44E97FB1F15}" presName="invisiNode" presStyleLbl="node1" presStyleIdx="0" presStyleCnt="3"/>
      <dgm:spPr/>
    </dgm:pt>
    <dgm:pt modelId="{445CB0C5-EAF4-49C1-9B60-04535E18DE9C}" type="pres">
      <dgm:prSet presAssocID="{90FEE10F-C7E1-4DF6-9E2A-D44E97FB1F15}" presName="imagNode" presStyleLbl="fgImgPlace1" presStyleIdx="0" presStyleCnt="3" custScaleY="70079" custLinFactNeighborX="32" custLinFactNeighborY="-15630"/>
      <dgm:spPr/>
    </dgm:pt>
    <dgm:pt modelId="{2C729ADA-437A-47A1-A080-7EE62CC2C8CE}" type="pres">
      <dgm:prSet presAssocID="{28A85751-6F08-4A48-86D4-69CAFD375A3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9CDEEC4-A2A5-4356-A6AF-3FB1815FE3FB}" type="pres">
      <dgm:prSet presAssocID="{4D1FA1B8-C9E9-47D2-B95E-4C6F75090043}" presName="compNode" presStyleCnt="0"/>
      <dgm:spPr/>
    </dgm:pt>
    <dgm:pt modelId="{2975160C-59B2-4E01-94FF-1F60217C7D68}" type="pres">
      <dgm:prSet presAssocID="{4D1FA1B8-C9E9-47D2-B95E-4C6F75090043}" presName="bkgdShape" presStyleLbl="node1" presStyleIdx="1" presStyleCnt="3"/>
      <dgm:spPr/>
      <dgm:t>
        <a:bodyPr/>
        <a:lstStyle/>
        <a:p>
          <a:endParaRPr lang="ru-RU"/>
        </a:p>
      </dgm:t>
    </dgm:pt>
    <dgm:pt modelId="{DBCB7BD0-A7D6-491C-BF63-AD2289E50AD9}" type="pres">
      <dgm:prSet presAssocID="{4D1FA1B8-C9E9-47D2-B95E-4C6F75090043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817FC-82AE-493E-AC3E-C87FB51085DD}" type="pres">
      <dgm:prSet presAssocID="{4D1FA1B8-C9E9-47D2-B95E-4C6F75090043}" presName="invisiNode" presStyleLbl="node1" presStyleIdx="1" presStyleCnt="3"/>
      <dgm:spPr/>
    </dgm:pt>
    <dgm:pt modelId="{AA283C2F-6AEB-4C00-9908-6BB14B9EA8F3}" type="pres">
      <dgm:prSet presAssocID="{4D1FA1B8-C9E9-47D2-B95E-4C6F75090043}" presName="imagNode" presStyleLbl="fgImgPlace1" presStyleIdx="1" presStyleCnt="3" custScaleY="65118" custLinFactNeighborX="-970" custLinFactNeighborY="-15630"/>
      <dgm:spPr/>
    </dgm:pt>
    <dgm:pt modelId="{19BDD71B-1409-422A-B78C-48A5B141BCC3}" type="pres">
      <dgm:prSet presAssocID="{97E3313A-7A33-4B9C-91E6-176E2DB1662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FAC7E82-651E-4960-B45F-0475DE44047F}" type="pres">
      <dgm:prSet presAssocID="{35E11541-FFF3-4244-8C60-B2A9D644A8A3}" presName="compNode" presStyleCnt="0"/>
      <dgm:spPr/>
    </dgm:pt>
    <dgm:pt modelId="{06396572-4B85-4E7F-958A-9E62A11F10B7}" type="pres">
      <dgm:prSet presAssocID="{35E11541-FFF3-4244-8C60-B2A9D644A8A3}" presName="bkgdShape" presStyleLbl="node1" presStyleIdx="2" presStyleCnt="3" custLinFactNeighborX="611" custLinFactNeighborY="207"/>
      <dgm:spPr/>
      <dgm:t>
        <a:bodyPr/>
        <a:lstStyle/>
        <a:p>
          <a:endParaRPr lang="ru-RU"/>
        </a:p>
      </dgm:t>
    </dgm:pt>
    <dgm:pt modelId="{F5F70869-01CC-417E-8D47-3E6704E22C25}" type="pres">
      <dgm:prSet presAssocID="{35E11541-FFF3-4244-8C60-B2A9D644A8A3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2C201-52F8-4898-9F47-90315298621A}" type="pres">
      <dgm:prSet presAssocID="{35E11541-FFF3-4244-8C60-B2A9D644A8A3}" presName="invisiNode" presStyleLbl="node1" presStyleIdx="2" presStyleCnt="3"/>
      <dgm:spPr/>
    </dgm:pt>
    <dgm:pt modelId="{8D50548B-D335-4B1D-BC55-A2F12939DD36}" type="pres">
      <dgm:prSet presAssocID="{35E11541-FFF3-4244-8C60-B2A9D644A8A3}" presName="imagNode" presStyleLbl="fgImgPlace1" presStyleIdx="2" presStyleCnt="3" custScaleY="66100" custLinFactNeighborX="-618" custLinFactNeighborY="-15501"/>
      <dgm:spPr/>
    </dgm:pt>
  </dgm:ptLst>
  <dgm:cxnLst>
    <dgm:cxn modelId="{CFFF4356-8669-440E-9EDC-67DBF37FFB97}" type="presOf" srcId="{4D1FA1B8-C9E9-47D2-B95E-4C6F75090043}" destId="{2975160C-59B2-4E01-94FF-1F60217C7D68}" srcOrd="0" destOrd="0" presId="urn:microsoft.com/office/officeart/2005/8/layout/hList7"/>
    <dgm:cxn modelId="{C768A485-11B0-423F-9DC6-C1177BCFABD1}" srcId="{808A7581-12BA-40D3-8C0B-F582319D7655}" destId="{90FEE10F-C7E1-4DF6-9E2A-D44E97FB1F15}" srcOrd="0" destOrd="0" parTransId="{98790576-2735-48CD-B0D0-3792DCCBFCBA}" sibTransId="{28A85751-6F08-4A48-86D4-69CAFD375A32}"/>
    <dgm:cxn modelId="{D56CE1BB-8867-453A-9C81-B7A0D5C7943E}" type="presOf" srcId="{28A85751-6F08-4A48-86D4-69CAFD375A32}" destId="{2C729ADA-437A-47A1-A080-7EE62CC2C8CE}" srcOrd="0" destOrd="0" presId="urn:microsoft.com/office/officeart/2005/8/layout/hList7"/>
    <dgm:cxn modelId="{94289DEA-C416-499D-BE8A-C556F548410C}" srcId="{808A7581-12BA-40D3-8C0B-F582319D7655}" destId="{35E11541-FFF3-4244-8C60-B2A9D644A8A3}" srcOrd="2" destOrd="0" parTransId="{F7242885-92AA-43AA-95E0-C5196A24573B}" sibTransId="{8A03A201-A71B-4DB1-AD18-DBB993AF19F9}"/>
    <dgm:cxn modelId="{4312EA03-003D-4320-9361-1DE7041BE23A}" type="presOf" srcId="{35E11541-FFF3-4244-8C60-B2A9D644A8A3}" destId="{06396572-4B85-4E7F-958A-9E62A11F10B7}" srcOrd="0" destOrd="0" presId="urn:microsoft.com/office/officeart/2005/8/layout/hList7"/>
    <dgm:cxn modelId="{6F9920ED-9139-4770-A53D-057096525755}" type="presOf" srcId="{808A7581-12BA-40D3-8C0B-F582319D7655}" destId="{F8E0422A-C78A-4726-BA41-D27346A0D0B4}" srcOrd="0" destOrd="0" presId="urn:microsoft.com/office/officeart/2005/8/layout/hList7"/>
    <dgm:cxn modelId="{A41988E6-BF97-4D90-81E3-8E734EFB477E}" type="presOf" srcId="{90FEE10F-C7E1-4DF6-9E2A-D44E97FB1F15}" destId="{76C02D10-F60D-4CB2-90AD-01DF80901564}" srcOrd="0" destOrd="0" presId="urn:microsoft.com/office/officeart/2005/8/layout/hList7"/>
    <dgm:cxn modelId="{7D2084E4-E596-4933-8067-504FABB2A5A7}" type="presOf" srcId="{35E11541-FFF3-4244-8C60-B2A9D644A8A3}" destId="{F5F70869-01CC-417E-8D47-3E6704E22C25}" srcOrd="1" destOrd="0" presId="urn:microsoft.com/office/officeart/2005/8/layout/hList7"/>
    <dgm:cxn modelId="{E5F01BBF-F9A7-4D87-9703-865E46C1802E}" type="presOf" srcId="{90FEE10F-C7E1-4DF6-9E2A-D44E97FB1F15}" destId="{37FC59E6-1973-44B2-A98F-0FBF80B954AC}" srcOrd="1" destOrd="0" presId="urn:microsoft.com/office/officeart/2005/8/layout/hList7"/>
    <dgm:cxn modelId="{EDD6E29C-2449-4289-964B-53892C82F5B4}" srcId="{808A7581-12BA-40D3-8C0B-F582319D7655}" destId="{4D1FA1B8-C9E9-47D2-B95E-4C6F75090043}" srcOrd="1" destOrd="0" parTransId="{4E41C4B7-F3E7-42EB-89EE-0A77C0587E1D}" sibTransId="{97E3313A-7A33-4B9C-91E6-176E2DB1662F}"/>
    <dgm:cxn modelId="{3205437C-886E-4397-9D12-814DD2BD4431}" type="presOf" srcId="{97E3313A-7A33-4B9C-91E6-176E2DB1662F}" destId="{19BDD71B-1409-422A-B78C-48A5B141BCC3}" srcOrd="0" destOrd="0" presId="urn:microsoft.com/office/officeart/2005/8/layout/hList7"/>
    <dgm:cxn modelId="{13DDA296-7848-4DD7-BC16-202BFD860406}" type="presOf" srcId="{4D1FA1B8-C9E9-47D2-B95E-4C6F75090043}" destId="{DBCB7BD0-A7D6-491C-BF63-AD2289E50AD9}" srcOrd="1" destOrd="0" presId="urn:microsoft.com/office/officeart/2005/8/layout/hList7"/>
    <dgm:cxn modelId="{06D61B26-950C-482D-9616-ADDB44789D2C}" type="presParOf" srcId="{F8E0422A-C78A-4726-BA41-D27346A0D0B4}" destId="{B374B2E4-E2DD-41BD-9BEA-626A493BB779}" srcOrd="0" destOrd="0" presId="urn:microsoft.com/office/officeart/2005/8/layout/hList7"/>
    <dgm:cxn modelId="{D0DE6B57-A590-42F5-B119-4EE2A9C4AF35}" type="presParOf" srcId="{F8E0422A-C78A-4726-BA41-D27346A0D0B4}" destId="{BF95F579-81D1-4A36-91A9-A6FD458B75CE}" srcOrd="1" destOrd="0" presId="urn:microsoft.com/office/officeart/2005/8/layout/hList7"/>
    <dgm:cxn modelId="{77F4EAE4-278A-4114-97CE-BD41ABD53425}" type="presParOf" srcId="{BF95F579-81D1-4A36-91A9-A6FD458B75CE}" destId="{5F95A83C-2227-40B8-B50D-85DD6548F3D1}" srcOrd="0" destOrd="0" presId="urn:microsoft.com/office/officeart/2005/8/layout/hList7"/>
    <dgm:cxn modelId="{688AF3F2-F114-4F3E-B6D2-22DE63029F61}" type="presParOf" srcId="{5F95A83C-2227-40B8-B50D-85DD6548F3D1}" destId="{76C02D10-F60D-4CB2-90AD-01DF80901564}" srcOrd="0" destOrd="0" presId="urn:microsoft.com/office/officeart/2005/8/layout/hList7"/>
    <dgm:cxn modelId="{38244C07-B261-40ED-AE70-3AF758569DA5}" type="presParOf" srcId="{5F95A83C-2227-40B8-B50D-85DD6548F3D1}" destId="{37FC59E6-1973-44B2-A98F-0FBF80B954AC}" srcOrd="1" destOrd="0" presId="urn:microsoft.com/office/officeart/2005/8/layout/hList7"/>
    <dgm:cxn modelId="{2288C9C9-2F11-4942-AA6C-C99177BCA75F}" type="presParOf" srcId="{5F95A83C-2227-40B8-B50D-85DD6548F3D1}" destId="{D9D2F42A-6922-4F22-9589-2CA68F588F2C}" srcOrd="2" destOrd="0" presId="urn:microsoft.com/office/officeart/2005/8/layout/hList7"/>
    <dgm:cxn modelId="{366CCD4B-8C11-444A-8B91-2C9DF9679CBA}" type="presParOf" srcId="{5F95A83C-2227-40B8-B50D-85DD6548F3D1}" destId="{445CB0C5-EAF4-49C1-9B60-04535E18DE9C}" srcOrd="3" destOrd="0" presId="urn:microsoft.com/office/officeart/2005/8/layout/hList7"/>
    <dgm:cxn modelId="{9FB99EB4-C40A-4764-A4E8-25E1443BAC57}" type="presParOf" srcId="{BF95F579-81D1-4A36-91A9-A6FD458B75CE}" destId="{2C729ADA-437A-47A1-A080-7EE62CC2C8CE}" srcOrd="1" destOrd="0" presId="urn:microsoft.com/office/officeart/2005/8/layout/hList7"/>
    <dgm:cxn modelId="{1D7538DE-0201-44B8-B6BF-5F221E0B2B7B}" type="presParOf" srcId="{BF95F579-81D1-4A36-91A9-A6FD458B75CE}" destId="{89CDEEC4-A2A5-4356-A6AF-3FB1815FE3FB}" srcOrd="2" destOrd="0" presId="urn:microsoft.com/office/officeart/2005/8/layout/hList7"/>
    <dgm:cxn modelId="{452A5ABF-2EBF-4C50-BD5F-EE814ED6616B}" type="presParOf" srcId="{89CDEEC4-A2A5-4356-A6AF-3FB1815FE3FB}" destId="{2975160C-59B2-4E01-94FF-1F60217C7D68}" srcOrd="0" destOrd="0" presId="urn:microsoft.com/office/officeart/2005/8/layout/hList7"/>
    <dgm:cxn modelId="{0949CCA3-3B12-474E-AD51-B7AB55F68346}" type="presParOf" srcId="{89CDEEC4-A2A5-4356-A6AF-3FB1815FE3FB}" destId="{DBCB7BD0-A7D6-491C-BF63-AD2289E50AD9}" srcOrd="1" destOrd="0" presId="urn:microsoft.com/office/officeart/2005/8/layout/hList7"/>
    <dgm:cxn modelId="{47BF51DC-3400-40B0-8348-191A373B8F8D}" type="presParOf" srcId="{89CDEEC4-A2A5-4356-A6AF-3FB1815FE3FB}" destId="{D52817FC-82AE-493E-AC3E-C87FB51085DD}" srcOrd="2" destOrd="0" presId="urn:microsoft.com/office/officeart/2005/8/layout/hList7"/>
    <dgm:cxn modelId="{AEB9FDD8-8D8B-4777-AF44-0E9C08A83BDB}" type="presParOf" srcId="{89CDEEC4-A2A5-4356-A6AF-3FB1815FE3FB}" destId="{AA283C2F-6AEB-4C00-9908-6BB14B9EA8F3}" srcOrd="3" destOrd="0" presId="urn:microsoft.com/office/officeart/2005/8/layout/hList7"/>
    <dgm:cxn modelId="{953F4038-9A38-4449-942B-9A05B596C423}" type="presParOf" srcId="{BF95F579-81D1-4A36-91A9-A6FD458B75CE}" destId="{19BDD71B-1409-422A-B78C-48A5B141BCC3}" srcOrd="3" destOrd="0" presId="urn:microsoft.com/office/officeart/2005/8/layout/hList7"/>
    <dgm:cxn modelId="{EE0C2AB1-1639-4ED0-8080-ADDD70470CE3}" type="presParOf" srcId="{BF95F579-81D1-4A36-91A9-A6FD458B75CE}" destId="{3FAC7E82-651E-4960-B45F-0475DE44047F}" srcOrd="4" destOrd="0" presId="urn:microsoft.com/office/officeart/2005/8/layout/hList7"/>
    <dgm:cxn modelId="{2B46FA98-E00B-465E-AF36-B2874388BF40}" type="presParOf" srcId="{3FAC7E82-651E-4960-B45F-0475DE44047F}" destId="{06396572-4B85-4E7F-958A-9E62A11F10B7}" srcOrd="0" destOrd="0" presId="urn:microsoft.com/office/officeart/2005/8/layout/hList7"/>
    <dgm:cxn modelId="{2331B044-7B56-419B-B5DB-24B472CBE322}" type="presParOf" srcId="{3FAC7E82-651E-4960-B45F-0475DE44047F}" destId="{F5F70869-01CC-417E-8D47-3E6704E22C25}" srcOrd="1" destOrd="0" presId="urn:microsoft.com/office/officeart/2005/8/layout/hList7"/>
    <dgm:cxn modelId="{11EFC2BB-2558-4AED-8586-F35FB2210ED0}" type="presParOf" srcId="{3FAC7E82-651E-4960-B45F-0475DE44047F}" destId="{F052C201-52F8-4898-9F47-90315298621A}" srcOrd="2" destOrd="0" presId="urn:microsoft.com/office/officeart/2005/8/layout/hList7"/>
    <dgm:cxn modelId="{039BA7DE-761F-4990-A653-40731D3C86EE}" type="presParOf" srcId="{3FAC7E82-651E-4960-B45F-0475DE44047F}" destId="{8D50548B-D335-4B1D-BC55-A2F12939DD3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08A7581-12BA-40D3-8C0B-F582319D7655}" type="doc">
      <dgm:prSet loTypeId="urn:microsoft.com/office/officeart/2005/8/layout/hList7" loCatId="process" qsTypeId="urn:microsoft.com/office/officeart/2005/8/quickstyle/3d1" qsCatId="3D" csTypeId="urn:microsoft.com/office/officeart/2005/8/colors/accent1_2" csCatId="accent1" phldr="1"/>
      <dgm:spPr/>
    </dgm:pt>
    <dgm:pt modelId="{90FEE10F-C7E1-4DF6-9E2A-D44E97FB1F15}">
      <dgm:prSet phldrT="[Текст]" custT="1"/>
      <dgm:spPr/>
      <dgm:t>
        <a:bodyPr/>
        <a:lstStyle/>
        <a:p>
          <a:r>
            <a:rPr lang="ru-RU" sz="1600" b="1" dirty="0" smtClean="0"/>
            <a:t>1. Демонстрирует технологии сопровождения исследовательской деятельности  детей</a:t>
          </a:r>
        </a:p>
        <a:p>
          <a:r>
            <a:rPr lang="ru-RU" sz="1600" b="1" dirty="0" smtClean="0"/>
            <a:t>2. Использует в работе технологии поиска и привлечения ресурсов, в том числе, рецензентов и экспертов</a:t>
          </a:r>
        </a:p>
        <a:p>
          <a:r>
            <a:rPr lang="ru-RU" sz="1600" b="1" dirty="0" smtClean="0"/>
            <a:t>3. Выявляет проблемы, возникающие у талантливых детей и молодежи при проведении исследований</a:t>
          </a:r>
        </a:p>
        <a:p>
          <a:r>
            <a:rPr lang="ru-RU" sz="1600" b="1" dirty="0" smtClean="0"/>
            <a:t>4. Оценивает результаты исследовательской деятельности детей, делает выводы и дает практические рекомендации</a:t>
          </a:r>
        </a:p>
        <a:p>
          <a:endParaRPr lang="ru-RU" sz="1600" dirty="0"/>
        </a:p>
      </dgm:t>
    </dgm:pt>
    <dgm:pt modelId="{98790576-2735-48CD-B0D0-3792DCCBFCBA}" type="parTrans" cxnId="{C768A485-11B0-423F-9DC6-C1177BCFABD1}">
      <dgm:prSet/>
      <dgm:spPr/>
      <dgm:t>
        <a:bodyPr/>
        <a:lstStyle/>
        <a:p>
          <a:endParaRPr lang="ru-RU"/>
        </a:p>
      </dgm:t>
    </dgm:pt>
    <dgm:pt modelId="{28A85751-6F08-4A48-86D4-69CAFD375A32}" type="sibTrans" cxnId="{C768A485-11B0-423F-9DC6-C1177BCFABD1}">
      <dgm:prSet/>
      <dgm:spPr/>
      <dgm:t>
        <a:bodyPr/>
        <a:lstStyle/>
        <a:p>
          <a:endParaRPr lang="ru-RU"/>
        </a:p>
      </dgm:t>
    </dgm:pt>
    <dgm:pt modelId="{4D1FA1B8-C9E9-47D2-B95E-4C6F75090043}">
      <dgm:prSet phldrT="[Текст]" custT="1"/>
      <dgm:spPr/>
      <dgm:t>
        <a:bodyPr/>
        <a:lstStyle/>
        <a:p>
          <a:r>
            <a:rPr lang="ru-RU" sz="1600" b="1" dirty="0" smtClean="0"/>
            <a:t>1. Не умеют находить, достаточные для исследовательской деятельности, ресурсы (в </a:t>
          </a:r>
          <a:r>
            <a:rPr lang="ru-RU" sz="1600" b="1" dirty="0" err="1" smtClean="0"/>
            <a:t>т.ч</a:t>
          </a:r>
          <a:r>
            <a:rPr lang="ru-RU" sz="1600" b="1" dirty="0" smtClean="0"/>
            <a:t>. Инвесторов)</a:t>
          </a:r>
        </a:p>
        <a:p>
          <a:r>
            <a:rPr lang="ru-RU" sz="1600" b="1" dirty="0" smtClean="0"/>
            <a:t>2.Недостаточно владеют современным оборудованием и </a:t>
          </a:r>
          <a:r>
            <a:rPr lang="ru-RU" sz="1600" b="1" dirty="0" err="1" smtClean="0"/>
            <a:t>техносферными</a:t>
          </a:r>
          <a:r>
            <a:rPr lang="ru-RU" sz="1600" b="1" dirty="0" smtClean="0"/>
            <a:t> технологиями</a:t>
          </a:r>
        </a:p>
        <a:p>
          <a:r>
            <a:rPr lang="ru-RU" sz="1600" b="1" dirty="0" smtClean="0"/>
            <a:t>3. Не  умеют организовать исследовательские лаборатории обучающихся </a:t>
          </a:r>
          <a:endParaRPr lang="ru-RU" sz="1600" b="1" dirty="0"/>
        </a:p>
      </dgm:t>
    </dgm:pt>
    <dgm:pt modelId="{4E41C4B7-F3E7-42EB-89EE-0A77C0587E1D}" type="parTrans" cxnId="{EDD6E29C-2449-4289-964B-53892C82F5B4}">
      <dgm:prSet/>
      <dgm:spPr/>
      <dgm:t>
        <a:bodyPr/>
        <a:lstStyle/>
        <a:p>
          <a:endParaRPr lang="ru-RU"/>
        </a:p>
      </dgm:t>
    </dgm:pt>
    <dgm:pt modelId="{97E3313A-7A33-4B9C-91E6-176E2DB1662F}" type="sibTrans" cxnId="{EDD6E29C-2449-4289-964B-53892C82F5B4}">
      <dgm:prSet/>
      <dgm:spPr/>
      <dgm:t>
        <a:bodyPr/>
        <a:lstStyle/>
        <a:p>
          <a:endParaRPr lang="ru-RU"/>
        </a:p>
      </dgm:t>
    </dgm:pt>
    <dgm:pt modelId="{35E11541-FFF3-4244-8C60-B2A9D644A8A3}">
      <dgm:prSet phldrT="[Текст]" custT="1"/>
      <dgm:spPr/>
      <dgm:t>
        <a:bodyPr/>
        <a:lstStyle/>
        <a:p>
          <a:r>
            <a:rPr lang="ru-RU" sz="2000" b="1" dirty="0" smtClean="0"/>
            <a:t>1. Деловая игра</a:t>
          </a:r>
        </a:p>
        <a:p>
          <a:r>
            <a:rPr lang="ru-RU" sz="2000" b="1" dirty="0" smtClean="0"/>
            <a:t>2. Мозговой штурм</a:t>
          </a:r>
        </a:p>
        <a:p>
          <a:r>
            <a:rPr lang="ru-RU" sz="2000" b="1" dirty="0" smtClean="0"/>
            <a:t>3. Кейс-</a:t>
          </a:r>
          <a:r>
            <a:rPr lang="ru-RU" sz="2000" b="1" dirty="0" err="1" smtClean="0"/>
            <a:t>стади</a:t>
          </a:r>
          <a:r>
            <a:rPr lang="ru-RU" sz="2000" b="1" dirty="0" smtClean="0"/>
            <a:t> (на решение исследовательских проблем)</a:t>
          </a:r>
        </a:p>
        <a:p>
          <a:r>
            <a:rPr lang="ru-RU" sz="2000" b="1" dirty="0" smtClean="0"/>
            <a:t>4. Проектный метод</a:t>
          </a:r>
        </a:p>
        <a:p>
          <a:r>
            <a:rPr lang="ru-RU" sz="2000" b="1" dirty="0" smtClean="0"/>
            <a:t>5. Проблемная лаборатория</a:t>
          </a:r>
        </a:p>
        <a:p>
          <a:endParaRPr lang="ru-RU" sz="2000" b="1" dirty="0" smtClean="0"/>
        </a:p>
        <a:p>
          <a:endParaRPr lang="ru-RU" sz="2000" dirty="0"/>
        </a:p>
      </dgm:t>
    </dgm:pt>
    <dgm:pt modelId="{F7242885-92AA-43AA-95E0-C5196A24573B}" type="parTrans" cxnId="{94289DEA-C416-499D-BE8A-C556F548410C}">
      <dgm:prSet/>
      <dgm:spPr/>
      <dgm:t>
        <a:bodyPr/>
        <a:lstStyle/>
        <a:p>
          <a:endParaRPr lang="ru-RU"/>
        </a:p>
      </dgm:t>
    </dgm:pt>
    <dgm:pt modelId="{8A03A201-A71B-4DB1-AD18-DBB993AF19F9}" type="sibTrans" cxnId="{94289DEA-C416-499D-BE8A-C556F548410C}">
      <dgm:prSet/>
      <dgm:spPr/>
      <dgm:t>
        <a:bodyPr/>
        <a:lstStyle/>
        <a:p>
          <a:endParaRPr lang="ru-RU"/>
        </a:p>
      </dgm:t>
    </dgm:pt>
    <dgm:pt modelId="{F8E0422A-C78A-4726-BA41-D27346A0D0B4}" type="pres">
      <dgm:prSet presAssocID="{808A7581-12BA-40D3-8C0B-F582319D7655}" presName="Name0" presStyleCnt="0">
        <dgm:presLayoutVars>
          <dgm:dir/>
          <dgm:resizeHandles val="exact"/>
        </dgm:presLayoutVars>
      </dgm:prSet>
      <dgm:spPr/>
    </dgm:pt>
    <dgm:pt modelId="{B374B2E4-E2DD-41BD-9BEA-626A493BB779}" type="pres">
      <dgm:prSet presAssocID="{808A7581-12BA-40D3-8C0B-F582319D7655}" presName="fgShape" presStyleLbl="fgShp" presStyleIdx="0" presStyleCnt="1" custLinFactNeighborX="898" custLinFactNeighborY="39028"/>
      <dgm:spPr>
        <a:solidFill>
          <a:schemeClr val="accent1">
            <a:lumMod val="50000"/>
          </a:schemeClr>
        </a:solidFill>
      </dgm:spPr>
    </dgm:pt>
    <dgm:pt modelId="{BF95F579-81D1-4A36-91A9-A6FD458B75CE}" type="pres">
      <dgm:prSet presAssocID="{808A7581-12BA-40D3-8C0B-F582319D7655}" presName="linComp" presStyleCnt="0"/>
      <dgm:spPr/>
    </dgm:pt>
    <dgm:pt modelId="{5F95A83C-2227-40B8-B50D-85DD6548F3D1}" type="pres">
      <dgm:prSet presAssocID="{90FEE10F-C7E1-4DF6-9E2A-D44E97FB1F15}" presName="compNode" presStyleCnt="0"/>
      <dgm:spPr/>
    </dgm:pt>
    <dgm:pt modelId="{76C02D10-F60D-4CB2-90AD-01DF80901564}" type="pres">
      <dgm:prSet presAssocID="{90FEE10F-C7E1-4DF6-9E2A-D44E97FB1F15}" presName="bkgdShape" presStyleLbl="node1" presStyleIdx="0" presStyleCnt="3" custLinFactNeighborX="-325" custLinFactNeighborY="-1156"/>
      <dgm:spPr/>
      <dgm:t>
        <a:bodyPr/>
        <a:lstStyle/>
        <a:p>
          <a:endParaRPr lang="ru-RU"/>
        </a:p>
      </dgm:t>
    </dgm:pt>
    <dgm:pt modelId="{37FC59E6-1973-44B2-A98F-0FBF80B954AC}" type="pres">
      <dgm:prSet presAssocID="{90FEE10F-C7E1-4DF6-9E2A-D44E97FB1F1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2F42A-6922-4F22-9589-2CA68F588F2C}" type="pres">
      <dgm:prSet presAssocID="{90FEE10F-C7E1-4DF6-9E2A-D44E97FB1F15}" presName="invisiNode" presStyleLbl="node1" presStyleIdx="0" presStyleCnt="3"/>
      <dgm:spPr/>
    </dgm:pt>
    <dgm:pt modelId="{445CB0C5-EAF4-49C1-9B60-04535E18DE9C}" type="pres">
      <dgm:prSet presAssocID="{90FEE10F-C7E1-4DF6-9E2A-D44E97FB1F15}" presName="imagNode" presStyleLbl="fgImgPlace1" presStyleIdx="0" presStyleCnt="3" custScaleY="70079" custLinFactNeighborX="2306" custLinFactNeighborY="-27498"/>
      <dgm:spPr/>
    </dgm:pt>
    <dgm:pt modelId="{2C729ADA-437A-47A1-A080-7EE62CC2C8CE}" type="pres">
      <dgm:prSet presAssocID="{28A85751-6F08-4A48-86D4-69CAFD375A3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9CDEEC4-A2A5-4356-A6AF-3FB1815FE3FB}" type="pres">
      <dgm:prSet presAssocID="{4D1FA1B8-C9E9-47D2-B95E-4C6F75090043}" presName="compNode" presStyleCnt="0"/>
      <dgm:spPr/>
    </dgm:pt>
    <dgm:pt modelId="{2975160C-59B2-4E01-94FF-1F60217C7D68}" type="pres">
      <dgm:prSet presAssocID="{4D1FA1B8-C9E9-47D2-B95E-4C6F75090043}" presName="bkgdShape" presStyleLbl="node1" presStyleIdx="1" presStyleCnt="3"/>
      <dgm:spPr/>
      <dgm:t>
        <a:bodyPr/>
        <a:lstStyle/>
        <a:p>
          <a:endParaRPr lang="ru-RU"/>
        </a:p>
      </dgm:t>
    </dgm:pt>
    <dgm:pt modelId="{DBCB7BD0-A7D6-491C-BF63-AD2289E50AD9}" type="pres">
      <dgm:prSet presAssocID="{4D1FA1B8-C9E9-47D2-B95E-4C6F75090043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817FC-82AE-493E-AC3E-C87FB51085DD}" type="pres">
      <dgm:prSet presAssocID="{4D1FA1B8-C9E9-47D2-B95E-4C6F75090043}" presName="invisiNode" presStyleLbl="node1" presStyleIdx="1" presStyleCnt="3"/>
      <dgm:spPr/>
    </dgm:pt>
    <dgm:pt modelId="{AA283C2F-6AEB-4C00-9908-6BB14B9EA8F3}" type="pres">
      <dgm:prSet presAssocID="{4D1FA1B8-C9E9-47D2-B95E-4C6F75090043}" presName="imagNode" presStyleLbl="fgImgPlace1" presStyleIdx="1" presStyleCnt="3" custScaleY="65118" custLinFactNeighborX="-930" custLinFactNeighborY="-27208"/>
      <dgm:spPr/>
    </dgm:pt>
    <dgm:pt modelId="{19BDD71B-1409-422A-B78C-48A5B141BCC3}" type="pres">
      <dgm:prSet presAssocID="{97E3313A-7A33-4B9C-91E6-176E2DB1662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FAC7E82-651E-4960-B45F-0475DE44047F}" type="pres">
      <dgm:prSet presAssocID="{35E11541-FFF3-4244-8C60-B2A9D644A8A3}" presName="compNode" presStyleCnt="0"/>
      <dgm:spPr/>
    </dgm:pt>
    <dgm:pt modelId="{06396572-4B85-4E7F-958A-9E62A11F10B7}" type="pres">
      <dgm:prSet presAssocID="{35E11541-FFF3-4244-8C60-B2A9D644A8A3}" presName="bkgdShape" presStyleLbl="node1" presStyleIdx="2" presStyleCnt="3" custLinFactNeighborX="611" custLinFactNeighborY="207"/>
      <dgm:spPr/>
      <dgm:t>
        <a:bodyPr/>
        <a:lstStyle/>
        <a:p>
          <a:endParaRPr lang="ru-RU"/>
        </a:p>
      </dgm:t>
    </dgm:pt>
    <dgm:pt modelId="{F5F70869-01CC-417E-8D47-3E6704E22C25}" type="pres">
      <dgm:prSet presAssocID="{35E11541-FFF3-4244-8C60-B2A9D644A8A3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2C201-52F8-4898-9F47-90315298621A}" type="pres">
      <dgm:prSet presAssocID="{35E11541-FFF3-4244-8C60-B2A9D644A8A3}" presName="invisiNode" presStyleLbl="node1" presStyleIdx="2" presStyleCnt="3"/>
      <dgm:spPr/>
    </dgm:pt>
    <dgm:pt modelId="{8D50548B-D335-4B1D-BC55-A2F12939DD36}" type="pres">
      <dgm:prSet presAssocID="{35E11541-FFF3-4244-8C60-B2A9D644A8A3}" presName="imagNode" presStyleLbl="fgImgPlace1" presStyleIdx="2" presStyleCnt="3" custScaleY="66100" custLinFactNeighborX="-618" custLinFactNeighborY="-24962"/>
      <dgm:spPr/>
    </dgm:pt>
  </dgm:ptLst>
  <dgm:cxnLst>
    <dgm:cxn modelId="{C768A485-11B0-423F-9DC6-C1177BCFABD1}" srcId="{808A7581-12BA-40D3-8C0B-F582319D7655}" destId="{90FEE10F-C7E1-4DF6-9E2A-D44E97FB1F15}" srcOrd="0" destOrd="0" parTransId="{98790576-2735-48CD-B0D0-3792DCCBFCBA}" sibTransId="{28A85751-6F08-4A48-86D4-69CAFD375A32}"/>
    <dgm:cxn modelId="{9BFD0E2F-3948-4372-B092-B5342CFED341}" type="presOf" srcId="{90FEE10F-C7E1-4DF6-9E2A-D44E97FB1F15}" destId="{76C02D10-F60D-4CB2-90AD-01DF80901564}" srcOrd="0" destOrd="0" presId="urn:microsoft.com/office/officeart/2005/8/layout/hList7"/>
    <dgm:cxn modelId="{94289DEA-C416-499D-BE8A-C556F548410C}" srcId="{808A7581-12BA-40D3-8C0B-F582319D7655}" destId="{35E11541-FFF3-4244-8C60-B2A9D644A8A3}" srcOrd="2" destOrd="0" parTransId="{F7242885-92AA-43AA-95E0-C5196A24573B}" sibTransId="{8A03A201-A71B-4DB1-AD18-DBB993AF19F9}"/>
    <dgm:cxn modelId="{A65F100C-15F6-4C9A-AAE4-53C832D7C61C}" type="presOf" srcId="{808A7581-12BA-40D3-8C0B-F582319D7655}" destId="{F8E0422A-C78A-4726-BA41-D27346A0D0B4}" srcOrd="0" destOrd="0" presId="urn:microsoft.com/office/officeart/2005/8/layout/hList7"/>
    <dgm:cxn modelId="{77DCE477-9309-4FC8-B660-DF27BE3141AD}" type="presOf" srcId="{4D1FA1B8-C9E9-47D2-B95E-4C6F75090043}" destId="{DBCB7BD0-A7D6-491C-BF63-AD2289E50AD9}" srcOrd="1" destOrd="0" presId="urn:microsoft.com/office/officeart/2005/8/layout/hList7"/>
    <dgm:cxn modelId="{01E43DBD-95D3-4105-86C6-46EDE89AE1BD}" type="presOf" srcId="{28A85751-6F08-4A48-86D4-69CAFD375A32}" destId="{2C729ADA-437A-47A1-A080-7EE62CC2C8CE}" srcOrd="0" destOrd="0" presId="urn:microsoft.com/office/officeart/2005/8/layout/hList7"/>
    <dgm:cxn modelId="{36CE2435-EDCF-4491-B42E-F6E15AB37106}" type="presOf" srcId="{97E3313A-7A33-4B9C-91E6-176E2DB1662F}" destId="{19BDD71B-1409-422A-B78C-48A5B141BCC3}" srcOrd="0" destOrd="0" presId="urn:microsoft.com/office/officeart/2005/8/layout/hList7"/>
    <dgm:cxn modelId="{05A3E301-CAE4-4209-875B-3DB3D240F619}" type="presOf" srcId="{35E11541-FFF3-4244-8C60-B2A9D644A8A3}" destId="{06396572-4B85-4E7F-958A-9E62A11F10B7}" srcOrd="0" destOrd="0" presId="urn:microsoft.com/office/officeart/2005/8/layout/hList7"/>
    <dgm:cxn modelId="{5FC8F0B1-6F70-46CE-9DF8-3D910853A110}" type="presOf" srcId="{90FEE10F-C7E1-4DF6-9E2A-D44E97FB1F15}" destId="{37FC59E6-1973-44B2-A98F-0FBF80B954AC}" srcOrd="1" destOrd="0" presId="urn:microsoft.com/office/officeart/2005/8/layout/hList7"/>
    <dgm:cxn modelId="{3C1E3475-3D3F-46EC-9856-3C2FEA0732F0}" type="presOf" srcId="{4D1FA1B8-C9E9-47D2-B95E-4C6F75090043}" destId="{2975160C-59B2-4E01-94FF-1F60217C7D68}" srcOrd="0" destOrd="0" presId="urn:microsoft.com/office/officeart/2005/8/layout/hList7"/>
    <dgm:cxn modelId="{EDD6E29C-2449-4289-964B-53892C82F5B4}" srcId="{808A7581-12BA-40D3-8C0B-F582319D7655}" destId="{4D1FA1B8-C9E9-47D2-B95E-4C6F75090043}" srcOrd="1" destOrd="0" parTransId="{4E41C4B7-F3E7-42EB-89EE-0A77C0587E1D}" sibTransId="{97E3313A-7A33-4B9C-91E6-176E2DB1662F}"/>
    <dgm:cxn modelId="{3E0A4247-8F07-42DD-8B71-C005D639C2DE}" type="presOf" srcId="{35E11541-FFF3-4244-8C60-B2A9D644A8A3}" destId="{F5F70869-01CC-417E-8D47-3E6704E22C25}" srcOrd="1" destOrd="0" presId="urn:microsoft.com/office/officeart/2005/8/layout/hList7"/>
    <dgm:cxn modelId="{0C7E36FC-ED67-4A61-935F-C8E95F61BE5B}" type="presParOf" srcId="{F8E0422A-C78A-4726-BA41-D27346A0D0B4}" destId="{B374B2E4-E2DD-41BD-9BEA-626A493BB779}" srcOrd="0" destOrd="0" presId="urn:microsoft.com/office/officeart/2005/8/layout/hList7"/>
    <dgm:cxn modelId="{42798D74-8605-42C7-BFA5-A17712E4FF48}" type="presParOf" srcId="{F8E0422A-C78A-4726-BA41-D27346A0D0B4}" destId="{BF95F579-81D1-4A36-91A9-A6FD458B75CE}" srcOrd="1" destOrd="0" presId="urn:microsoft.com/office/officeart/2005/8/layout/hList7"/>
    <dgm:cxn modelId="{BAC4D5A9-BA51-4D24-B241-8995F39E0A05}" type="presParOf" srcId="{BF95F579-81D1-4A36-91A9-A6FD458B75CE}" destId="{5F95A83C-2227-40B8-B50D-85DD6548F3D1}" srcOrd="0" destOrd="0" presId="urn:microsoft.com/office/officeart/2005/8/layout/hList7"/>
    <dgm:cxn modelId="{6EC50037-CCAF-40B8-B63F-13D2D5F9037F}" type="presParOf" srcId="{5F95A83C-2227-40B8-B50D-85DD6548F3D1}" destId="{76C02D10-F60D-4CB2-90AD-01DF80901564}" srcOrd="0" destOrd="0" presId="urn:microsoft.com/office/officeart/2005/8/layout/hList7"/>
    <dgm:cxn modelId="{41D1710E-45A7-444A-B662-761B77892ED1}" type="presParOf" srcId="{5F95A83C-2227-40B8-B50D-85DD6548F3D1}" destId="{37FC59E6-1973-44B2-A98F-0FBF80B954AC}" srcOrd="1" destOrd="0" presId="urn:microsoft.com/office/officeart/2005/8/layout/hList7"/>
    <dgm:cxn modelId="{7AA50B48-ABAA-4E45-B823-00E898C28B05}" type="presParOf" srcId="{5F95A83C-2227-40B8-B50D-85DD6548F3D1}" destId="{D9D2F42A-6922-4F22-9589-2CA68F588F2C}" srcOrd="2" destOrd="0" presId="urn:microsoft.com/office/officeart/2005/8/layout/hList7"/>
    <dgm:cxn modelId="{3E514197-E9EC-4F7A-9FA3-6192707DD1C0}" type="presParOf" srcId="{5F95A83C-2227-40B8-B50D-85DD6548F3D1}" destId="{445CB0C5-EAF4-49C1-9B60-04535E18DE9C}" srcOrd="3" destOrd="0" presId="urn:microsoft.com/office/officeart/2005/8/layout/hList7"/>
    <dgm:cxn modelId="{25D18D2A-7A5B-4FF5-BC89-70FE16A107B0}" type="presParOf" srcId="{BF95F579-81D1-4A36-91A9-A6FD458B75CE}" destId="{2C729ADA-437A-47A1-A080-7EE62CC2C8CE}" srcOrd="1" destOrd="0" presId="urn:microsoft.com/office/officeart/2005/8/layout/hList7"/>
    <dgm:cxn modelId="{9738CE8A-5038-4C51-9D23-1C7F2E28D4C1}" type="presParOf" srcId="{BF95F579-81D1-4A36-91A9-A6FD458B75CE}" destId="{89CDEEC4-A2A5-4356-A6AF-3FB1815FE3FB}" srcOrd="2" destOrd="0" presId="urn:microsoft.com/office/officeart/2005/8/layout/hList7"/>
    <dgm:cxn modelId="{C326AA5A-0E3E-4975-A989-35003FF8BB9D}" type="presParOf" srcId="{89CDEEC4-A2A5-4356-A6AF-3FB1815FE3FB}" destId="{2975160C-59B2-4E01-94FF-1F60217C7D68}" srcOrd="0" destOrd="0" presId="urn:microsoft.com/office/officeart/2005/8/layout/hList7"/>
    <dgm:cxn modelId="{203F41F0-D391-4EDC-B3ED-B04C8A90F511}" type="presParOf" srcId="{89CDEEC4-A2A5-4356-A6AF-3FB1815FE3FB}" destId="{DBCB7BD0-A7D6-491C-BF63-AD2289E50AD9}" srcOrd="1" destOrd="0" presId="urn:microsoft.com/office/officeart/2005/8/layout/hList7"/>
    <dgm:cxn modelId="{6C94B1F2-1D29-4CAD-B85C-1364956F1C13}" type="presParOf" srcId="{89CDEEC4-A2A5-4356-A6AF-3FB1815FE3FB}" destId="{D52817FC-82AE-493E-AC3E-C87FB51085DD}" srcOrd="2" destOrd="0" presId="urn:microsoft.com/office/officeart/2005/8/layout/hList7"/>
    <dgm:cxn modelId="{37FC5F7D-0327-4343-8CD3-C826B1B6F66A}" type="presParOf" srcId="{89CDEEC4-A2A5-4356-A6AF-3FB1815FE3FB}" destId="{AA283C2F-6AEB-4C00-9908-6BB14B9EA8F3}" srcOrd="3" destOrd="0" presId="urn:microsoft.com/office/officeart/2005/8/layout/hList7"/>
    <dgm:cxn modelId="{19C38F78-6B0D-4EB8-9DE8-45EABE221DF4}" type="presParOf" srcId="{BF95F579-81D1-4A36-91A9-A6FD458B75CE}" destId="{19BDD71B-1409-422A-B78C-48A5B141BCC3}" srcOrd="3" destOrd="0" presId="urn:microsoft.com/office/officeart/2005/8/layout/hList7"/>
    <dgm:cxn modelId="{A27A8974-2712-4EC5-A30E-C95EAA5CB134}" type="presParOf" srcId="{BF95F579-81D1-4A36-91A9-A6FD458B75CE}" destId="{3FAC7E82-651E-4960-B45F-0475DE44047F}" srcOrd="4" destOrd="0" presId="urn:microsoft.com/office/officeart/2005/8/layout/hList7"/>
    <dgm:cxn modelId="{DB3D821D-35E5-44B6-821E-C36B756F748F}" type="presParOf" srcId="{3FAC7E82-651E-4960-B45F-0475DE44047F}" destId="{06396572-4B85-4E7F-958A-9E62A11F10B7}" srcOrd="0" destOrd="0" presId="urn:microsoft.com/office/officeart/2005/8/layout/hList7"/>
    <dgm:cxn modelId="{FA1B4A14-3B34-493D-99C9-2960DD727938}" type="presParOf" srcId="{3FAC7E82-651E-4960-B45F-0475DE44047F}" destId="{F5F70869-01CC-417E-8D47-3E6704E22C25}" srcOrd="1" destOrd="0" presId="urn:microsoft.com/office/officeart/2005/8/layout/hList7"/>
    <dgm:cxn modelId="{22C0D143-8478-4743-8045-9E6DFD74C479}" type="presParOf" srcId="{3FAC7E82-651E-4960-B45F-0475DE44047F}" destId="{F052C201-52F8-4898-9F47-90315298621A}" srcOrd="2" destOrd="0" presId="urn:microsoft.com/office/officeart/2005/8/layout/hList7"/>
    <dgm:cxn modelId="{E8F48883-D76D-41ED-B6EA-E6DF05151057}" type="presParOf" srcId="{3FAC7E82-651E-4960-B45F-0475DE44047F}" destId="{8D50548B-D335-4B1D-BC55-A2F12939DD3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08A7581-12BA-40D3-8C0B-F582319D7655}" type="doc">
      <dgm:prSet loTypeId="urn:microsoft.com/office/officeart/2005/8/layout/hList7" loCatId="process" qsTypeId="urn:microsoft.com/office/officeart/2005/8/quickstyle/3d1" qsCatId="3D" csTypeId="urn:microsoft.com/office/officeart/2005/8/colors/accent1_2" csCatId="accent1" phldr="1"/>
      <dgm:spPr/>
    </dgm:pt>
    <dgm:pt modelId="{90FEE10F-C7E1-4DF6-9E2A-D44E97FB1F15}">
      <dgm:prSet phldrT="[Текст]" custT="1"/>
      <dgm:spPr/>
      <dgm:t>
        <a:bodyPr/>
        <a:lstStyle/>
        <a:p>
          <a:r>
            <a:rPr lang="ru-RU" sz="1600" b="1" dirty="0" smtClean="0"/>
            <a:t>1.Применяет знания об интересах и потребностях талантливых обучающихся в подборе форм и методов работы</a:t>
          </a:r>
        </a:p>
        <a:p>
          <a:r>
            <a:rPr lang="ru-RU" sz="1600" b="1" dirty="0" smtClean="0"/>
            <a:t>2. Формирует позитивную мотивацию талантливых обучающихся к образовательной деятельности</a:t>
          </a:r>
        </a:p>
        <a:p>
          <a:r>
            <a:rPr lang="ru-RU" sz="1600" b="1" dirty="0" smtClean="0"/>
            <a:t>3. Использует приемы создания ситуаций, обеспечивающих успех в образовательной деятельности </a:t>
          </a:r>
        </a:p>
        <a:p>
          <a:r>
            <a:rPr lang="ru-RU" sz="1600" b="1" dirty="0" smtClean="0"/>
            <a:t>4.  Применяет способы педагогического оценивания результатов и достижений</a:t>
          </a:r>
        </a:p>
        <a:p>
          <a:endParaRPr lang="ru-RU" sz="1600" dirty="0"/>
        </a:p>
      </dgm:t>
    </dgm:pt>
    <dgm:pt modelId="{98790576-2735-48CD-B0D0-3792DCCBFCBA}" type="parTrans" cxnId="{C768A485-11B0-423F-9DC6-C1177BCFABD1}">
      <dgm:prSet/>
      <dgm:spPr/>
      <dgm:t>
        <a:bodyPr/>
        <a:lstStyle/>
        <a:p>
          <a:endParaRPr lang="ru-RU"/>
        </a:p>
      </dgm:t>
    </dgm:pt>
    <dgm:pt modelId="{28A85751-6F08-4A48-86D4-69CAFD375A32}" type="sibTrans" cxnId="{C768A485-11B0-423F-9DC6-C1177BCFABD1}">
      <dgm:prSet/>
      <dgm:spPr/>
      <dgm:t>
        <a:bodyPr/>
        <a:lstStyle/>
        <a:p>
          <a:endParaRPr lang="ru-RU"/>
        </a:p>
      </dgm:t>
    </dgm:pt>
    <dgm:pt modelId="{4D1FA1B8-C9E9-47D2-B95E-4C6F75090043}">
      <dgm:prSet phldrT="[Текст]" custT="1"/>
      <dgm:spPr/>
      <dgm:t>
        <a:bodyPr/>
        <a:lstStyle/>
        <a:p>
          <a:r>
            <a:rPr lang="ru-RU" sz="1600" b="1" dirty="0" smtClean="0"/>
            <a:t>1. Слабо владеют технологией целеполагания</a:t>
          </a:r>
        </a:p>
        <a:p>
          <a:r>
            <a:rPr lang="ru-RU" sz="1600" b="1" dirty="0" smtClean="0"/>
            <a:t>2. Недостаточно владеют способами вовлечения детей в дополнительные формы познания</a:t>
          </a:r>
        </a:p>
        <a:p>
          <a:r>
            <a:rPr lang="ru-RU" sz="1600" b="1" dirty="0" smtClean="0"/>
            <a:t>3. Не умеют составить с детьми индивидуальный образовательный маршрут в соответствии с их потребностями и интересами</a:t>
          </a:r>
        </a:p>
        <a:p>
          <a:r>
            <a:rPr lang="ru-RU" sz="1600" b="1" dirty="0" smtClean="0"/>
            <a:t> </a:t>
          </a:r>
          <a:endParaRPr lang="ru-RU" sz="1600" b="1" dirty="0"/>
        </a:p>
      </dgm:t>
    </dgm:pt>
    <dgm:pt modelId="{4E41C4B7-F3E7-42EB-89EE-0A77C0587E1D}" type="parTrans" cxnId="{EDD6E29C-2449-4289-964B-53892C82F5B4}">
      <dgm:prSet/>
      <dgm:spPr/>
      <dgm:t>
        <a:bodyPr/>
        <a:lstStyle/>
        <a:p>
          <a:endParaRPr lang="ru-RU"/>
        </a:p>
      </dgm:t>
    </dgm:pt>
    <dgm:pt modelId="{97E3313A-7A33-4B9C-91E6-176E2DB1662F}" type="sibTrans" cxnId="{EDD6E29C-2449-4289-964B-53892C82F5B4}">
      <dgm:prSet/>
      <dgm:spPr/>
      <dgm:t>
        <a:bodyPr/>
        <a:lstStyle/>
        <a:p>
          <a:endParaRPr lang="ru-RU"/>
        </a:p>
      </dgm:t>
    </dgm:pt>
    <dgm:pt modelId="{35E11541-FFF3-4244-8C60-B2A9D644A8A3}">
      <dgm:prSet phldrT="[Текст]" custT="1"/>
      <dgm:spPr/>
      <dgm:t>
        <a:bodyPr/>
        <a:lstStyle/>
        <a:p>
          <a:r>
            <a:rPr lang="ru-RU" sz="2000" b="1" dirty="0" smtClean="0"/>
            <a:t>1. Кейс «Мотивация - путь к одаренности»</a:t>
          </a:r>
        </a:p>
        <a:p>
          <a:r>
            <a:rPr lang="ru-RU" sz="2000" b="1" dirty="0" smtClean="0"/>
            <a:t>2. Тренинг целеполагания</a:t>
          </a:r>
        </a:p>
        <a:p>
          <a:r>
            <a:rPr lang="ru-RU" sz="2000" b="1" dirty="0" smtClean="0"/>
            <a:t>3. Рефлексивные методы </a:t>
          </a:r>
        </a:p>
        <a:p>
          <a:endParaRPr lang="ru-RU" sz="2000" dirty="0"/>
        </a:p>
      </dgm:t>
    </dgm:pt>
    <dgm:pt modelId="{F7242885-92AA-43AA-95E0-C5196A24573B}" type="parTrans" cxnId="{94289DEA-C416-499D-BE8A-C556F548410C}">
      <dgm:prSet/>
      <dgm:spPr/>
      <dgm:t>
        <a:bodyPr/>
        <a:lstStyle/>
        <a:p>
          <a:endParaRPr lang="ru-RU"/>
        </a:p>
      </dgm:t>
    </dgm:pt>
    <dgm:pt modelId="{8A03A201-A71B-4DB1-AD18-DBB993AF19F9}" type="sibTrans" cxnId="{94289DEA-C416-499D-BE8A-C556F548410C}">
      <dgm:prSet/>
      <dgm:spPr/>
      <dgm:t>
        <a:bodyPr/>
        <a:lstStyle/>
        <a:p>
          <a:endParaRPr lang="ru-RU"/>
        </a:p>
      </dgm:t>
    </dgm:pt>
    <dgm:pt modelId="{F8E0422A-C78A-4726-BA41-D27346A0D0B4}" type="pres">
      <dgm:prSet presAssocID="{808A7581-12BA-40D3-8C0B-F582319D7655}" presName="Name0" presStyleCnt="0">
        <dgm:presLayoutVars>
          <dgm:dir/>
          <dgm:resizeHandles val="exact"/>
        </dgm:presLayoutVars>
      </dgm:prSet>
      <dgm:spPr/>
    </dgm:pt>
    <dgm:pt modelId="{B374B2E4-E2DD-41BD-9BEA-626A493BB779}" type="pres">
      <dgm:prSet presAssocID="{808A7581-12BA-40D3-8C0B-F582319D7655}" presName="fgShape" presStyleLbl="fgShp" presStyleIdx="0" presStyleCnt="1" custLinFactNeighborX="898" custLinFactNeighborY="39028"/>
      <dgm:spPr>
        <a:solidFill>
          <a:schemeClr val="accent1">
            <a:lumMod val="50000"/>
          </a:schemeClr>
        </a:solidFill>
      </dgm:spPr>
    </dgm:pt>
    <dgm:pt modelId="{BF95F579-81D1-4A36-91A9-A6FD458B75CE}" type="pres">
      <dgm:prSet presAssocID="{808A7581-12BA-40D3-8C0B-F582319D7655}" presName="linComp" presStyleCnt="0"/>
      <dgm:spPr/>
    </dgm:pt>
    <dgm:pt modelId="{5F95A83C-2227-40B8-B50D-85DD6548F3D1}" type="pres">
      <dgm:prSet presAssocID="{90FEE10F-C7E1-4DF6-9E2A-D44E97FB1F15}" presName="compNode" presStyleCnt="0"/>
      <dgm:spPr/>
    </dgm:pt>
    <dgm:pt modelId="{76C02D10-F60D-4CB2-90AD-01DF80901564}" type="pres">
      <dgm:prSet presAssocID="{90FEE10F-C7E1-4DF6-9E2A-D44E97FB1F15}" presName="bkgdShape" presStyleLbl="node1" presStyleIdx="0" presStyleCnt="3" custLinFactNeighborX="-325" custLinFactNeighborY="-1156"/>
      <dgm:spPr/>
      <dgm:t>
        <a:bodyPr/>
        <a:lstStyle/>
        <a:p>
          <a:endParaRPr lang="ru-RU"/>
        </a:p>
      </dgm:t>
    </dgm:pt>
    <dgm:pt modelId="{37FC59E6-1973-44B2-A98F-0FBF80B954AC}" type="pres">
      <dgm:prSet presAssocID="{90FEE10F-C7E1-4DF6-9E2A-D44E97FB1F1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2F42A-6922-4F22-9589-2CA68F588F2C}" type="pres">
      <dgm:prSet presAssocID="{90FEE10F-C7E1-4DF6-9E2A-D44E97FB1F15}" presName="invisiNode" presStyleLbl="node1" presStyleIdx="0" presStyleCnt="3"/>
      <dgm:spPr/>
    </dgm:pt>
    <dgm:pt modelId="{445CB0C5-EAF4-49C1-9B60-04535E18DE9C}" type="pres">
      <dgm:prSet presAssocID="{90FEE10F-C7E1-4DF6-9E2A-D44E97FB1F15}" presName="imagNode" presStyleLbl="fgImgPlace1" presStyleIdx="0" presStyleCnt="3" custScaleY="70079" custLinFactNeighborX="2122" custLinFactNeighborY="-28726"/>
      <dgm:spPr/>
    </dgm:pt>
    <dgm:pt modelId="{2C729ADA-437A-47A1-A080-7EE62CC2C8CE}" type="pres">
      <dgm:prSet presAssocID="{28A85751-6F08-4A48-86D4-69CAFD375A3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9CDEEC4-A2A5-4356-A6AF-3FB1815FE3FB}" type="pres">
      <dgm:prSet presAssocID="{4D1FA1B8-C9E9-47D2-B95E-4C6F75090043}" presName="compNode" presStyleCnt="0"/>
      <dgm:spPr/>
    </dgm:pt>
    <dgm:pt modelId="{2975160C-59B2-4E01-94FF-1F60217C7D68}" type="pres">
      <dgm:prSet presAssocID="{4D1FA1B8-C9E9-47D2-B95E-4C6F75090043}" presName="bkgdShape" presStyleLbl="node1" presStyleIdx="1" presStyleCnt="3"/>
      <dgm:spPr/>
      <dgm:t>
        <a:bodyPr/>
        <a:lstStyle/>
        <a:p>
          <a:endParaRPr lang="ru-RU"/>
        </a:p>
      </dgm:t>
    </dgm:pt>
    <dgm:pt modelId="{DBCB7BD0-A7D6-491C-BF63-AD2289E50AD9}" type="pres">
      <dgm:prSet presAssocID="{4D1FA1B8-C9E9-47D2-B95E-4C6F75090043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817FC-82AE-493E-AC3E-C87FB51085DD}" type="pres">
      <dgm:prSet presAssocID="{4D1FA1B8-C9E9-47D2-B95E-4C6F75090043}" presName="invisiNode" presStyleLbl="node1" presStyleIdx="1" presStyleCnt="3"/>
      <dgm:spPr/>
    </dgm:pt>
    <dgm:pt modelId="{AA283C2F-6AEB-4C00-9908-6BB14B9EA8F3}" type="pres">
      <dgm:prSet presAssocID="{4D1FA1B8-C9E9-47D2-B95E-4C6F75090043}" presName="imagNode" presStyleLbl="fgImgPlace1" presStyleIdx="1" presStyleCnt="3" custScaleY="65118" custLinFactNeighborX="-930" custLinFactNeighborY="-28726"/>
      <dgm:spPr/>
    </dgm:pt>
    <dgm:pt modelId="{19BDD71B-1409-422A-B78C-48A5B141BCC3}" type="pres">
      <dgm:prSet presAssocID="{97E3313A-7A33-4B9C-91E6-176E2DB1662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FAC7E82-651E-4960-B45F-0475DE44047F}" type="pres">
      <dgm:prSet presAssocID="{35E11541-FFF3-4244-8C60-B2A9D644A8A3}" presName="compNode" presStyleCnt="0"/>
      <dgm:spPr/>
    </dgm:pt>
    <dgm:pt modelId="{06396572-4B85-4E7F-958A-9E62A11F10B7}" type="pres">
      <dgm:prSet presAssocID="{35E11541-FFF3-4244-8C60-B2A9D644A8A3}" presName="bkgdShape" presStyleLbl="node1" presStyleIdx="2" presStyleCnt="3" custLinFactNeighborX="611" custLinFactNeighborY="207"/>
      <dgm:spPr/>
      <dgm:t>
        <a:bodyPr/>
        <a:lstStyle/>
        <a:p>
          <a:endParaRPr lang="ru-RU"/>
        </a:p>
      </dgm:t>
    </dgm:pt>
    <dgm:pt modelId="{F5F70869-01CC-417E-8D47-3E6704E22C25}" type="pres">
      <dgm:prSet presAssocID="{35E11541-FFF3-4244-8C60-B2A9D644A8A3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2C201-52F8-4898-9F47-90315298621A}" type="pres">
      <dgm:prSet presAssocID="{35E11541-FFF3-4244-8C60-B2A9D644A8A3}" presName="invisiNode" presStyleLbl="node1" presStyleIdx="2" presStyleCnt="3"/>
      <dgm:spPr/>
    </dgm:pt>
    <dgm:pt modelId="{8D50548B-D335-4B1D-BC55-A2F12939DD36}" type="pres">
      <dgm:prSet presAssocID="{35E11541-FFF3-4244-8C60-B2A9D644A8A3}" presName="imagNode" presStyleLbl="fgImgPlace1" presStyleIdx="2" presStyleCnt="3" custScaleY="66100" custLinFactNeighborX="-618" custLinFactNeighborY="-28726"/>
      <dgm:spPr/>
    </dgm:pt>
  </dgm:ptLst>
  <dgm:cxnLst>
    <dgm:cxn modelId="{7315603F-65A7-416E-905A-412C456717D7}" type="presOf" srcId="{35E11541-FFF3-4244-8C60-B2A9D644A8A3}" destId="{06396572-4B85-4E7F-958A-9E62A11F10B7}" srcOrd="0" destOrd="0" presId="urn:microsoft.com/office/officeart/2005/8/layout/hList7"/>
    <dgm:cxn modelId="{94289DEA-C416-499D-BE8A-C556F548410C}" srcId="{808A7581-12BA-40D3-8C0B-F582319D7655}" destId="{35E11541-FFF3-4244-8C60-B2A9D644A8A3}" srcOrd="2" destOrd="0" parTransId="{F7242885-92AA-43AA-95E0-C5196A24573B}" sibTransId="{8A03A201-A71B-4DB1-AD18-DBB993AF19F9}"/>
    <dgm:cxn modelId="{F2ED6AFA-7C1D-493C-AC71-2982DED3E8F9}" type="presOf" srcId="{90FEE10F-C7E1-4DF6-9E2A-D44E97FB1F15}" destId="{37FC59E6-1973-44B2-A98F-0FBF80B954AC}" srcOrd="1" destOrd="0" presId="urn:microsoft.com/office/officeart/2005/8/layout/hList7"/>
    <dgm:cxn modelId="{222050C6-A6E7-4950-A063-A4483B82F25E}" type="presOf" srcId="{808A7581-12BA-40D3-8C0B-F582319D7655}" destId="{F8E0422A-C78A-4726-BA41-D27346A0D0B4}" srcOrd="0" destOrd="0" presId="urn:microsoft.com/office/officeart/2005/8/layout/hList7"/>
    <dgm:cxn modelId="{5E259042-DFC5-4BCD-AC97-D78682CDBEFD}" type="presOf" srcId="{90FEE10F-C7E1-4DF6-9E2A-D44E97FB1F15}" destId="{76C02D10-F60D-4CB2-90AD-01DF80901564}" srcOrd="0" destOrd="0" presId="urn:microsoft.com/office/officeart/2005/8/layout/hList7"/>
    <dgm:cxn modelId="{C768A485-11B0-423F-9DC6-C1177BCFABD1}" srcId="{808A7581-12BA-40D3-8C0B-F582319D7655}" destId="{90FEE10F-C7E1-4DF6-9E2A-D44E97FB1F15}" srcOrd="0" destOrd="0" parTransId="{98790576-2735-48CD-B0D0-3792DCCBFCBA}" sibTransId="{28A85751-6F08-4A48-86D4-69CAFD375A32}"/>
    <dgm:cxn modelId="{B4958400-E649-4487-A4C4-640DF7EAA39F}" type="presOf" srcId="{97E3313A-7A33-4B9C-91E6-176E2DB1662F}" destId="{19BDD71B-1409-422A-B78C-48A5B141BCC3}" srcOrd="0" destOrd="0" presId="urn:microsoft.com/office/officeart/2005/8/layout/hList7"/>
    <dgm:cxn modelId="{66635910-2383-48FA-ACFB-65B7DB120BD5}" type="presOf" srcId="{4D1FA1B8-C9E9-47D2-B95E-4C6F75090043}" destId="{2975160C-59B2-4E01-94FF-1F60217C7D68}" srcOrd="0" destOrd="0" presId="urn:microsoft.com/office/officeart/2005/8/layout/hList7"/>
    <dgm:cxn modelId="{05DBB3A1-34E2-418E-B37A-710301552BD0}" type="presOf" srcId="{28A85751-6F08-4A48-86D4-69CAFD375A32}" destId="{2C729ADA-437A-47A1-A080-7EE62CC2C8CE}" srcOrd="0" destOrd="0" presId="urn:microsoft.com/office/officeart/2005/8/layout/hList7"/>
    <dgm:cxn modelId="{E4E6D684-7F51-453A-8BB0-876A3F1433E9}" type="presOf" srcId="{35E11541-FFF3-4244-8C60-B2A9D644A8A3}" destId="{F5F70869-01CC-417E-8D47-3E6704E22C25}" srcOrd="1" destOrd="0" presId="urn:microsoft.com/office/officeart/2005/8/layout/hList7"/>
    <dgm:cxn modelId="{AB3081E7-303D-41CF-B177-274BC25A11E0}" type="presOf" srcId="{4D1FA1B8-C9E9-47D2-B95E-4C6F75090043}" destId="{DBCB7BD0-A7D6-491C-BF63-AD2289E50AD9}" srcOrd="1" destOrd="0" presId="urn:microsoft.com/office/officeart/2005/8/layout/hList7"/>
    <dgm:cxn modelId="{EDD6E29C-2449-4289-964B-53892C82F5B4}" srcId="{808A7581-12BA-40D3-8C0B-F582319D7655}" destId="{4D1FA1B8-C9E9-47D2-B95E-4C6F75090043}" srcOrd="1" destOrd="0" parTransId="{4E41C4B7-F3E7-42EB-89EE-0A77C0587E1D}" sibTransId="{97E3313A-7A33-4B9C-91E6-176E2DB1662F}"/>
    <dgm:cxn modelId="{60CA3524-8D09-447C-B47F-40FD9476E8C6}" type="presParOf" srcId="{F8E0422A-C78A-4726-BA41-D27346A0D0B4}" destId="{B374B2E4-E2DD-41BD-9BEA-626A493BB779}" srcOrd="0" destOrd="0" presId="urn:microsoft.com/office/officeart/2005/8/layout/hList7"/>
    <dgm:cxn modelId="{9C5A10E7-887C-4EF4-9F9B-5C7FA81CFA9C}" type="presParOf" srcId="{F8E0422A-C78A-4726-BA41-D27346A0D0B4}" destId="{BF95F579-81D1-4A36-91A9-A6FD458B75CE}" srcOrd="1" destOrd="0" presId="urn:microsoft.com/office/officeart/2005/8/layout/hList7"/>
    <dgm:cxn modelId="{4F41F789-6075-47ED-999E-C3B7A3E3B9EC}" type="presParOf" srcId="{BF95F579-81D1-4A36-91A9-A6FD458B75CE}" destId="{5F95A83C-2227-40B8-B50D-85DD6548F3D1}" srcOrd="0" destOrd="0" presId="urn:microsoft.com/office/officeart/2005/8/layout/hList7"/>
    <dgm:cxn modelId="{A4F1526B-3101-46CB-9809-40976D4E2429}" type="presParOf" srcId="{5F95A83C-2227-40B8-B50D-85DD6548F3D1}" destId="{76C02D10-F60D-4CB2-90AD-01DF80901564}" srcOrd="0" destOrd="0" presId="urn:microsoft.com/office/officeart/2005/8/layout/hList7"/>
    <dgm:cxn modelId="{410E6E99-39E5-4C2D-A5AC-5D75AE01BDD3}" type="presParOf" srcId="{5F95A83C-2227-40B8-B50D-85DD6548F3D1}" destId="{37FC59E6-1973-44B2-A98F-0FBF80B954AC}" srcOrd="1" destOrd="0" presId="urn:microsoft.com/office/officeart/2005/8/layout/hList7"/>
    <dgm:cxn modelId="{56E6A7C1-529D-435D-947C-31F0AD0E9BAA}" type="presParOf" srcId="{5F95A83C-2227-40B8-B50D-85DD6548F3D1}" destId="{D9D2F42A-6922-4F22-9589-2CA68F588F2C}" srcOrd="2" destOrd="0" presId="urn:microsoft.com/office/officeart/2005/8/layout/hList7"/>
    <dgm:cxn modelId="{753767E5-0C3B-47FE-9967-6E52BA7FC0F4}" type="presParOf" srcId="{5F95A83C-2227-40B8-B50D-85DD6548F3D1}" destId="{445CB0C5-EAF4-49C1-9B60-04535E18DE9C}" srcOrd="3" destOrd="0" presId="urn:microsoft.com/office/officeart/2005/8/layout/hList7"/>
    <dgm:cxn modelId="{855B54ED-FF9D-430F-AFBA-C0668FCCC3DB}" type="presParOf" srcId="{BF95F579-81D1-4A36-91A9-A6FD458B75CE}" destId="{2C729ADA-437A-47A1-A080-7EE62CC2C8CE}" srcOrd="1" destOrd="0" presId="urn:microsoft.com/office/officeart/2005/8/layout/hList7"/>
    <dgm:cxn modelId="{95E9BC11-7F72-4028-A0B9-A6D2B43D497A}" type="presParOf" srcId="{BF95F579-81D1-4A36-91A9-A6FD458B75CE}" destId="{89CDEEC4-A2A5-4356-A6AF-3FB1815FE3FB}" srcOrd="2" destOrd="0" presId="urn:microsoft.com/office/officeart/2005/8/layout/hList7"/>
    <dgm:cxn modelId="{64B2D54E-F860-435B-B71D-2B0FF183F68C}" type="presParOf" srcId="{89CDEEC4-A2A5-4356-A6AF-3FB1815FE3FB}" destId="{2975160C-59B2-4E01-94FF-1F60217C7D68}" srcOrd="0" destOrd="0" presId="urn:microsoft.com/office/officeart/2005/8/layout/hList7"/>
    <dgm:cxn modelId="{E65BBF10-6275-4DA5-9EBA-891B59059B97}" type="presParOf" srcId="{89CDEEC4-A2A5-4356-A6AF-3FB1815FE3FB}" destId="{DBCB7BD0-A7D6-491C-BF63-AD2289E50AD9}" srcOrd="1" destOrd="0" presId="urn:microsoft.com/office/officeart/2005/8/layout/hList7"/>
    <dgm:cxn modelId="{89CB80ED-BE26-49DC-8698-C94FAECC0F76}" type="presParOf" srcId="{89CDEEC4-A2A5-4356-A6AF-3FB1815FE3FB}" destId="{D52817FC-82AE-493E-AC3E-C87FB51085DD}" srcOrd="2" destOrd="0" presId="urn:microsoft.com/office/officeart/2005/8/layout/hList7"/>
    <dgm:cxn modelId="{F92078D6-7650-4135-B664-D9093EC1A3AF}" type="presParOf" srcId="{89CDEEC4-A2A5-4356-A6AF-3FB1815FE3FB}" destId="{AA283C2F-6AEB-4C00-9908-6BB14B9EA8F3}" srcOrd="3" destOrd="0" presId="urn:microsoft.com/office/officeart/2005/8/layout/hList7"/>
    <dgm:cxn modelId="{A20BA060-FF96-4293-84AC-AA725D475CB1}" type="presParOf" srcId="{BF95F579-81D1-4A36-91A9-A6FD458B75CE}" destId="{19BDD71B-1409-422A-B78C-48A5B141BCC3}" srcOrd="3" destOrd="0" presId="urn:microsoft.com/office/officeart/2005/8/layout/hList7"/>
    <dgm:cxn modelId="{8B6D70C6-4C0A-47C9-B453-8E82540A5B58}" type="presParOf" srcId="{BF95F579-81D1-4A36-91A9-A6FD458B75CE}" destId="{3FAC7E82-651E-4960-B45F-0475DE44047F}" srcOrd="4" destOrd="0" presId="urn:microsoft.com/office/officeart/2005/8/layout/hList7"/>
    <dgm:cxn modelId="{90DEC708-8ACF-4C1E-AEF3-9E185E447DFD}" type="presParOf" srcId="{3FAC7E82-651E-4960-B45F-0475DE44047F}" destId="{06396572-4B85-4E7F-958A-9E62A11F10B7}" srcOrd="0" destOrd="0" presId="urn:microsoft.com/office/officeart/2005/8/layout/hList7"/>
    <dgm:cxn modelId="{CCDFC73A-74D9-44EC-82F4-30342543C43C}" type="presParOf" srcId="{3FAC7E82-651E-4960-B45F-0475DE44047F}" destId="{F5F70869-01CC-417E-8D47-3E6704E22C25}" srcOrd="1" destOrd="0" presId="urn:microsoft.com/office/officeart/2005/8/layout/hList7"/>
    <dgm:cxn modelId="{6C379D1C-158B-481D-B11F-9F9D21266252}" type="presParOf" srcId="{3FAC7E82-651E-4960-B45F-0475DE44047F}" destId="{F052C201-52F8-4898-9F47-90315298621A}" srcOrd="2" destOrd="0" presId="urn:microsoft.com/office/officeart/2005/8/layout/hList7"/>
    <dgm:cxn modelId="{8972427F-6106-4CA3-8365-78CDBFBA87A4}" type="presParOf" srcId="{3FAC7E82-651E-4960-B45F-0475DE44047F}" destId="{8D50548B-D335-4B1D-BC55-A2F12939DD3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08A7581-12BA-40D3-8C0B-F582319D7655}" type="doc">
      <dgm:prSet loTypeId="urn:microsoft.com/office/officeart/2005/8/layout/hList7" loCatId="process" qsTypeId="urn:microsoft.com/office/officeart/2005/8/quickstyle/3d1" qsCatId="3D" csTypeId="urn:microsoft.com/office/officeart/2005/8/colors/accent1_2" csCatId="accent1" phldr="1"/>
      <dgm:spPr/>
    </dgm:pt>
    <dgm:pt modelId="{90FEE10F-C7E1-4DF6-9E2A-D44E97FB1F15}">
      <dgm:prSet phldrT="[Текст]" custT="1"/>
      <dgm:spPr/>
      <dgm:t>
        <a:bodyPr/>
        <a:lstStyle/>
        <a:p>
          <a:r>
            <a:rPr lang="ru-RU" sz="1600" b="1" dirty="0" smtClean="0"/>
            <a:t>1.Создает креативную среду, использует технологии развития креативности талантливого ребенка</a:t>
          </a:r>
        </a:p>
        <a:p>
          <a:r>
            <a:rPr lang="ru-RU" sz="1600" b="1" dirty="0" smtClean="0"/>
            <a:t>2.  Создает  инновационные авторские методические продукты</a:t>
          </a:r>
        </a:p>
        <a:p>
          <a:r>
            <a:rPr lang="ru-RU" sz="1600" b="1" dirty="0" smtClean="0"/>
            <a:t>3. Ведет собственную опытно-экспериментальную, творческую и научно-исследовательскую деятельность</a:t>
          </a:r>
        </a:p>
        <a:p>
          <a:r>
            <a:rPr lang="ru-RU" sz="1600" b="1" dirty="0" smtClean="0"/>
            <a:t>4. Участвует в конкурсах, конференциях, сообществах</a:t>
          </a:r>
          <a:endParaRPr lang="ru-RU" sz="1600" dirty="0"/>
        </a:p>
      </dgm:t>
    </dgm:pt>
    <dgm:pt modelId="{98790576-2735-48CD-B0D0-3792DCCBFCBA}" type="parTrans" cxnId="{C768A485-11B0-423F-9DC6-C1177BCFABD1}">
      <dgm:prSet/>
      <dgm:spPr/>
      <dgm:t>
        <a:bodyPr/>
        <a:lstStyle/>
        <a:p>
          <a:endParaRPr lang="ru-RU"/>
        </a:p>
      </dgm:t>
    </dgm:pt>
    <dgm:pt modelId="{28A85751-6F08-4A48-86D4-69CAFD375A32}" type="sibTrans" cxnId="{C768A485-11B0-423F-9DC6-C1177BCFABD1}">
      <dgm:prSet/>
      <dgm:spPr/>
      <dgm:t>
        <a:bodyPr/>
        <a:lstStyle/>
        <a:p>
          <a:endParaRPr lang="ru-RU"/>
        </a:p>
      </dgm:t>
    </dgm:pt>
    <dgm:pt modelId="{4D1FA1B8-C9E9-47D2-B95E-4C6F75090043}">
      <dgm:prSet phldrT="[Текст]" custT="1"/>
      <dgm:spPr/>
      <dgm:t>
        <a:bodyPr/>
        <a:lstStyle/>
        <a:p>
          <a:r>
            <a:rPr lang="ru-RU" sz="1600" b="1" dirty="0" smtClean="0"/>
            <a:t>1.Слабо владеет приемами и средствами развития креативности</a:t>
          </a:r>
        </a:p>
        <a:p>
          <a:r>
            <a:rPr lang="ru-RU" sz="1600" b="1" dirty="0" smtClean="0"/>
            <a:t>2. Не знает личностные качества, определяющие креативность</a:t>
          </a:r>
        </a:p>
        <a:p>
          <a:r>
            <a:rPr lang="ru-RU" sz="1600" b="1" dirty="0" smtClean="0"/>
            <a:t>3. Недостаточно владеют способами активизации творческого мышления</a:t>
          </a:r>
        </a:p>
        <a:p>
          <a:r>
            <a:rPr lang="ru-RU" sz="1600" b="1" dirty="0" smtClean="0"/>
            <a:t>4. Не умеют формировать среду креативного типа </a:t>
          </a:r>
          <a:endParaRPr lang="ru-RU" sz="1600" b="1" dirty="0"/>
        </a:p>
      </dgm:t>
    </dgm:pt>
    <dgm:pt modelId="{4E41C4B7-F3E7-42EB-89EE-0A77C0587E1D}" type="parTrans" cxnId="{EDD6E29C-2449-4289-964B-53892C82F5B4}">
      <dgm:prSet/>
      <dgm:spPr/>
      <dgm:t>
        <a:bodyPr/>
        <a:lstStyle/>
        <a:p>
          <a:endParaRPr lang="ru-RU"/>
        </a:p>
      </dgm:t>
    </dgm:pt>
    <dgm:pt modelId="{97E3313A-7A33-4B9C-91E6-176E2DB1662F}" type="sibTrans" cxnId="{EDD6E29C-2449-4289-964B-53892C82F5B4}">
      <dgm:prSet/>
      <dgm:spPr/>
      <dgm:t>
        <a:bodyPr/>
        <a:lstStyle/>
        <a:p>
          <a:endParaRPr lang="ru-RU"/>
        </a:p>
      </dgm:t>
    </dgm:pt>
    <dgm:pt modelId="{35E11541-FFF3-4244-8C60-B2A9D644A8A3}">
      <dgm:prSet phldrT="[Текст]" custT="1"/>
      <dgm:spPr/>
      <dgm:t>
        <a:bodyPr/>
        <a:lstStyle/>
        <a:p>
          <a:r>
            <a:rPr lang="ru-RU" sz="2000" b="1" dirty="0" smtClean="0"/>
            <a:t>1. Эвристические методы</a:t>
          </a:r>
        </a:p>
        <a:p>
          <a:r>
            <a:rPr lang="ru-RU" sz="2000" b="1" dirty="0" smtClean="0"/>
            <a:t>2. Организация творческих и проектных групп</a:t>
          </a:r>
        </a:p>
        <a:p>
          <a:r>
            <a:rPr lang="ru-RU" sz="2000" b="1" dirty="0" smtClean="0"/>
            <a:t>3. Тренинг креативности</a:t>
          </a:r>
        </a:p>
        <a:p>
          <a:r>
            <a:rPr lang="ru-RU" sz="2000" b="1" dirty="0" smtClean="0"/>
            <a:t>4. Ментальная карта (составление карты ключевых понятий темы)</a:t>
          </a:r>
        </a:p>
        <a:p>
          <a:r>
            <a:rPr lang="ru-RU" sz="2000" b="1" dirty="0" smtClean="0"/>
            <a:t>5. Креативное бюро (разработка и представление нового продукта)</a:t>
          </a:r>
        </a:p>
        <a:p>
          <a:endParaRPr lang="ru-RU" sz="2000" dirty="0"/>
        </a:p>
      </dgm:t>
    </dgm:pt>
    <dgm:pt modelId="{F7242885-92AA-43AA-95E0-C5196A24573B}" type="parTrans" cxnId="{94289DEA-C416-499D-BE8A-C556F548410C}">
      <dgm:prSet/>
      <dgm:spPr/>
      <dgm:t>
        <a:bodyPr/>
        <a:lstStyle/>
        <a:p>
          <a:endParaRPr lang="ru-RU"/>
        </a:p>
      </dgm:t>
    </dgm:pt>
    <dgm:pt modelId="{8A03A201-A71B-4DB1-AD18-DBB993AF19F9}" type="sibTrans" cxnId="{94289DEA-C416-499D-BE8A-C556F548410C}">
      <dgm:prSet/>
      <dgm:spPr/>
      <dgm:t>
        <a:bodyPr/>
        <a:lstStyle/>
        <a:p>
          <a:endParaRPr lang="ru-RU"/>
        </a:p>
      </dgm:t>
    </dgm:pt>
    <dgm:pt modelId="{F8E0422A-C78A-4726-BA41-D27346A0D0B4}" type="pres">
      <dgm:prSet presAssocID="{808A7581-12BA-40D3-8C0B-F582319D7655}" presName="Name0" presStyleCnt="0">
        <dgm:presLayoutVars>
          <dgm:dir/>
          <dgm:resizeHandles val="exact"/>
        </dgm:presLayoutVars>
      </dgm:prSet>
      <dgm:spPr/>
    </dgm:pt>
    <dgm:pt modelId="{B374B2E4-E2DD-41BD-9BEA-626A493BB779}" type="pres">
      <dgm:prSet presAssocID="{808A7581-12BA-40D3-8C0B-F582319D7655}" presName="fgShape" presStyleLbl="fgShp" presStyleIdx="0" presStyleCnt="1" custLinFactNeighborX="898" custLinFactNeighborY="39028"/>
      <dgm:spPr>
        <a:solidFill>
          <a:schemeClr val="accent1">
            <a:lumMod val="50000"/>
          </a:schemeClr>
        </a:solidFill>
      </dgm:spPr>
    </dgm:pt>
    <dgm:pt modelId="{BF95F579-81D1-4A36-91A9-A6FD458B75CE}" type="pres">
      <dgm:prSet presAssocID="{808A7581-12BA-40D3-8C0B-F582319D7655}" presName="linComp" presStyleCnt="0"/>
      <dgm:spPr/>
    </dgm:pt>
    <dgm:pt modelId="{5F95A83C-2227-40B8-B50D-85DD6548F3D1}" type="pres">
      <dgm:prSet presAssocID="{90FEE10F-C7E1-4DF6-9E2A-D44E97FB1F15}" presName="compNode" presStyleCnt="0"/>
      <dgm:spPr/>
    </dgm:pt>
    <dgm:pt modelId="{76C02D10-F60D-4CB2-90AD-01DF80901564}" type="pres">
      <dgm:prSet presAssocID="{90FEE10F-C7E1-4DF6-9E2A-D44E97FB1F15}" presName="bkgdShape" presStyleLbl="node1" presStyleIdx="0" presStyleCnt="3" custLinFactNeighborX="-919" custLinFactNeighborY="207"/>
      <dgm:spPr/>
      <dgm:t>
        <a:bodyPr/>
        <a:lstStyle/>
        <a:p>
          <a:endParaRPr lang="ru-RU"/>
        </a:p>
      </dgm:t>
    </dgm:pt>
    <dgm:pt modelId="{37FC59E6-1973-44B2-A98F-0FBF80B954AC}" type="pres">
      <dgm:prSet presAssocID="{90FEE10F-C7E1-4DF6-9E2A-D44E97FB1F1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2F42A-6922-4F22-9589-2CA68F588F2C}" type="pres">
      <dgm:prSet presAssocID="{90FEE10F-C7E1-4DF6-9E2A-D44E97FB1F15}" presName="invisiNode" presStyleLbl="node1" presStyleIdx="0" presStyleCnt="3"/>
      <dgm:spPr/>
    </dgm:pt>
    <dgm:pt modelId="{445CB0C5-EAF4-49C1-9B60-04535E18DE9C}" type="pres">
      <dgm:prSet presAssocID="{90FEE10F-C7E1-4DF6-9E2A-D44E97FB1F15}" presName="imagNode" presStyleLbl="fgImgPlace1" presStyleIdx="0" presStyleCnt="3" custScaleY="70079" custLinFactNeighborX="2306" custLinFactNeighborY="-28726"/>
      <dgm:spPr/>
    </dgm:pt>
    <dgm:pt modelId="{2C729ADA-437A-47A1-A080-7EE62CC2C8CE}" type="pres">
      <dgm:prSet presAssocID="{28A85751-6F08-4A48-86D4-69CAFD375A3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9CDEEC4-A2A5-4356-A6AF-3FB1815FE3FB}" type="pres">
      <dgm:prSet presAssocID="{4D1FA1B8-C9E9-47D2-B95E-4C6F75090043}" presName="compNode" presStyleCnt="0"/>
      <dgm:spPr/>
    </dgm:pt>
    <dgm:pt modelId="{2975160C-59B2-4E01-94FF-1F60217C7D68}" type="pres">
      <dgm:prSet presAssocID="{4D1FA1B8-C9E9-47D2-B95E-4C6F75090043}" presName="bkgdShape" presStyleLbl="node1" presStyleIdx="1" presStyleCnt="3"/>
      <dgm:spPr/>
      <dgm:t>
        <a:bodyPr/>
        <a:lstStyle/>
        <a:p>
          <a:endParaRPr lang="ru-RU"/>
        </a:p>
      </dgm:t>
    </dgm:pt>
    <dgm:pt modelId="{DBCB7BD0-A7D6-491C-BF63-AD2289E50AD9}" type="pres">
      <dgm:prSet presAssocID="{4D1FA1B8-C9E9-47D2-B95E-4C6F75090043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817FC-82AE-493E-AC3E-C87FB51085DD}" type="pres">
      <dgm:prSet presAssocID="{4D1FA1B8-C9E9-47D2-B95E-4C6F75090043}" presName="invisiNode" presStyleLbl="node1" presStyleIdx="1" presStyleCnt="3"/>
      <dgm:spPr/>
    </dgm:pt>
    <dgm:pt modelId="{AA283C2F-6AEB-4C00-9908-6BB14B9EA8F3}" type="pres">
      <dgm:prSet presAssocID="{4D1FA1B8-C9E9-47D2-B95E-4C6F75090043}" presName="imagNode" presStyleLbl="fgImgPlace1" presStyleIdx="1" presStyleCnt="3" custScaleY="65118" custLinFactNeighborX="-930" custLinFactNeighborY="-28726"/>
      <dgm:spPr/>
    </dgm:pt>
    <dgm:pt modelId="{19BDD71B-1409-422A-B78C-48A5B141BCC3}" type="pres">
      <dgm:prSet presAssocID="{97E3313A-7A33-4B9C-91E6-176E2DB1662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FAC7E82-651E-4960-B45F-0475DE44047F}" type="pres">
      <dgm:prSet presAssocID="{35E11541-FFF3-4244-8C60-B2A9D644A8A3}" presName="compNode" presStyleCnt="0"/>
      <dgm:spPr/>
    </dgm:pt>
    <dgm:pt modelId="{06396572-4B85-4E7F-958A-9E62A11F10B7}" type="pres">
      <dgm:prSet presAssocID="{35E11541-FFF3-4244-8C60-B2A9D644A8A3}" presName="bkgdShape" presStyleLbl="node1" presStyleIdx="2" presStyleCnt="3" custLinFactNeighborX="611" custLinFactNeighborY="207"/>
      <dgm:spPr/>
      <dgm:t>
        <a:bodyPr/>
        <a:lstStyle/>
        <a:p>
          <a:endParaRPr lang="ru-RU"/>
        </a:p>
      </dgm:t>
    </dgm:pt>
    <dgm:pt modelId="{F5F70869-01CC-417E-8D47-3E6704E22C25}" type="pres">
      <dgm:prSet presAssocID="{35E11541-FFF3-4244-8C60-B2A9D644A8A3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2C201-52F8-4898-9F47-90315298621A}" type="pres">
      <dgm:prSet presAssocID="{35E11541-FFF3-4244-8C60-B2A9D644A8A3}" presName="invisiNode" presStyleLbl="node1" presStyleIdx="2" presStyleCnt="3"/>
      <dgm:spPr/>
    </dgm:pt>
    <dgm:pt modelId="{8D50548B-D335-4B1D-BC55-A2F12939DD36}" type="pres">
      <dgm:prSet presAssocID="{35E11541-FFF3-4244-8C60-B2A9D644A8A3}" presName="imagNode" presStyleLbl="fgImgPlace1" presStyleIdx="2" presStyleCnt="3" custScaleY="66100" custLinFactNeighborX="-618" custLinFactNeighborY="-28726"/>
      <dgm:spPr/>
    </dgm:pt>
  </dgm:ptLst>
  <dgm:cxnLst>
    <dgm:cxn modelId="{4494D7D3-D54C-413B-A1A2-F1995DC29DD9}" type="presOf" srcId="{28A85751-6F08-4A48-86D4-69CAFD375A32}" destId="{2C729ADA-437A-47A1-A080-7EE62CC2C8CE}" srcOrd="0" destOrd="0" presId="urn:microsoft.com/office/officeart/2005/8/layout/hList7"/>
    <dgm:cxn modelId="{C768A485-11B0-423F-9DC6-C1177BCFABD1}" srcId="{808A7581-12BA-40D3-8C0B-F582319D7655}" destId="{90FEE10F-C7E1-4DF6-9E2A-D44E97FB1F15}" srcOrd="0" destOrd="0" parTransId="{98790576-2735-48CD-B0D0-3792DCCBFCBA}" sibTransId="{28A85751-6F08-4A48-86D4-69CAFD375A32}"/>
    <dgm:cxn modelId="{3B10EB75-57B3-432C-A9BA-179B94198671}" type="presOf" srcId="{4D1FA1B8-C9E9-47D2-B95E-4C6F75090043}" destId="{2975160C-59B2-4E01-94FF-1F60217C7D68}" srcOrd="0" destOrd="0" presId="urn:microsoft.com/office/officeart/2005/8/layout/hList7"/>
    <dgm:cxn modelId="{5BCBE887-8296-4C0A-BA51-69197ECF07F0}" type="presOf" srcId="{35E11541-FFF3-4244-8C60-B2A9D644A8A3}" destId="{06396572-4B85-4E7F-958A-9E62A11F10B7}" srcOrd="0" destOrd="0" presId="urn:microsoft.com/office/officeart/2005/8/layout/hList7"/>
    <dgm:cxn modelId="{94289DEA-C416-499D-BE8A-C556F548410C}" srcId="{808A7581-12BA-40D3-8C0B-F582319D7655}" destId="{35E11541-FFF3-4244-8C60-B2A9D644A8A3}" srcOrd="2" destOrd="0" parTransId="{F7242885-92AA-43AA-95E0-C5196A24573B}" sibTransId="{8A03A201-A71B-4DB1-AD18-DBB993AF19F9}"/>
    <dgm:cxn modelId="{4EC75AA1-A25F-48E4-850B-C9AFA9A002AD}" type="presOf" srcId="{90FEE10F-C7E1-4DF6-9E2A-D44E97FB1F15}" destId="{76C02D10-F60D-4CB2-90AD-01DF80901564}" srcOrd="0" destOrd="0" presId="urn:microsoft.com/office/officeart/2005/8/layout/hList7"/>
    <dgm:cxn modelId="{4C753A6E-7B34-450F-A1A8-B3461FF2E00A}" type="presOf" srcId="{4D1FA1B8-C9E9-47D2-B95E-4C6F75090043}" destId="{DBCB7BD0-A7D6-491C-BF63-AD2289E50AD9}" srcOrd="1" destOrd="0" presId="urn:microsoft.com/office/officeart/2005/8/layout/hList7"/>
    <dgm:cxn modelId="{D5FAD8AD-C0BE-43AF-B998-5D8093093251}" type="presOf" srcId="{90FEE10F-C7E1-4DF6-9E2A-D44E97FB1F15}" destId="{37FC59E6-1973-44B2-A98F-0FBF80B954AC}" srcOrd="1" destOrd="0" presId="urn:microsoft.com/office/officeart/2005/8/layout/hList7"/>
    <dgm:cxn modelId="{4B98AF45-BBAF-4B35-8F19-5B2EF2681595}" type="presOf" srcId="{97E3313A-7A33-4B9C-91E6-176E2DB1662F}" destId="{19BDD71B-1409-422A-B78C-48A5B141BCC3}" srcOrd="0" destOrd="0" presId="urn:microsoft.com/office/officeart/2005/8/layout/hList7"/>
    <dgm:cxn modelId="{12B0755E-6D23-4926-B1B5-1032B9C6F1F2}" type="presOf" srcId="{808A7581-12BA-40D3-8C0B-F582319D7655}" destId="{F8E0422A-C78A-4726-BA41-D27346A0D0B4}" srcOrd="0" destOrd="0" presId="urn:microsoft.com/office/officeart/2005/8/layout/hList7"/>
    <dgm:cxn modelId="{A0AF5101-5FCD-4BA1-B84C-CF1BE385F710}" type="presOf" srcId="{35E11541-FFF3-4244-8C60-B2A9D644A8A3}" destId="{F5F70869-01CC-417E-8D47-3E6704E22C25}" srcOrd="1" destOrd="0" presId="urn:microsoft.com/office/officeart/2005/8/layout/hList7"/>
    <dgm:cxn modelId="{EDD6E29C-2449-4289-964B-53892C82F5B4}" srcId="{808A7581-12BA-40D3-8C0B-F582319D7655}" destId="{4D1FA1B8-C9E9-47D2-B95E-4C6F75090043}" srcOrd="1" destOrd="0" parTransId="{4E41C4B7-F3E7-42EB-89EE-0A77C0587E1D}" sibTransId="{97E3313A-7A33-4B9C-91E6-176E2DB1662F}"/>
    <dgm:cxn modelId="{973A61C0-E53B-46C2-9F41-E4427942F4B1}" type="presParOf" srcId="{F8E0422A-C78A-4726-BA41-D27346A0D0B4}" destId="{B374B2E4-E2DD-41BD-9BEA-626A493BB779}" srcOrd="0" destOrd="0" presId="urn:microsoft.com/office/officeart/2005/8/layout/hList7"/>
    <dgm:cxn modelId="{41391DFE-096B-40DB-8179-CF960E1E422B}" type="presParOf" srcId="{F8E0422A-C78A-4726-BA41-D27346A0D0B4}" destId="{BF95F579-81D1-4A36-91A9-A6FD458B75CE}" srcOrd="1" destOrd="0" presId="urn:microsoft.com/office/officeart/2005/8/layout/hList7"/>
    <dgm:cxn modelId="{8F0F3136-F4FD-4ACB-A27E-905F08503D30}" type="presParOf" srcId="{BF95F579-81D1-4A36-91A9-A6FD458B75CE}" destId="{5F95A83C-2227-40B8-B50D-85DD6548F3D1}" srcOrd="0" destOrd="0" presId="urn:microsoft.com/office/officeart/2005/8/layout/hList7"/>
    <dgm:cxn modelId="{72CB0E34-8AD0-4A75-8A9D-09632C6AA844}" type="presParOf" srcId="{5F95A83C-2227-40B8-B50D-85DD6548F3D1}" destId="{76C02D10-F60D-4CB2-90AD-01DF80901564}" srcOrd="0" destOrd="0" presId="urn:microsoft.com/office/officeart/2005/8/layout/hList7"/>
    <dgm:cxn modelId="{2EBF8107-6C97-4443-976C-DB31F252BA1B}" type="presParOf" srcId="{5F95A83C-2227-40B8-B50D-85DD6548F3D1}" destId="{37FC59E6-1973-44B2-A98F-0FBF80B954AC}" srcOrd="1" destOrd="0" presId="urn:microsoft.com/office/officeart/2005/8/layout/hList7"/>
    <dgm:cxn modelId="{6BA56678-EB65-47ED-939E-6D9CBBAFD4EF}" type="presParOf" srcId="{5F95A83C-2227-40B8-B50D-85DD6548F3D1}" destId="{D9D2F42A-6922-4F22-9589-2CA68F588F2C}" srcOrd="2" destOrd="0" presId="urn:microsoft.com/office/officeart/2005/8/layout/hList7"/>
    <dgm:cxn modelId="{840773FD-432C-47E2-9860-B118158963F8}" type="presParOf" srcId="{5F95A83C-2227-40B8-B50D-85DD6548F3D1}" destId="{445CB0C5-EAF4-49C1-9B60-04535E18DE9C}" srcOrd="3" destOrd="0" presId="urn:microsoft.com/office/officeart/2005/8/layout/hList7"/>
    <dgm:cxn modelId="{5857C733-FEA2-432B-B929-6706B581B49C}" type="presParOf" srcId="{BF95F579-81D1-4A36-91A9-A6FD458B75CE}" destId="{2C729ADA-437A-47A1-A080-7EE62CC2C8CE}" srcOrd="1" destOrd="0" presId="urn:microsoft.com/office/officeart/2005/8/layout/hList7"/>
    <dgm:cxn modelId="{3352FFC1-9DED-4D26-BE00-5EFD835E4136}" type="presParOf" srcId="{BF95F579-81D1-4A36-91A9-A6FD458B75CE}" destId="{89CDEEC4-A2A5-4356-A6AF-3FB1815FE3FB}" srcOrd="2" destOrd="0" presId="urn:microsoft.com/office/officeart/2005/8/layout/hList7"/>
    <dgm:cxn modelId="{E732D144-5016-46DC-947B-F990A44D8197}" type="presParOf" srcId="{89CDEEC4-A2A5-4356-A6AF-3FB1815FE3FB}" destId="{2975160C-59B2-4E01-94FF-1F60217C7D68}" srcOrd="0" destOrd="0" presId="urn:microsoft.com/office/officeart/2005/8/layout/hList7"/>
    <dgm:cxn modelId="{B697ADC1-525D-4793-881E-619AA9F0A791}" type="presParOf" srcId="{89CDEEC4-A2A5-4356-A6AF-3FB1815FE3FB}" destId="{DBCB7BD0-A7D6-491C-BF63-AD2289E50AD9}" srcOrd="1" destOrd="0" presId="urn:microsoft.com/office/officeart/2005/8/layout/hList7"/>
    <dgm:cxn modelId="{AFF4B7FC-1E28-47B1-A97E-4C53B17B4201}" type="presParOf" srcId="{89CDEEC4-A2A5-4356-A6AF-3FB1815FE3FB}" destId="{D52817FC-82AE-493E-AC3E-C87FB51085DD}" srcOrd="2" destOrd="0" presId="urn:microsoft.com/office/officeart/2005/8/layout/hList7"/>
    <dgm:cxn modelId="{496A02F6-4606-4939-ACF0-FC83E91F56A9}" type="presParOf" srcId="{89CDEEC4-A2A5-4356-A6AF-3FB1815FE3FB}" destId="{AA283C2F-6AEB-4C00-9908-6BB14B9EA8F3}" srcOrd="3" destOrd="0" presId="urn:microsoft.com/office/officeart/2005/8/layout/hList7"/>
    <dgm:cxn modelId="{32CC4FD6-4593-4086-A696-204543676F0F}" type="presParOf" srcId="{BF95F579-81D1-4A36-91A9-A6FD458B75CE}" destId="{19BDD71B-1409-422A-B78C-48A5B141BCC3}" srcOrd="3" destOrd="0" presId="urn:microsoft.com/office/officeart/2005/8/layout/hList7"/>
    <dgm:cxn modelId="{70636306-705E-492D-B9A8-F344AEF5C771}" type="presParOf" srcId="{BF95F579-81D1-4A36-91A9-A6FD458B75CE}" destId="{3FAC7E82-651E-4960-B45F-0475DE44047F}" srcOrd="4" destOrd="0" presId="urn:microsoft.com/office/officeart/2005/8/layout/hList7"/>
    <dgm:cxn modelId="{7AAD82A1-A204-4963-93E8-D960635BF9D3}" type="presParOf" srcId="{3FAC7E82-651E-4960-B45F-0475DE44047F}" destId="{06396572-4B85-4E7F-958A-9E62A11F10B7}" srcOrd="0" destOrd="0" presId="urn:microsoft.com/office/officeart/2005/8/layout/hList7"/>
    <dgm:cxn modelId="{BEE210E2-0156-4C31-BB0B-95B5A58A87B6}" type="presParOf" srcId="{3FAC7E82-651E-4960-B45F-0475DE44047F}" destId="{F5F70869-01CC-417E-8D47-3E6704E22C25}" srcOrd="1" destOrd="0" presId="urn:microsoft.com/office/officeart/2005/8/layout/hList7"/>
    <dgm:cxn modelId="{00DE7555-DD1E-4504-BF04-22C48920B252}" type="presParOf" srcId="{3FAC7E82-651E-4960-B45F-0475DE44047F}" destId="{F052C201-52F8-4898-9F47-90315298621A}" srcOrd="2" destOrd="0" presId="urn:microsoft.com/office/officeart/2005/8/layout/hList7"/>
    <dgm:cxn modelId="{4346A970-09AB-49B8-B1E0-639F49E2782D}" type="presParOf" srcId="{3FAC7E82-651E-4960-B45F-0475DE44047F}" destId="{8D50548B-D335-4B1D-BC55-A2F12939DD3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08A7581-12BA-40D3-8C0B-F582319D7655}" type="doc">
      <dgm:prSet loTypeId="urn:microsoft.com/office/officeart/2005/8/layout/hList7" loCatId="process" qsTypeId="urn:microsoft.com/office/officeart/2005/8/quickstyle/3d1" qsCatId="3D" csTypeId="urn:microsoft.com/office/officeart/2005/8/colors/accent1_2" csCatId="accent1" phldr="1"/>
      <dgm:spPr/>
    </dgm:pt>
    <dgm:pt modelId="{90FEE10F-C7E1-4DF6-9E2A-D44E97FB1F15}">
      <dgm:prSet phldrT="[Текст]" custT="1"/>
      <dgm:spPr/>
      <dgm:t>
        <a:bodyPr/>
        <a:lstStyle/>
        <a:p>
          <a:r>
            <a:rPr lang="ru-RU" sz="1600" b="1" dirty="0" smtClean="0"/>
            <a:t>1. Осуществляет разработку образовательных технологий, отвечающих требованиям работы с талантливыми детьми</a:t>
          </a:r>
        </a:p>
        <a:p>
          <a:r>
            <a:rPr lang="ru-RU" sz="1600" b="1" dirty="0" smtClean="0"/>
            <a:t>2.Демонстрирует навыки формирования активной самостоятельной деятельности обучаемых </a:t>
          </a:r>
        </a:p>
        <a:p>
          <a:r>
            <a:rPr lang="ru-RU" sz="1600" b="1" dirty="0" smtClean="0"/>
            <a:t>3.Использует приемы коррекции процесса обучения и его результатов с учётом специфики проявления одарённости обучающихся</a:t>
          </a:r>
        </a:p>
        <a:p>
          <a:r>
            <a:rPr lang="ru-RU" sz="1600" b="1" dirty="0" smtClean="0"/>
            <a:t>4.   Применяет методы контроля и анализа образовательной деятельности</a:t>
          </a:r>
        </a:p>
        <a:p>
          <a:endParaRPr lang="ru-RU" sz="1600" dirty="0"/>
        </a:p>
      </dgm:t>
    </dgm:pt>
    <dgm:pt modelId="{98790576-2735-48CD-B0D0-3792DCCBFCBA}" type="parTrans" cxnId="{C768A485-11B0-423F-9DC6-C1177BCFABD1}">
      <dgm:prSet/>
      <dgm:spPr/>
      <dgm:t>
        <a:bodyPr/>
        <a:lstStyle/>
        <a:p>
          <a:endParaRPr lang="ru-RU"/>
        </a:p>
      </dgm:t>
    </dgm:pt>
    <dgm:pt modelId="{28A85751-6F08-4A48-86D4-69CAFD375A32}" type="sibTrans" cxnId="{C768A485-11B0-423F-9DC6-C1177BCFABD1}">
      <dgm:prSet/>
      <dgm:spPr/>
      <dgm:t>
        <a:bodyPr/>
        <a:lstStyle/>
        <a:p>
          <a:endParaRPr lang="ru-RU"/>
        </a:p>
      </dgm:t>
    </dgm:pt>
    <dgm:pt modelId="{4D1FA1B8-C9E9-47D2-B95E-4C6F75090043}">
      <dgm:prSet phldrT="[Текст]" custT="1"/>
      <dgm:spPr/>
      <dgm:t>
        <a:bodyPr/>
        <a:lstStyle/>
        <a:p>
          <a:r>
            <a:rPr lang="ru-RU" sz="1600" b="1" dirty="0" smtClean="0"/>
            <a:t>1. Недостаточно владеют способами разработки современного содержания образовательных программ</a:t>
          </a:r>
        </a:p>
        <a:p>
          <a:r>
            <a:rPr lang="ru-RU" sz="1600" b="1" dirty="0" smtClean="0"/>
            <a:t>2. Не владеют достаточным и разнообразным  набором методов развития познавательной деятельности обучающихся</a:t>
          </a:r>
        </a:p>
        <a:p>
          <a:r>
            <a:rPr lang="ru-RU" sz="1600" b="1" dirty="0" smtClean="0"/>
            <a:t>3. Неоправданно часто используется репродуктивный способ</a:t>
          </a:r>
        </a:p>
        <a:p>
          <a:r>
            <a:rPr lang="ru-RU" sz="1600" b="1" dirty="0" smtClean="0"/>
            <a:t>4. Проблемы  организации работы одаренных обучающихся на уроке и во внеурочной деятельности  </a:t>
          </a:r>
          <a:endParaRPr lang="ru-RU" sz="1600" b="1" dirty="0"/>
        </a:p>
      </dgm:t>
    </dgm:pt>
    <dgm:pt modelId="{4E41C4B7-F3E7-42EB-89EE-0A77C0587E1D}" type="parTrans" cxnId="{EDD6E29C-2449-4289-964B-53892C82F5B4}">
      <dgm:prSet/>
      <dgm:spPr/>
      <dgm:t>
        <a:bodyPr/>
        <a:lstStyle/>
        <a:p>
          <a:endParaRPr lang="ru-RU"/>
        </a:p>
      </dgm:t>
    </dgm:pt>
    <dgm:pt modelId="{97E3313A-7A33-4B9C-91E6-176E2DB1662F}" type="sibTrans" cxnId="{EDD6E29C-2449-4289-964B-53892C82F5B4}">
      <dgm:prSet/>
      <dgm:spPr/>
      <dgm:t>
        <a:bodyPr/>
        <a:lstStyle/>
        <a:p>
          <a:endParaRPr lang="ru-RU"/>
        </a:p>
      </dgm:t>
    </dgm:pt>
    <dgm:pt modelId="{35E11541-FFF3-4244-8C60-B2A9D644A8A3}">
      <dgm:prSet phldrT="[Текст]" custT="1"/>
      <dgm:spPr/>
      <dgm:t>
        <a:bodyPr/>
        <a:lstStyle/>
        <a:p>
          <a:r>
            <a:rPr lang="ru-RU" sz="2000" b="1" dirty="0" smtClean="0"/>
            <a:t>1.Деловые игры</a:t>
          </a:r>
        </a:p>
        <a:p>
          <a:r>
            <a:rPr lang="ru-RU" sz="2000" b="1" dirty="0" smtClean="0"/>
            <a:t>2. Методы программирования педагогической деятельности</a:t>
          </a:r>
        </a:p>
        <a:p>
          <a:r>
            <a:rPr lang="ru-RU" sz="2000" b="1" dirty="0" smtClean="0"/>
            <a:t>3. Защита программ и проектов</a:t>
          </a:r>
        </a:p>
        <a:p>
          <a:r>
            <a:rPr lang="ru-RU" sz="2000" b="1" dirty="0" smtClean="0"/>
            <a:t>4. Педагогический </a:t>
          </a:r>
          <a:r>
            <a:rPr lang="ru-RU" sz="2000" b="1" dirty="0" err="1" smtClean="0"/>
            <a:t>порфолио</a:t>
          </a:r>
          <a:r>
            <a:rPr lang="ru-RU" sz="2000" b="1" dirty="0" smtClean="0"/>
            <a:t>  </a:t>
          </a:r>
        </a:p>
        <a:p>
          <a:endParaRPr lang="ru-RU" sz="2000" dirty="0"/>
        </a:p>
      </dgm:t>
    </dgm:pt>
    <dgm:pt modelId="{F7242885-92AA-43AA-95E0-C5196A24573B}" type="parTrans" cxnId="{94289DEA-C416-499D-BE8A-C556F548410C}">
      <dgm:prSet/>
      <dgm:spPr/>
      <dgm:t>
        <a:bodyPr/>
        <a:lstStyle/>
        <a:p>
          <a:endParaRPr lang="ru-RU"/>
        </a:p>
      </dgm:t>
    </dgm:pt>
    <dgm:pt modelId="{8A03A201-A71B-4DB1-AD18-DBB993AF19F9}" type="sibTrans" cxnId="{94289DEA-C416-499D-BE8A-C556F548410C}">
      <dgm:prSet/>
      <dgm:spPr/>
      <dgm:t>
        <a:bodyPr/>
        <a:lstStyle/>
        <a:p>
          <a:endParaRPr lang="ru-RU"/>
        </a:p>
      </dgm:t>
    </dgm:pt>
    <dgm:pt modelId="{F8E0422A-C78A-4726-BA41-D27346A0D0B4}" type="pres">
      <dgm:prSet presAssocID="{808A7581-12BA-40D3-8C0B-F582319D7655}" presName="Name0" presStyleCnt="0">
        <dgm:presLayoutVars>
          <dgm:dir/>
          <dgm:resizeHandles val="exact"/>
        </dgm:presLayoutVars>
      </dgm:prSet>
      <dgm:spPr/>
    </dgm:pt>
    <dgm:pt modelId="{B374B2E4-E2DD-41BD-9BEA-626A493BB779}" type="pres">
      <dgm:prSet presAssocID="{808A7581-12BA-40D3-8C0B-F582319D7655}" presName="fgShape" presStyleLbl="fgShp" presStyleIdx="0" presStyleCnt="1" custLinFactNeighborX="898" custLinFactNeighborY="39028"/>
      <dgm:spPr>
        <a:solidFill>
          <a:schemeClr val="accent1">
            <a:lumMod val="50000"/>
          </a:schemeClr>
        </a:solidFill>
      </dgm:spPr>
    </dgm:pt>
    <dgm:pt modelId="{BF95F579-81D1-4A36-91A9-A6FD458B75CE}" type="pres">
      <dgm:prSet presAssocID="{808A7581-12BA-40D3-8C0B-F582319D7655}" presName="linComp" presStyleCnt="0"/>
      <dgm:spPr/>
    </dgm:pt>
    <dgm:pt modelId="{5F95A83C-2227-40B8-B50D-85DD6548F3D1}" type="pres">
      <dgm:prSet presAssocID="{90FEE10F-C7E1-4DF6-9E2A-D44E97FB1F15}" presName="compNode" presStyleCnt="0"/>
      <dgm:spPr/>
    </dgm:pt>
    <dgm:pt modelId="{76C02D10-F60D-4CB2-90AD-01DF80901564}" type="pres">
      <dgm:prSet presAssocID="{90FEE10F-C7E1-4DF6-9E2A-D44E97FB1F15}" presName="bkgdShape" presStyleLbl="node1" presStyleIdx="0" presStyleCnt="3" custLinFactNeighborX="-919" custLinFactNeighborY="207"/>
      <dgm:spPr/>
      <dgm:t>
        <a:bodyPr/>
        <a:lstStyle/>
        <a:p>
          <a:endParaRPr lang="ru-RU"/>
        </a:p>
      </dgm:t>
    </dgm:pt>
    <dgm:pt modelId="{37FC59E6-1973-44B2-A98F-0FBF80B954AC}" type="pres">
      <dgm:prSet presAssocID="{90FEE10F-C7E1-4DF6-9E2A-D44E97FB1F1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2F42A-6922-4F22-9589-2CA68F588F2C}" type="pres">
      <dgm:prSet presAssocID="{90FEE10F-C7E1-4DF6-9E2A-D44E97FB1F15}" presName="invisiNode" presStyleLbl="node1" presStyleIdx="0" presStyleCnt="3"/>
      <dgm:spPr/>
    </dgm:pt>
    <dgm:pt modelId="{445CB0C5-EAF4-49C1-9B60-04535E18DE9C}" type="pres">
      <dgm:prSet presAssocID="{90FEE10F-C7E1-4DF6-9E2A-D44E97FB1F15}" presName="imagNode" presStyleLbl="fgImgPlace1" presStyleIdx="0" presStyleCnt="3" custScaleY="70079" custLinFactNeighborX="2306" custLinFactNeighborY="-28726"/>
      <dgm:spPr/>
    </dgm:pt>
    <dgm:pt modelId="{2C729ADA-437A-47A1-A080-7EE62CC2C8CE}" type="pres">
      <dgm:prSet presAssocID="{28A85751-6F08-4A48-86D4-69CAFD375A3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9CDEEC4-A2A5-4356-A6AF-3FB1815FE3FB}" type="pres">
      <dgm:prSet presAssocID="{4D1FA1B8-C9E9-47D2-B95E-4C6F75090043}" presName="compNode" presStyleCnt="0"/>
      <dgm:spPr/>
    </dgm:pt>
    <dgm:pt modelId="{2975160C-59B2-4E01-94FF-1F60217C7D68}" type="pres">
      <dgm:prSet presAssocID="{4D1FA1B8-C9E9-47D2-B95E-4C6F75090043}" presName="bkgdShape" presStyleLbl="node1" presStyleIdx="1" presStyleCnt="3"/>
      <dgm:spPr/>
      <dgm:t>
        <a:bodyPr/>
        <a:lstStyle/>
        <a:p>
          <a:endParaRPr lang="ru-RU"/>
        </a:p>
      </dgm:t>
    </dgm:pt>
    <dgm:pt modelId="{DBCB7BD0-A7D6-491C-BF63-AD2289E50AD9}" type="pres">
      <dgm:prSet presAssocID="{4D1FA1B8-C9E9-47D2-B95E-4C6F75090043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817FC-82AE-493E-AC3E-C87FB51085DD}" type="pres">
      <dgm:prSet presAssocID="{4D1FA1B8-C9E9-47D2-B95E-4C6F75090043}" presName="invisiNode" presStyleLbl="node1" presStyleIdx="1" presStyleCnt="3"/>
      <dgm:spPr/>
    </dgm:pt>
    <dgm:pt modelId="{AA283C2F-6AEB-4C00-9908-6BB14B9EA8F3}" type="pres">
      <dgm:prSet presAssocID="{4D1FA1B8-C9E9-47D2-B95E-4C6F75090043}" presName="imagNode" presStyleLbl="fgImgPlace1" presStyleIdx="1" presStyleCnt="3" custScaleY="65118" custLinFactNeighborX="-930" custLinFactNeighborY="-28726"/>
      <dgm:spPr/>
    </dgm:pt>
    <dgm:pt modelId="{19BDD71B-1409-422A-B78C-48A5B141BCC3}" type="pres">
      <dgm:prSet presAssocID="{97E3313A-7A33-4B9C-91E6-176E2DB1662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FAC7E82-651E-4960-B45F-0475DE44047F}" type="pres">
      <dgm:prSet presAssocID="{35E11541-FFF3-4244-8C60-B2A9D644A8A3}" presName="compNode" presStyleCnt="0"/>
      <dgm:spPr/>
    </dgm:pt>
    <dgm:pt modelId="{06396572-4B85-4E7F-958A-9E62A11F10B7}" type="pres">
      <dgm:prSet presAssocID="{35E11541-FFF3-4244-8C60-B2A9D644A8A3}" presName="bkgdShape" presStyleLbl="node1" presStyleIdx="2" presStyleCnt="3" custLinFactNeighborX="610" custLinFactNeighborY="207"/>
      <dgm:spPr/>
      <dgm:t>
        <a:bodyPr/>
        <a:lstStyle/>
        <a:p>
          <a:endParaRPr lang="ru-RU"/>
        </a:p>
      </dgm:t>
    </dgm:pt>
    <dgm:pt modelId="{F5F70869-01CC-417E-8D47-3E6704E22C25}" type="pres">
      <dgm:prSet presAssocID="{35E11541-FFF3-4244-8C60-B2A9D644A8A3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2C201-52F8-4898-9F47-90315298621A}" type="pres">
      <dgm:prSet presAssocID="{35E11541-FFF3-4244-8C60-B2A9D644A8A3}" presName="invisiNode" presStyleLbl="node1" presStyleIdx="2" presStyleCnt="3"/>
      <dgm:spPr/>
    </dgm:pt>
    <dgm:pt modelId="{8D50548B-D335-4B1D-BC55-A2F12939DD36}" type="pres">
      <dgm:prSet presAssocID="{35E11541-FFF3-4244-8C60-B2A9D644A8A3}" presName="imagNode" presStyleLbl="fgImgPlace1" presStyleIdx="2" presStyleCnt="3" custScaleY="66100" custLinFactNeighborX="-618" custLinFactNeighborY="-28726"/>
      <dgm:spPr/>
    </dgm:pt>
  </dgm:ptLst>
  <dgm:cxnLst>
    <dgm:cxn modelId="{08F772CF-3C69-43A5-999C-478FDC992985}" type="presOf" srcId="{808A7581-12BA-40D3-8C0B-F582319D7655}" destId="{F8E0422A-C78A-4726-BA41-D27346A0D0B4}" srcOrd="0" destOrd="0" presId="urn:microsoft.com/office/officeart/2005/8/layout/hList7"/>
    <dgm:cxn modelId="{840CEB12-53BC-41BF-A9E6-675541CA1A4D}" type="presOf" srcId="{35E11541-FFF3-4244-8C60-B2A9D644A8A3}" destId="{06396572-4B85-4E7F-958A-9E62A11F10B7}" srcOrd="0" destOrd="0" presId="urn:microsoft.com/office/officeart/2005/8/layout/hList7"/>
    <dgm:cxn modelId="{2E391B71-7D5F-448A-B1C6-C79DD7BC6EDC}" type="presOf" srcId="{90FEE10F-C7E1-4DF6-9E2A-D44E97FB1F15}" destId="{76C02D10-F60D-4CB2-90AD-01DF80901564}" srcOrd="0" destOrd="0" presId="urn:microsoft.com/office/officeart/2005/8/layout/hList7"/>
    <dgm:cxn modelId="{C768A485-11B0-423F-9DC6-C1177BCFABD1}" srcId="{808A7581-12BA-40D3-8C0B-F582319D7655}" destId="{90FEE10F-C7E1-4DF6-9E2A-D44E97FB1F15}" srcOrd="0" destOrd="0" parTransId="{98790576-2735-48CD-B0D0-3792DCCBFCBA}" sibTransId="{28A85751-6F08-4A48-86D4-69CAFD375A32}"/>
    <dgm:cxn modelId="{A2E87530-5FDA-403E-A719-4DDAA97D2523}" type="presOf" srcId="{90FEE10F-C7E1-4DF6-9E2A-D44E97FB1F15}" destId="{37FC59E6-1973-44B2-A98F-0FBF80B954AC}" srcOrd="1" destOrd="0" presId="urn:microsoft.com/office/officeart/2005/8/layout/hList7"/>
    <dgm:cxn modelId="{94289DEA-C416-499D-BE8A-C556F548410C}" srcId="{808A7581-12BA-40D3-8C0B-F582319D7655}" destId="{35E11541-FFF3-4244-8C60-B2A9D644A8A3}" srcOrd="2" destOrd="0" parTransId="{F7242885-92AA-43AA-95E0-C5196A24573B}" sibTransId="{8A03A201-A71B-4DB1-AD18-DBB993AF19F9}"/>
    <dgm:cxn modelId="{FB6AD6E0-3929-444A-B46E-35DE35D64611}" type="presOf" srcId="{4D1FA1B8-C9E9-47D2-B95E-4C6F75090043}" destId="{DBCB7BD0-A7D6-491C-BF63-AD2289E50AD9}" srcOrd="1" destOrd="0" presId="urn:microsoft.com/office/officeart/2005/8/layout/hList7"/>
    <dgm:cxn modelId="{A137E101-0C90-4FC2-BD61-FA015E85325B}" type="presOf" srcId="{28A85751-6F08-4A48-86D4-69CAFD375A32}" destId="{2C729ADA-437A-47A1-A080-7EE62CC2C8CE}" srcOrd="0" destOrd="0" presId="urn:microsoft.com/office/officeart/2005/8/layout/hList7"/>
    <dgm:cxn modelId="{C3010430-C509-4E85-9ECC-90EC7E721A2C}" type="presOf" srcId="{4D1FA1B8-C9E9-47D2-B95E-4C6F75090043}" destId="{2975160C-59B2-4E01-94FF-1F60217C7D68}" srcOrd="0" destOrd="0" presId="urn:microsoft.com/office/officeart/2005/8/layout/hList7"/>
    <dgm:cxn modelId="{ADF42126-6571-459C-85D4-427EE8A1E9DC}" type="presOf" srcId="{35E11541-FFF3-4244-8C60-B2A9D644A8A3}" destId="{F5F70869-01CC-417E-8D47-3E6704E22C25}" srcOrd="1" destOrd="0" presId="urn:microsoft.com/office/officeart/2005/8/layout/hList7"/>
    <dgm:cxn modelId="{C777F637-BA99-4701-AACB-DD6BD0D4CCF5}" type="presOf" srcId="{97E3313A-7A33-4B9C-91E6-176E2DB1662F}" destId="{19BDD71B-1409-422A-B78C-48A5B141BCC3}" srcOrd="0" destOrd="0" presId="urn:microsoft.com/office/officeart/2005/8/layout/hList7"/>
    <dgm:cxn modelId="{EDD6E29C-2449-4289-964B-53892C82F5B4}" srcId="{808A7581-12BA-40D3-8C0B-F582319D7655}" destId="{4D1FA1B8-C9E9-47D2-B95E-4C6F75090043}" srcOrd="1" destOrd="0" parTransId="{4E41C4B7-F3E7-42EB-89EE-0A77C0587E1D}" sibTransId="{97E3313A-7A33-4B9C-91E6-176E2DB1662F}"/>
    <dgm:cxn modelId="{808E6C4C-4BFB-4AC6-BFFF-1C6950C09639}" type="presParOf" srcId="{F8E0422A-C78A-4726-BA41-D27346A0D0B4}" destId="{B374B2E4-E2DD-41BD-9BEA-626A493BB779}" srcOrd="0" destOrd="0" presId="urn:microsoft.com/office/officeart/2005/8/layout/hList7"/>
    <dgm:cxn modelId="{3FD844DB-6A1C-4799-B0F2-5A745776CA98}" type="presParOf" srcId="{F8E0422A-C78A-4726-BA41-D27346A0D0B4}" destId="{BF95F579-81D1-4A36-91A9-A6FD458B75CE}" srcOrd="1" destOrd="0" presId="urn:microsoft.com/office/officeart/2005/8/layout/hList7"/>
    <dgm:cxn modelId="{519F3671-6FDD-4FAF-B7F1-DE8A9B7F0931}" type="presParOf" srcId="{BF95F579-81D1-4A36-91A9-A6FD458B75CE}" destId="{5F95A83C-2227-40B8-B50D-85DD6548F3D1}" srcOrd="0" destOrd="0" presId="urn:microsoft.com/office/officeart/2005/8/layout/hList7"/>
    <dgm:cxn modelId="{8B250C7F-92E9-490A-A23D-5E7B44791C1B}" type="presParOf" srcId="{5F95A83C-2227-40B8-B50D-85DD6548F3D1}" destId="{76C02D10-F60D-4CB2-90AD-01DF80901564}" srcOrd="0" destOrd="0" presId="urn:microsoft.com/office/officeart/2005/8/layout/hList7"/>
    <dgm:cxn modelId="{AAE84BF2-0AEE-4A98-8694-D3705028AB0B}" type="presParOf" srcId="{5F95A83C-2227-40B8-B50D-85DD6548F3D1}" destId="{37FC59E6-1973-44B2-A98F-0FBF80B954AC}" srcOrd="1" destOrd="0" presId="urn:microsoft.com/office/officeart/2005/8/layout/hList7"/>
    <dgm:cxn modelId="{5F7D7800-438A-4695-9FB4-6EC9585AA235}" type="presParOf" srcId="{5F95A83C-2227-40B8-B50D-85DD6548F3D1}" destId="{D9D2F42A-6922-4F22-9589-2CA68F588F2C}" srcOrd="2" destOrd="0" presId="urn:microsoft.com/office/officeart/2005/8/layout/hList7"/>
    <dgm:cxn modelId="{429EEB1D-7BBD-46A3-ADCD-55F58B41FA56}" type="presParOf" srcId="{5F95A83C-2227-40B8-B50D-85DD6548F3D1}" destId="{445CB0C5-EAF4-49C1-9B60-04535E18DE9C}" srcOrd="3" destOrd="0" presId="urn:microsoft.com/office/officeart/2005/8/layout/hList7"/>
    <dgm:cxn modelId="{0262FF3F-AD0B-4C4D-B0CA-FA12BC6CF2FF}" type="presParOf" srcId="{BF95F579-81D1-4A36-91A9-A6FD458B75CE}" destId="{2C729ADA-437A-47A1-A080-7EE62CC2C8CE}" srcOrd="1" destOrd="0" presId="urn:microsoft.com/office/officeart/2005/8/layout/hList7"/>
    <dgm:cxn modelId="{D1E416C8-4BC7-4F33-8E36-F80021EA57CC}" type="presParOf" srcId="{BF95F579-81D1-4A36-91A9-A6FD458B75CE}" destId="{89CDEEC4-A2A5-4356-A6AF-3FB1815FE3FB}" srcOrd="2" destOrd="0" presId="urn:microsoft.com/office/officeart/2005/8/layout/hList7"/>
    <dgm:cxn modelId="{9937E1C9-C84E-4DED-A503-7A1A6DA5A07A}" type="presParOf" srcId="{89CDEEC4-A2A5-4356-A6AF-3FB1815FE3FB}" destId="{2975160C-59B2-4E01-94FF-1F60217C7D68}" srcOrd="0" destOrd="0" presId="urn:microsoft.com/office/officeart/2005/8/layout/hList7"/>
    <dgm:cxn modelId="{C5C8EE32-A1D2-4C96-BECD-C12DC93BCD08}" type="presParOf" srcId="{89CDEEC4-A2A5-4356-A6AF-3FB1815FE3FB}" destId="{DBCB7BD0-A7D6-491C-BF63-AD2289E50AD9}" srcOrd="1" destOrd="0" presId="urn:microsoft.com/office/officeart/2005/8/layout/hList7"/>
    <dgm:cxn modelId="{52494219-C713-4B23-83D3-B5E02FB65FE2}" type="presParOf" srcId="{89CDEEC4-A2A5-4356-A6AF-3FB1815FE3FB}" destId="{D52817FC-82AE-493E-AC3E-C87FB51085DD}" srcOrd="2" destOrd="0" presId="urn:microsoft.com/office/officeart/2005/8/layout/hList7"/>
    <dgm:cxn modelId="{DE55B658-F1CC-4999-BF65-75C9379FFE40}" type="presParOf" srcId="{89CDEEC4-A2A5-4356-A6AF-3FB1815FE3FB}" destId="{AA283C2F-6AEB-4C00-9908-6BB14B9EA8F3}" srcOrd="3" destOrd="0" presId="urn:microsoft.com/office/officeart/2005/8/layout/hList7"/>
    <dgm:cxn modelId="{34937AB7-BAC2-4E0B-BAD9-8FA5BCCE33FC}" type="presParOf" srcId="{BF95F579-81D1-4A36-91A9-A6FD458B75CE}" destId="{19BDD71B-1409-422A-B78C-48A5B141BCC3}" srcOrd="3" destOrd="0" presId="urn:microsoft.com/office/officeart/2005/8/layout/hList7"/>
    <dgm:cxn modelId="{84846FBC-A780-491B-BD98-9885E36BE978}" type="presParOf" srcId="{BF95F579-81D1-4A36-91A9-A6FD458B75CE}" destId="{3FAC7E82-651E-4960-B45F-0475DE44047F}" srcOrd="4" destOrd="0" presId="urn:microsoft.com/office/officeart/2005/8/layout/hList7"/>
    <dgm:cxn modelId="{1D5AA809-EC17-4164-8A48-8918687A1485}" type="presParOf" srcId="{3FAC7E82-651E-4960-B45F-0475DE44047F}" destId="{06396572-4B85-4E7F-958A-9E62A11F10B7}" srcOrd="0" destOrd="0" presId="urn:microsoft.com/office/officeart/2005/8/layout/hList7"/>
    <dgm:cxn modelId="{06D04A7F-464D-42B8-A63C-562665CAF7A6}" type="presParOf" srcId="{3FAC7E82-651E-4960-B45F-0475DE44047F}" destId="{F5F70869-01CC-417E-8D47-3E6704E22C25}" srcOrd="1" destOrd="0" presId="urn:microsoft.com/office/officeart/2005/8/layout/hList7"/>
    <dgm:cxn modelId="{D8786A2A-62B1-4E65-8E85-87BB588BA172}" type="presParOf" srcId="{3FAC7E82-651E-4960-B45F-0475DE44047F}" destId="{F052C201-52F8-4898-9F47-90315298621A}" srcOrd="2" destOrd="0" presId="urn:microsoft.com/office/officeart/2005/8/layout/hList7"/>
    <dgm:cxn modelId="{7B17E502-7E25-4033-A219-A657E5CF83A7}" type="presParOf" srcId="{3FAC7E82-651E-4960-B45F-0475DE44047F}" destId="{8D50548B-D335-4B1D-BC55-A2F12939DD3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08A7581-12BA-40D3-8C0B-F582319D7655}" type="doc">
      <dgm:prSet loTypeId="urn:microsoft.com/office/officeart/2005/8/layout/hList7" loCatId="process" qsTypeId="urn:microsoft.com/office/officeart/2005/8/quickstyle/3d1" qsCatId="3D" csTypeId="urn:microsoft.com/office/officeart/2005/8/colors/accent1_2" csCatId="accent1" phldr="1"/>
      <dgm:spPr/>
    </dgm:pt>
    <dgm:pt modelId="{90FEE10F-C7E1-4DF6-9E2A-D44E97FB1F15}">
      <dgm:prSet phldrT="[Текст]" custT="1"/>
      <dgm:spPr/>
      <dgm:t>
        <a:bodyPr/>
        <a:lstStyle/>
        <a:p>
          <a:r>
            <a:rPr lang="ru-RU" sz="1600" b="1" dirty="0" smtClean="0"/>
            <a:t>1. Осуществляет выбор ИКТ-технологий, ориентированных на развитие интеллектуального потенциала обучаемых</a:t>
          </a:r>
        </a:p>
        <a:p>
          <a:r>
            <a:rPr lang="ru-RU" sz="1600" b="1" dirty="0" smtClean="0"/>
            <a:t>2.  Использует информационные технологий в учебной, экспериментально-исследовательской деятельности</a:t>
          </a:r>
        </a:p>
        <a:p>
          <a:r>
            <a:rPr lang="ru-RU" sz="1600" b="1" dirty="0" smtClean="0"/>
            <a:t>3. Использует средства ИКТ при решении профессиональных задач</a:t>
          </a:r>
        </a:p>
        <a:p>
          <a:r>
            <a:rPr lang="ru-RU" sz="1600" b="1" dirty="0" smtClean="0"/>
            <a:t>4.Имеет индивидуальное портфолио с использованием ИКТ-технологий</a:t>
          </a:r>
        </a:p>
        <a:p>
          <a:r>
            <a:rPr lang="ru-RU" sz="1600" b="1" dirty="0" smtClean="0"/>
            <a:t> </a:t>
          </a:r>
          <a:r>
            <a:rPr lang="ru-RU" sz="1600" dirty="0" smtClean="0"/>
            <a:t> </a:t>
          </a:r>
          <a:r>
            <a:rPr lang="ru-RU" sz="1600" b="1" dirty="0" smtClean="0"/>
            <a:t> </a:t>
          </a:r>
          <a:endParaRPr lang="ru-RU" sz="1600" dirty="0"/>
        </a:p>
      </dgm:t>
    </dgm:pt>
    <dgm:pt modelId="{98790576-2735-48CD-B0D0-3792DCCBFCBA}" type="parTrans" cxnId="{C768A485-11B0-423F-9DC6-C1177BCFABD1}">
      <dgm:prSet/>
      <dgm:spPr/>
      <dgm:t>
        <a:bodyPr/>
        <a:lstStyle/>
        <a:p>
          <a:endParaRPr lang="ru-RU"/>
        </a:p>
      </dgm:t>
    </dgm:pt>
    <dgm:pt modelId="{28A85751-6F08-4A48-86D4-69CAFD375A32}" type="sibTrans" cxnId="{C768A485-11B0-423F-9DC6-C1177BCFABD1}">
      <dgm:prSet/>
      <dgm:spPr/>
      <dgm:t>
        <a:bodyPr/>
        <a:lstStyle/>
        <a:p>
          <a:endParaRPr lang="ru-RU"/>
        </a:p>
      </dgm:t>
    </dgm:pt>
    <dgm:pt modelId="{4D1FA1B8-C9E9-47D2-B95E-4C6F75090043}">
      <dgm:prSet phldrT="[Текст]" custT="1"/>
      <dgm:spPr/>
      <dgm:t>
        <a:bodyPr/>
        <a:lstStyle/>
        <a:p>
          <a:r>
            <a:rPr lang="ru-RU" sz="1600" b="1" dirty="0" smtClean="0"/>
            <a:t>1. Слабо владеют современными ИКТ (электронный журнал, </a:t>
          </a:r>
          <a:r>
            <a:rPr lang="en-US" sz="1600" b="1" dirty="0" smtClean="0"/>
            <a:t>Wiki</a:t>
          </a:r>
          <a:r>
            <a:rPr lang="ru-RU" sz="1600" b="1" dirty="0" smtClean="0"/>
            <a:t>-технологии, </a:t>
          </a:r>
          <a:r>
            <a:rPr lang="en-US" sz="1600" b="1" dirty="0" smtClean="0"/>
            <a:t> on-line </a:t>
          </a:r>
          <a:r>
            <a:rPr lang="ru-RU" sz="1600" b="1" dirty="0" smtClean="0"/>
            <a:t> портфолио и др.)</a:t>
          </a:r>
        </a:p>
        <a:p>
          <a:r>
            <a:rPr lang="ru-RU" sz="1600" b="1" dirty="0" smtClean="0"/>
            <a:t>2. Недостаточно используют ИКТ для организации групповой работы,  сетевых образовательных событий</a:t>
          </a:r>
        </a:p>
        <a:p>
          <a:r>
            <a:rPr lang="ru-RU" sz="1600" b="1" dirty="0" smtClean="0"/>
            <a:t>3. Слабо владеют способами защиты от информационной угрозы.</a:t>
          </a:r>
          <a:endParaRPr lang="ru-RU" sz="1600" b="1" dirty="0"/>
        </a:p>
      </dgm:t>
    </dgm:pt>
    <dgm:pt modelId="{4E41C4B7-F3E7-42EB-89EE-0A77C0587E1D}" type="parTrans" cxnId="{EDD6E29C-2449-4289-964B-53892C82F5B4}">
      <dgm:prSet/>
      <dgm:spPr/>
      <dgm:t>
        <a:bodyPr/>
        <a:lstStyle/>
        <a:p>
          <a:endParaRPr lang="ru-RU"/>
        </a:p>
      </dgm:t>
    </dgm:pt>
    <dgm:pt modelId="{97E3313A-7A33-4B9C-91E6-176E2DB1662F}" type="sibTrans" cxnId="{EDD6E29C-2449-4289-964B-53892C82F5B4}">
      <dgm:prSet/>
      <dgm:spPr/>
      <dgm:t>
        <a:bodyPr/>
        <a:lstStyle/>
        <a:p>
          <a:endParaRPr lang="ru-RU"/>
        </a:p>
      </dgm:t>
    </dgm:pt>
    <dgm:pt modelId="{35E11541-FFF3-4244-8C60-B2A9D644A8A3}">
      <dgm:prSet phldrT="[Текст]" custT="1"/>
      <dgm:spPr/>
      <dgm:t>
        <a:bodyPr/>
        <a:lstStyle/>
        <a:p>
          <a:r>
            <a:rPr lang="ru-RU" sz="2000" b="1" dirty="0" smtClean="0"/>
            <a:t>1. </a:t>
          </a:r>
          <a:r>
            <a:rPr lang="ru-RU" sz="2000" b="1" dirty="0" err="1" smtClean="0"/>
            <a:t>Коллаборативное</a:t>
          </a:r>
          <a:r>
            <a:rPr lang="ru-RU" sz="2000" b="1" dirty="0" smtClean="0"/>
            <a:t> обучение (с использованием сервисов – вики, блогов, </a:t>
          </a:r>
          <a:r>
            <a:rPr lang="ru-RU" sz="2000" b="1" dirty="0" err="1" smtClean="0"/>
            <a:t>соц.сетей</a:t>
          </a:r>
          <a:r>
            <a:rPr lang="ru-RU" sz="2000" b="1" dirty="0" smtClean="0"/>
            <a:t> и др.)</a:t>
          </a:r>
        </a:p>
        <a:p>
          <a:r>
            <a:rPr lang="ru-RU" sz="2000" b="1" dirty="0" smtClean="0"/>
            <a:t>2.  </a:t>
          </a:r>
          <a:r>
            <a:rPr lang="ru-RU" sz="2000" b="1" dirty="0" err="1" smtClean="0"/>
            <a:t>Кейсовые</a:t>
          </a:r>
          <a:r>
            <a:rPr lang="ru-RU" sz="2000" b="1" dirty="0" smtClean="0"/>
            <a:t> задания</a:t>
          </a:r>
        </a:p>
        <a:p>
          <a:r>
            <a:rPr lang="ru-RU" sz="2000" b="1" dirty="0" smtClean="0"/>
            <a:t>3. Разработка электронных документов</a:t>
          </a:r>
        </a:p>
        <a:p>
          <a:r>
            <a:rPr lang="ru-RU" sz="2000" b="1" dirty="0" smtClean="0"/>
            <a:t>4. Создание презентаций </a:t>
          </a:r>
        </a:p>
        <a:p>
          <a:endParaRPr lang="ru-RU" sz="2000" dirty="0"/>
        </a:p>
      </dgm:t>
    </dgm:pt>
    <dgm:pt modelId="{F7242885-92AA-43AA-95E0-C5196A24573B}" type="parTrans" cxnId="{94289DEA-C416-499D-BE8A-C556F548410C}">
      <dgm:prSet/>
      <dgm:spPr/>
      <dgm:t>
        <a:bodyPr/>
        <a:lstStyle/>
        <a:p>
          <a:endParaRPr lang="ru-RU"/>
        </a:p>
      </dgm:t>
    </dgm:pt>
    <dgm:pt modelId="{8A03A201-A71B-4DB1-AD18-DBB993AF19F9}" type="sibTrans" cxnId="{94289DEA-C416-499D-BE8A-C556F548410C}">
      <dgm:prSet/>
      <dgm:spPr/>
      <dgm:t>
        <a:bodyPr/>
        <a:lstStyle/>
        <a:p>
          <a:endParaRPr lang="ru-RU"/>
        </a:p>
      </dgm:t>
    </dgm:pt>
    <dgm:pt modelId="{F8E0422A-C78A-4726-BA41-D27346A0D0B4}" type="pres">
      <dgm:prSet presAssocID="{808A7581-12BA-40D3-8C0B-F582319D7655}" presName="Name0" presStyleCnt="0">
        <dgm:presLayoutVars>
          <dgm:dir/>
          <dgm:resizeHandles val="exact"/>
        </dgm:presLayoutVars>
      </dgm:prSet>
      <dgm:spPr/>
    </dgm:pt>
    <dgm:pt modelId="{B374B2E4-E2DD-41BD-9BEA-626A493BB779}" type="pres">
      <dgm:prSet presAssocID="{808A7581-12BA-40D3-8C0B-F582319D7655}" presName="fgShape" presStyleLbl="fgShp" presStyleIdx="0" presStyleCnt="1" custLinFactNeighborX="898" custLinFactNeighborY="39028"/>
      <dgm:spPr>
        <a:solidFill>
          <a:schemeClr val="accent1">
            <a:lumMod val="50000"/>
          </a:schemeClr>
        </a:solidFill>
      </dgm:spPr>
    </dgm:pt>
    <dgm:pt modelId="{BF95F579-81D1-4A36-91A9-A6FD458B75CE}" type="pres">
      <dgm:prSet presAssocID="{808A7581-12BA-40D3-8C0B-F582319D7655}" presName="linComp" presStyleCnt="0"/>
      <dgm:spPr/>
    </dgm:pt>
    <dgm:pt modelId="{5F95A83C-2227-40B8-B50D-85DD6548F3D1}" type="pres">
      <dgm:prSet presAssocID="{90FEE10F-C7E1-4DF6-9E2A-D44E97FB1F15}" presName="compNode" presStyleCnt="0"/>
      <dgm:spPr/>
    </dgm:pt>
    <dgm:pt modelId="{76C02D10-F60D-4CB2-90AD-01DF80901564}" type="pres">
      <dgm:prSet presAssocID="{90FEE10F-C7E1-4DF6-9E2A-D44E97FB1F15}" presName="bkgdShape" presStyleLbl="node1" presStyleIdx="0" presStyleCnt="3" custLinFactNeighborX="-919" custLinFactNeighborY="207"/>
      <dgm:spPr/>
      <dgm:t>
        <a:bodyPr/>
        <a:lstStyle/>
        <a:p>
          <a:endParaRPr lang="ru-RU"/>
        </a:p>
      </dgm:t>
    </dgm:pt>
    <dgm:pt modelId="{37FC59E6-1973-44B2-A98F-0FBF80B954AC}" type="pres">
      <dgm:prSet presAssocID="{90FEE10F-C7E1-4DF6-9E2A-D44E97FB1F1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2F42A-6922-4F22-9589-2CA68F588F2C}" type="pres">
      <dgm:prSet presAssocID="{90FEE10F-C7E1-4DF6-9E2A-D44E97FB1F15}" presName="invisiNode" presStyleLbl="node1" presStyleIdx="0" presStyleCnt="3"/>
      <dgm:spPr/>
    </dgm:pt>
    <dgm:pt modelId="{445CB0C5-EAF4-49C1-9B60-04535E18DE9C}" type="pres">
      <dgm:prSet presAssocID="{90FEE10F-C7E1-4DF6-9E2A-D44E97FB1F15}" presName="imagNode" presStyleLbl="fgImgPlace1" presStyleIdx="0" presStyleCnt="3" custScaleY="70079" custLinFactNeighborX="2306" custLinFactNeighborY="-28726"/>
      <dgm:spPr/>
    </dgm:pt>
    <dgm:pt modelId="{2C729ADA-437A-47A1-A080-7EE62CC2C8CE}" type="pres">
      <dgm:prSet presAssocID="{28A85751-6F08-4A48-86D4-69CAFD375A3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9CDEEC4-A2A5-4356-A6AF-3FB1815FE3FB}" type="pres">
      <dgm:prSet presAssocID="{4D1FA1B8-C9E9-47D2-B95E-4C6F75090043}" presName="compNode" presStyleCnt="0"/>
      <dgm:spPr/>
    </dgm:pt>
    <dgm:pt modelId="{2975160C-59B2-4E01-94FF-1F60217C7D68}" type="pres">
      <dgm:prSet presAssocID="{4D1FA1B8-C9E9-47D2-B95E-4C6F75090043}" presName="bkgdShape" presStyleLbl="node1" presStyleIdx="1" presStyleCnt="3"/>
      <dgm:spPr/>
      <dgm:t>
        <a:bodyPr/>
        <a:lstStyle/>
        <a:p>
          <a:endParaRPr lang="ru-RU"/>
        </a:p>
      </dgm:t>
    </dgm:pt>
    <dgm:pt modelId="{DBCB7BD0-A7D6-491C-BF63-AD2289E50AD9}" type="pres">
      <dgm:prSet presAssocID="{4D1FA1B8-C9E9-47D2-B95E-4C6F75090043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817FC-82AE-493E-AC3E-C87FB51085DD}" type="pres">
      <dgm:prSet presAssocID="{4D1FA1B8-C9E9-47D2-B95E-4C6F75090043}" presName="invisiNode" presStyleLbl="node1" presStyleIdx="1" presStyleCnt="3"/>
      <dgm:spPr/>
    </dgm:pt>
    <dgm:pt modelId="{AA283C2F-6AEB-4C00-9908-6BB14B9EA8F3}" type="pres">
      <dgm:prSet presAssocID="{4D1FA1B8-C9E9-47D2-B95E-4C6F75090043}" presName="imagNode" presStyleLbl="fgImgPlace1" presStyleIdx="1" presStyleCnt="3" custScaleY="65118" custLinFactNeighborX="-930" custLinFactNeighborY="-28726"/>
      <dgm:spPr/>
    </dgm:pt>
    <dgm:pt modelId="{19BDD71B-1409-422A-B78C-48A5B141BCC3}" type="pres">
      <dgm:prSet presAssocID="{97E3313A-7A33-4B9C-91E6-176E2DB1662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FAC7E82-651E-4960-B45F-0475DE44047F}" type="pres">
      <dgm:prSet presAssocID="{35E11541-FFF3-4244-8C60-B2A9D644A8A3}" presName="compNode" presStyleCnt="0"/>
      <dgm:spPr/>
    </dgm:pt>
    <dgm:pt modelId="{06396572-4B85-4E7F-958A-9E62A11F10B7}" type="pres">
      <dgm:prSet presAssocID="{35E11541-FFF3-4244-8C60-B2A9D644A8A3}" presName="bkgdShape" presStyleLbl="node1" presStyleIdx="2" presStyleCnt="3" custLinFactNeighborX="611" custLinFactNeighborY="207"/>
      <dgm:spPr/>
      <dgm:t>
        <a:bodyPr/>
        <a:lstStyle/>
        <a:p>
          <a:endParaRPr lang="ru-RU"/>
        </a:p>
      </dgm:t>
    </dgm:pt>
    <dgm:pt modelId="{F5F70869-01CC-417E-8D47-3E6704E22C25}" type="pres">
      <dgm:prSet presAssocID="{35E11541-FFF3-4244-8C60-B2A9D644A8A3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2C201-52F8-4898-9F47-90315298621A}" type="pres">
      <dgm:prSet presAssocID="{35E11541-FFF3-4244-8C60-B2A9D644A8A3}" presName="invisiNode" presStyleLbl="node1" presStyleIdx="2" presStyleCnt="3"/>
      <dgm:spPr/>
    </dgm:pt>
    <dgm:pt modelId="{8D50548B-D335-4B1D-BC55-A2F12939DD36}" type="pres">
      <dgm:prSet presAssocID="{35E11541-FFF3-4244-8C60-B2A9D644A8A3}" presName="imagNode" presStyleLbl="fgImgPlace1" presStyleIdx="2" presStyleCnt="3" custScaleY="66100" custLinFactNeighborX="-618" custLinFactNeighborY="-28726"/>
      <dgm:spPr/>
    </dgm:pt>
  </dgm:ptLst>
  <dgm:cxnLst>
    <dgm:cxn modelId="{927A48E0-A8F2-4863-8552-374454856CFC}" type="presOf" srcId="{808A7581-12BA-40D3-8C0B-F582319D7655}" destId="{F8E0422A-C78A-4726-BA41-D27346A0D0B4}" srcOrd="0" destOrd="0" presId="urn:microsoft.com/office/officeart/2005/8/layout/hList7"/>
    <dgm:cxn modelId="{75FE8741-F459-4D81-B98C-5691C6A1CA4E}" type="presOf" srcId="{97E3313A-7A33-4B9C-91E6-176E2DB1662F}" destId="{19BDD71B-1409-422A-B78C-48A5B141BCC3}" srcOrd="0" destOrd="0" presId="urn:microsoft.com/office/officeart/2005/8/layout/hList7"/>
    <dgm:cxn modelId="{C768A485-11B0-423F-9DC6-C1177BCFABD1}" srcId="{808A7581-12BA-40D3-8C0B-F582319D7655}" destId="{90FEE10F-C7E1-4DF6-9E2A-D44E97FB1F15}" srcOrd="0" destOrd="0" parTransId="{98790576-2735-48CD-B0D0-3792DCCBFCBA}" sibTransId="{28A85751-6F08-4A48-86D4-69CAFD375A32}"/>
    <dgm:cxn modelId="{B40EBBB1-7536-4FB7-A697-319D7F94E492}" type="presOf" srcId="{90FEE10F-C7E1-4DF6-9E2A-D44E97FB1F15}" destId="{37FC59E6-1973-44B2-A98F-0FBF80B954AC}" srcOrd="1" destOrd="0" presId="urn:microsoft.com/office/officeart/2005/8/layout/hList7"/>
    <dgm:cxn modelId="{73919128-7A38-4133-9F73-50D46B9A6201}" type="presOf" srcId="{4D1FA1B8-C9E9-47D2-B95E-4C6F75090043}" destId="{2975160C-59B2-4E01-94FF-1F60217C7D68}" srcOrd="0" destOrd="0" presId="urn:microsoft.com/office/officeart/2005/8/layout/hList7"/>
    <dgm:cxn modelId="{76232EDE-F716-4243-B2A3-79425A2FD01D}" type="presOf" srcId="{35E11541-FFF3-4244-8C60-B2A9D644A8A3}" destId="{F5F70869-01CC-417E-8D47-3E6704E22C25}" srcOrd="1" destOrd="0" presId="urn:microsoft.com/office/officeart/2005/8/layout/hList7"/>
    <dgm:cxn modelId="{94289DEA-C416-499D-BE8A-C556F548410C}" srcId="{808A7581-12BA-40D3-8C0B-F582319D7655}" destId="{35E11541-FFF3-4244-8C60-B2A9D644A8A3}" srcOrd="2" destOrd="0" parTransId="{F7242885-92AA-43AA-95E0-C5196A24573B}" sibTransId="{8A03A201-A71B-4DB1-AD18-DBB993AF19F9}"/>
    <dgm:cxn modelId="{FC0B91DB-80E4-46B3-B56E-D6C92FADDBAE}" type="presOf" srcId="{35E11541-FFF3-4244-8C60-B2A9D644A8A3}" destId="{06396572-4B85-4E7F-958A-9E62A11F10B7}" srcOrd="0" destOrd="0" presId="urn:microsoft.com/office/officeart/2005/8/layout/hList7"/>
    <dgm:cxn modelId="{9C70463D-2FBD-48A8-AADB-2247D943D1E6}" type="presOf" srcId="{28A85751-6F08-4A48-86D4-69CAFD375A32}" destId="{2C729ADA-437A-47A1-A080-7EE62CC2C8CE}" srcOrd="0" destOrd="0" presId="urn:microsoft.com/office/officeart/2005/8/layout/hList7"/>
    <dgm:cxn modelId="{4CB40567-51CC-42E1-A487-1BACD3DE8A23}" type="presOf" srcId="{90FEE10F-C7E1-4DF6-9E2A-D44E97FB1F15}" destId="{76C02D10-F60D-4CB2-90AD-01DF80901564}" srcOrd="0" destOrd="0" presId="urn:microsoft.com/office/officeart/2005/8/layout/hList7"/>
    <dgm:cxn modelId="{9B8F7FB5-1561-4CB3-94E4-6EF29DEB8D7F}" type="presOf" srcId="{4D1FA1B8-C9E9-47D2-B95E-4C6F75090043}" destId="{DBCB7BD0-A7D6-491C-BF63-AD2289E50AD9}" srcOrd="1" destOrd="0" presId="urn:microsoft.com/office/officeart/2005/8/layout/hList7"/>
    <dgm:cxn modelId="{EDD6E29C-2449-4289-964B-53892C82F5B4}" srcId="{808A7581-12BA-40D3-8C0B-F582319D7655}" destId="{4D1FA1B8-C9E9-47D2-B95E-4C6F75090043}" srcOrd="1" destOrd="0" parTransId="{4E41C4B7-F3E7-42EB-89EE-0A77C0587E1D}" sibTransId="{97E3313A-7A33-4B9C-91E6-176E2DB1662F}"/>
    <dgm:cxn modelId="{33E5FD17-17C7-4FCD-85A5-F0FBEDB6B80C}" type="presParOf" srcId="{F8E0422A-C78A-4726-BA41-D27346A0D0B4}" destId="{B374B2E4-E2DD-41BD-9BEA-626A493BB779}" srcOrd="0" destOrd="0" presId="urn:microsoft.com/office/officeart/2005/8/layout/hList7"/>
    <dgm:cxn modelId="{DA4BAFEF-A93B-4674-A7B8-53572F199F94}" type="presParOf" srcId="{F8E0422A-C78A-4726-BA41-D27346A0D0B4}" destId="{BF95F579-81D1-4A36-91A9-A6FD458B75CE}" srcOrd="1" destOrd="0" presId="urn:microsoft.com/office/officeart/2005/8/layout/hList7"/>
    <dgm:cxn modelId="{E21AC3D6-52CE-4B26-80B1-0FB046940721}" type="presParOf" srcId="{BF95F579-81D1-4A36-91A9-A6FD458B75CE}" destId="{5F95A83C-2227-40B8-B50D-85DD6548F3D1}" srcOrd="0" destOrd="0" presId="urn:microsoft.com/office/officeart/2005/8/layout/hList7"/>
    <dgm:cxn modelId="{61848F54-A2E6-4AF4-89B3-7EE7A9DF7C36}" type="presParOf" srcId="{5F95A83C-2227-40B8-B50D-85DD6548F3D1}" destId="{76C02D10-F60D-4CB2-90AD-01DF80901564}" srcOrd="0" destOrd="0" presId="urn:microsoft.com/office/officeart/2005/8/layout/hList7"/>
    <dgm:cxn modelId="{5267E572-26E0-4ED3-AE80-D1EB8D3B2CE4}" type="presParOf" srcId="{5F95A83C-2227-40B8-B50D-85DD6548F3D1}" destId="{37FC59E6-1973-44B2-A98F-0FBF80B954AC}" srcOrd="1" destOrd="0" presId="urn:microsoft.com/office/officeart/2005/8/layout/hList7"/>
    <dgm:cxn modelId="{788A4A1A-77E2-4A04-8F6B-B0BF1E618A21}" type="presParOf" srcId="{5F95A83C-2227-40B8-B50D-85DD6548F3D1}" destId="{D9D2F42A-6922-4F22-9589-2CA68F588F2C}" srcOrd="2" destOrd="0" presId="urn:microsoft.com/office/officeart/2005/8/layout/hList7"/>
    <dgm:cxn modelId="{EF7B58B2-7C90-4336-98FE-87A9D046DE4C}" type="presParOf" srcId="{5F95A83C-2227-40B8-B50D-85DD6548F3D1}" destId="{445CB0C5-EAF4-49C1-9B60-04535E18DE9C}" srcOrd="3" destOrd="0" presId="urn:microsoft.com/office/officeart/2005/8/layout/hList7"/>
    <dgm:cxn modelId="{4EA97257-00DF-47CD-B297-3BF53C356D85}" type="presParOf" srcId="{BF95F579-81D1-4A36-91A9-A6FD458B75CE}" destId="{2C729ADA-437A-47A1-A080-7EE62CC2C8CE}" srcOrd="1" destOrd="0" presId="urn:microsoft.com/office/officeart/2005/8/layout/hList7"/>
    <dgm:cxn modelId="{96DEBE1B-F50C-41BF-9DE9-5E46CCB3BE70}" type="presParOf" srcId="{BF95F579-81D1-4A36-91A9-A6FD458B75CE}" destId="{89CDEEC4-A2A5-4356-A6AF-3FB1815FE3FB}" srcOrd="2" destOrd="0" presId="urn:microsoft.com/office/officeart/2005/8/layout/hList7"/>
    <dgm:cxn modelId="{228BC8A9-7498-4055-AB5D-B97136952E2A}" type="presParOf" srcId="{89CDEEC4-A2A5-4356-A6AF-3FB1815FE3FB}" destId="{2975160C-59B2-4E01-94FF-1F60217C7D68}" srcOrd="0" destOrd="0" presId="urn:microsoft.com/office/officeart/2005/8/layout/hList7"/>
    <dgm:cxn modelId="{EC3AC787-69EE-41AA-BADD-3E4CEA94CFE3}" type="presParOf" srcId="{89CDEEC4-A2A5-4356-A6AF-3FB1815FE3FB}" destId="{DBCB7BD0-A7D6-491C-BF63-AD2289E50AD9}" srcOrd="1" destOrd="0" presId="urn:microsoft.com/office/officeart/2005/8/layout/hList7"/>
    <dgm:cxn modelId="{336641F7-DF1D-4EAE-B3D2-12EB36A72C5F}" type="presParOf" srcId="{89CDEEC4-A2A5-4356-A6AF-3FB1815FE3FB}" destId="{D52817FC-82AE-493E-AC3E-C87FB51085DD}" srcOrd="2" destOrd="0" presId="urn:microsoft.com/office/officeart/2005/8/layout/hList7"/>
    <dgm:cxn modelId="{B20D57F2-6FD0-4982-8481-C65C89A68A24}" type="presParOf" srcId="{89CDEEC4-A2A5-4356-A6AF-3FB1815FE3FB}" destId="{AA283C2F-6AEB-4C00-9908-6BB14B9EA8F3}" srcOrd="3" destOrd="0" presId="urn:microsoft.com/office/officeart/2005/8/layout/hList7"/>
    <dgm:cxn modelId="{1B9528F3-1C83-4ACC-9749-D732F28E2A7B}" type="presParOf" srcId="{BF95F579-81D1-4A36-91A9-A6FD458B75CE}" destId="{19BDD71B-1409-422A-B78C-48A5B141BCC3}" srcOrd="3" destOrd="0" presId="urn:microsoft.com/office/officeart/2005/8/layout/hList7"/>
    <dgm:cxn modelId="{73D83E95-73C2-4204-97C2-CD6E1FA98796}" type="presParOf" srcId="{BF95F579-81D1-4A36-91A9-A6FD458B75CE}" destId="{3FAC7E82-651E-4960-B45F-0475DE44047F}" srcOrd="4" destOrd="0" presId="urn:microsoft.com/office/officeart/2005/8/layout/hList7"/>
    <dgm:cxn modelId="{D2225863-CC32-4D3F-8292-ECC73FAD841E}" type="presParOf" srcId="{3FAC7E82-651E-4960-B45F-0475DE44047F}" destId="{06396572-4B85-4E7F-958A-9E62A11F10B7}" srcOrd="0" destOrd="0" presId="urn:microsoft.com/office/officeart/2005/8/layout/hList7"/>
    <dgm:cxn modelId="{D760ED5B-F776-430A-A653-6E2A128BD469}" type="presParOf" srcId="{3FAC7E82-651E-4960-B45F-0475DE44047F}" destId="{F5F70869-01CC-417E-8D47-3E6704E22C25}" srcOrd="1" destOrd="0" presId="urn:microsoft.com/office/officeart/2005/8/layout/hList7"/>
    <dgm:cxn modelId="{DFD9D937-62D2-4219-9D07-13236185D462}" type="presParOf" srcId="{3FAC7E82-651E-4960-B45F-0475DE44047F}" destId="{F052C201-52F8-4898-9F47-90315298621A}" srcOrd="2" destOrd="0" presId="urn:microsoft.com/office/officeart/2005/8/layout/hList7"/>
    <dgm:cxn modelId="{19CA692B-38B7-4B6C-94BD-D69F6C3FBEB3}" type="presParOf" srcId="{3FAC7E82-651E-4960-B45F-0475DE44047F}" destId="{8D50548B-D335-4B1D-BC55-A2F12939DD3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08A7581-12BA-40D3-8C0B-F582319D7655}" type="doc">
      <dgm:prSet loTypeId="urn:microsoft.com/office/officeart/2005/8/layout/hList7" loCatId="process" qsTypeId="urn:microsoft.com/office/officeart/2005/8/quickstyle/3d1" qsCatId="3D" csTypeId="urn:microsoft.com/office/officeart/2005/8/colors/accent1_2" csCatId="accent1" phldr="1"/>
      <dgm:spPr/>
    </dgm:pt>
    <dgm:pt modelId="{90FEE10F-C7E1-4DF6-9E2A-D44E97FB1F15}">
      <dgm:prSet phldrT="[Текст]" custT="1"/>
      <dgm:spPr/>
      <dgm:t>
        <a:bodyPr/>
        <a:lstStyle/>
        <a:p>
          <a:r>
            <a:rPr lang="ru-RU" sz="1600" b="1" dirty="0" smtClean="0"/>
            <a:t>1. Демонстрирует методы и приёмы </a:t>
          </a:r>
          <a:r>
            <a:rPr lang="ru-RU" sz="1600" b="1" dirty="0" err="1" smtClean="0"/>
            <a:t>тьюторского</a:t>
          </a:r>
          <a:r>
            <a:rPr lang="ru-RU" sz="1600" b="1" dirty="0" smtClean="0"/>
            <a:t> сопровождения талантливых детей</a:t>
          </a:r>
        </a:p>
        <a:p>
          <a:r>
            <a:rPr lang="ru-RU" sz="1600" b="1" dirty="0" smtClean="0"/>
            <a:t>2. Использует технологии сопровождения проектирования индивидуального образовательного маршрут</a:t>
          </a:r>
        </a:p>
        <a:p>
          <a:r>
            <a:rPr lang="ru-RU" sz="1600" b="1" dirty="0" smtClean="0"/>
            <a:t>3. Мотивирует обучающегося на образовательную деятельность</a:t>
          </a:r>
        </a:p>
        <a:p>
          <a:r>
            <a:rPr lang="ru-RU" sz="1600" b="1" dirty="0" smtClean="0"/>
            <a:t>4.Оценивает результаты </a:t>
          </a:r>
          <a:r>
            <a:rPr lang="ru-RU" sz="1600" b="1" dirty="0" err="1" smtClean="0"/>
            <a:t>тьюторского</a:t>
          </a:r>
          <a:r>
            <a:rPr lang="ru-RU" sz="1600" b="1" dirty="0" smtClean="0"/>
            <a:t> сопровождения одарённого обучающегося </a:t>
          </a:r>
        </a:p>
        <a:p>
          <a:endParaRPr lang="ru-RU" sz="1600" dirty="0"/>
        </a:p>
      </dgm:t>
    </dgm:pt>
    <dgm:pt modelId="{98790576-2735-48CD-B0D0-3792DCCBFCBA}" type="parTrans" cxnId="{C768A485-11B0-423F-9DC6-C1177BCFABD1}">
      <dgm:prSet/>
      <dgm:spPr/>
      <dgm:t>
        <a:bodyPr/>
        <a:lstStyle/>
        <a:p>
          <a:endParaRPr lang="ru-RU"/>
        </a:p>
      </dgm:t>
    </dgm:pt>
    <dgm:pt modelId="{28A85751-6F08-4A48-86D4-69CAFD375A32}" type="sibTrans" cxnId="{C768A485-11B0-423F-9DC6-C1177BCFABD1}">
      <dgm:prSet/>
      <dgm:spPr/>
      <dgm:t>
        <a:bodyPr/>
        <a:lstStyle/>
        <a:p>
          <a:endParaRPr lang="ru-RU"/>
        </a:p>
      </dgm:t>
    </dgm:pt>
    <dgm:pt modelId="{4D1FA1B8-C9E9-47D2-B95E-4C6F75090043}">
      <dgm:prSet phldrT="[Текст]" custT="1"/>
      <dgm:spPr/>
      <dgm:t>
        <a:bodyPr/>
        <a:lstStyle/>
        <a:p>
          <a:r>
            <a:rPr lang="ru-RU" sz="1600" b="1" dirty="0" smtClean="0"/>
            <a:t>1. Недостаточно владеют способами формирования запроса одаренных обучающихся на образовательную деятельность</a:t>
          </a:r>
        </a:p>
        <a:p>
          <a:r>
            <a:rPr lang="ru-RU" sz="1600" b="1" dirty="0" smtClean="0"/>
            <a:t>2. Чаще используют традиционные методы  работы</a:t>
          </a:r>
        </a:p>
        <a:p>
          <a:r>
            <a:rPr lang="ru-RU" sz="1600" b="1" dirty="0" smtClean="0"/>
            <a:t>3. Испытывают трудности в сопровождении ИОМ одаренных обучающихся</a:t>
          </a:r>
        </a:p>
        <a:p>
          <a:r>
            <a:rPr lang="ru-RU" sz="1600" b="1" dirty="0" smtClean="0"/>
            <a:t>4. Нуждаются в совершенствовании практики ресурсного обеспечения сопровождения обучающихся   </a:t>
          </a:r>
          <a:endParaRPr lang="ru-RU" sz="1600" b="1" dirty="0"/>
        </a:p>
      </dgm:t>
    </dgm:pt>
    <dgm:pt modelId="{4E41C4B7-F3E7-42EB-89EE-0A77C0587E1D}" type="parTrans" cxnId="{EDD6E29C-2449-4289-964B-53892C82F5B4}">
      <dgm:prSet/>
      <dgm:spPr/>
      <dgm:t>
        <a:bodyPr/>
        <a:lstStyle/>
        <a:p>
          <a:endParaRPr lang="ru-RU"/>
        </a:p>
      </dgm:t>
    </dgm:pt>
    <dgm:pt modelId="{97E3313A-7A33-4B9C-91E6-176E2DB1662F}" type="sibTrans" cxnId="{EDD6E29C-2449-4289-964B-53892C82F5B4}">
      <dgm:prSet/>
      <dgm:spPr/>
      <dgm:t>
        <a:bodyPr/>
        <a:lstStyle/>
        <a:p>
          <a:endParaRPr lang="ru-RU"/>
        </a:p>
      </dgm:t>
    </dgm:pt>
    <dgm:pt modelId="{35E11541-FFF3-4244-8C60-B2A9D644A8A3}">
      <dgm:prSet phldrT="[Текст]" custT="1"/>
      <dgm:spPr/>
      <dgm:t>
        <a:bodyPr/>
        <a:lstStyle/>
        <a:p>
          <a:r>
            <a:rPr lang="ru-RU" sz="2000" b="1" dirty="0" smtClean="0"/>
            <a:t>1. </a:t>
          </a:r>
          <a:r>
            <a:rPr lang="ru-RU" sz="2000" b="1" dirty="0" err="1" smtClean="0"/>
            <a:t>Тьюториал</a:t>
          </a:r>
          <a:r>
            <a:rPr lang="ru-RU" sz="2000" b="1" dirty="0" smtClean="0"/>
            <a:t> (учебный </a:t>
          </a:r>
          <a:r>
            <a:rPr lang="ru-RU" sz="2000" b="1" dirty="0" err="1" smtClean="0"/>
            <a:t>тьюторский</a:t>
          </a:r>
          <a:r>
            <a:rPr lang="ru-RU" sz="2000" b="1" dirty="0" smtClean="0"/>
            <a:t> семинар)</a:t>
          </a:r>
        </a:p>
        <a:p>
          <a:r>
            <a:rPr lang="ru-RU" sz="2000" b="1" dirty="0" smtClean="0"/>
            <a:t>2. Тренинг</a:t>
          </a:r>
        </a:p>
        <a:p>
          <a:r>
            <a:rPr lang="ru-RU" sz="2000" b="1" dirty="0" smtClean="0"/>
            <a:t>3. </a:t>
          </a:r>
          <a:r>
            <a:rPr lang="ru-RU" sz="2000" b="1" dirty="0" err="1" smtClean="0"/>
            <a:t>Тьюторская</a:t>
          </a:r>
          <a:r>
            <a:rPr lang="ru-RU" sz="2000" b="1" dirty="0" smtClean="0"/>
            <a:t> стажировка</a:t>
          </a:r>
        </a:p>
        <a:p>
          <a:r>
            <a:rPr lang="ru-RU" sz="2000" b="1" dirty="0" smtClean="0"/>
            <a:t>4. Кейс-</a:t>
          </a:r>
          <a:r>
            <a:rPr lang="ru-RU" sz="2000" b="1" dirty="0" err="1" smtClean="0"/>
            <a:t>стади</a:t>
          </a:r>
          <a:endParaRPr lang="ru-RU" sz="2000" b="1" dirty="0" smtClean="0"/>
        </a:p>
        <a:p>
          <a:r>
            <a:rPr lang="ru-RU" sz="2000" b="1" dirty="0" smtClean="0"/>
            <a:t>5. </a:t>
          </a:r>
          <a:r>
            <a:rPr lang="ru-RU" sz="2000" b="1" dirty="0" err="1" smtClean="0"/>
            <a:t>Тьюторский</a:t>
          </a:r>
          <a:r>
            <a:rPr lang="ru-RU" sz="2000" b="1" dirty="0" smtClean="0"/>
            <a:t> портфолио </a:t>
          </a:r>
        </a:p>
        <a:p>
          <a:endParaRPr lang="ru-RU" sz="2000" b="1" dirty="0" smtClean="0"/>
        </a:p>
        <a:p>
          <a:endParaRPr lang="ru-RU" sz="2000" dirty="0"/>
        </a:p>
      </dgm:t>
    </dgm:pt>
    <dgm:pt modelId="{F7242885-92AA-43AA-95E0-C5196A24573B}" type="parTrans" cxnId="{94289DEA-C416-499D-BE8A-C556F548410C}">
      <dgm:prSet/>
      <dgm:spPr/>
      <dgm:t>
        <a:bodyPr/>
        <a:lstStyle/>
        <a:p>
          <a:endParaRPr lang="ru-RU"/>
        </a:p>
      </dgm:t>
    </dgm:pt>
    <dgm:pt modelId="{8A03A201-A71B-4DB1-AD18-DBB993AF19F9}" type="sibTrans" cxnId="{94289DEA-C416-499D-BE8A-C556F548410C}">
      <dgm:prSet/>
      <dgm:spPr/>
      <dgm:t>
        <a:bodyPr/>
        <a:lstStyle/>
        <a:p>
          <a:endParaRPr lang="ru-RU"/>
        </a:p>
      </dgm:t>
    </dgm:pt>
    <dgm:pt modelId="{F8E0422A-C78A-4726-BA41-D27346A0D0B4}" type="pres">
      <dgm:prSet presAssocID="{808A7581-12BA-40D3-8C0B-F582319D7655}" presName="Name0" presStyleCnt="0">
        <dgm:presLayoutVars>
          <dgm:dir/>
          <dgm:resizeHandles val="exact"/>
        </dgm:presLayoutVars>
      </dgm:prSet>
      <dgm:spPr/>
    </dgm:pt>
    <dgm:pt modelId="{B374B2E4-E2DD-41BD-9BEA-626A493BB779}" type="pres">
      <dgm:prSet presAssocID="{808A7581-12BA-40D3-8C0B-F582319D7655}" presName="fgShape" presStyleLbl="fgShp" presStyleIdx="0" presStyleCnt="1" custLinFactNeighborX="898" custLinFactNeighborY="39028"/>
      <dgm:spPr>
        <a:solidFill>
          <a:schemeClr val="accent1">
            <a:lumMod val="50000"/>
          </a:schemeClr>
        </a:solidFill>
      </dgm:spPr>
    </dgm:pt>
    <dgm:pt modelId="{BF95F579-81D1-4A36-91A9-A6FD458B75CE}" type="pres">
      <dgm:prSet presAssocID="{808A7581-12BA-40D3-8C0B-F582319D7655}" presName="linComp" presStyleCnt="0"/>
      <dgm:spPr/>
    </dgm:pt>
    <dgm:pt modelId="{5F95A83C-2227-40B8-B50D-85DD6548F3D1}" type="pres">
      <dgm:prSet presAssocID="{90FEE10F-C7E1-4DF6-9E2A-D44E97FB1F15}" presName="compNode" presStyleCnt="0"/>
      <dgm:spPr/>
    </dgm:pt>
    <dgm:pt modelId="{76C02D10-F60D-4CB2-90AD-01DF80901564}" type="pres">
      <dgm:prSet presAssocID="{90FEE10F-C7E1-4DF6-9E2A-D44E97FB1F15}" presName="bkgdShape" presStyleLbl="node1" presStyleIdx="0" presStyleCnt="3" custLinFactNeighborX="-919" custLinFactNeighborY="207"/>
      <dgm:spPr/>
      <dgm:t>
        <a:bodyPr/>
        <a:lstStyle/>
        <a:p>
          <a:endParaRPr lang="ru-RU"/>
        </a:p>
      </dgm:t>
    </dgm:pt>
    <dgm:pt modelId="{37FC59E6-1973-44B2-A98F-0FBF80B954AC}" type="pres">
      <dgm:prSet presAssocID="{90FEE10F-C7E1-4DF6-9E2A-D44E97FB1F1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2F42A-6922-4F22-9589-2CA68F588F2C}" type="pres">
      <dgm:prSet presAssocID="{90FEE10F-C7E1-4DF6-9E2A-D44E97FB1F15}" presName="invisiNode" presStyleLbl="node1" presStyleIdx="0" presStyleCnt="3"/>
      <dgm:spPr/>
    </dgm:pt>
    <dgm:pt modelId="{445CB0C5-EAF4-49C1-9B60-04535E18DE9C}" type="pres">
      <dgm:prSet presAssocID="{90FEE10F-C7E1-4DF6-9E2A-D44E97FB1F15}" presName="imagNode" presStyleLbl="fgImgPlace1" presStyleIdx="0" presStyleCnt="3" custScaleY="70079" custLinFactNeighborX="2306" custLinFactNeighborY="-28726"/>
      <dgm:spPr/>
    </dgm:pt>
    <dgm:pt modelId="{2C729ADA-437A-47A1-A080-7EE62CC2C8CE}" type="pres">
      <dgm:prSet presAssocID="{28A85751-6F08-4A48-86D4-69CAFD375A32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9CDEEC4-A2A5-4356-A6AF-3FB1815FE3FB}" type="pres">
      <dgm:prSet presAssocID="{4D1FA1B8-C9E9-47D2-B95E-4C6F75090043}" presName="compNode" presStyleCnt="0"/>
      <dgm:spPr/>
    </dgm:pt>
    <dgm:pt modelId="{2975160C-59B2-4E01-94FF-1F60217C7D68}" type="pres">
      <dgm:prSet presAssocID="{4D1FA1B8-C9E9-47D2-B95E-4C6F75090043}" presName="bkgdShape" presStyleLbl="node1" presStyleIdx="1" presStyleCnt="3"/>
      <dgm:spPr/>
      <dgm:t>
        <a:bodyPr/>
        <a:lstStyle/>
        <a:p>
          <a:endParaRPr lang="ru-RU"/>
        </a:p>
      </dgm:t>
    </dgm:pt>
    <dgm:pt modelId="{DBCB7BD0-A7D6-491C-BF63-AD2289E50AD9}" type="pres">
      <dgm:prSet presAssocID="{4D1FA1B8-C9E9-47D2-B95E-4C6F75090043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2817FC-82AE-493E-AC3E-C87FB51085DD}" type="pres">
      <dgm:prSet presAssocID="{4D1FA1B8-C9E9-47D2-B95E-4C6F75090043}" presName="invisiNode" presStyleLbl="node1" presStyleIdx="1" presStyleCnt="3"/>
      <dgm:spPr/>
    </dgm:pt>
    <dgm:pt modelId="{AA283C2F-6AEB-4C00-9908-6BB14B9EA8F3}" type="pres">
      <dgm:prSet presAssocID="{4D1FA1B8-C9E9-47D2-B95E-4C6F75090043}" presName="imagNode" presStyleLbl="fgImgPlace1" presStyleIdx="1" presStyleCnt="3" custScaleY="65118" custLinFactNeighborX="-930" custLinFactNeighborY="-28726"/>
      <dgm:spPr/>
    </dgm:pt>
    <dgm:pt modelId="{19BDD71B-1409-422A-B78C-48A5B141BCC3}" type="pres">
      <dgm:prSet presAssocID="{97E3313A-7A33-4B9C-91E6-176E2DB1662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FAC7E82-651E-4960-B45F-0475DE44047F}" type="pres">
      <dgm:prSet presAssocID="{35E11541-FFF3-4244-8C60-B2A9D644A8A3}" presName="compNode" presStyleCnt="0"/>
      <dgm:spPr/>
    </dgm:pt>
    <dgm:pt modelId="{06396572-4B85-4E7F-958A-9E62A11F10B7}" type="pres">
      <dgm:prSet presAssocID="{35E11541-FFF3-4244-8C60-B2A9D644A8A3}" presName="bkgdShape" presStyleLbl="node1" presStyleIdx="2" presStyleCnt="3" custLinFactNeighborX="611" custLinFactNeighborY="207"/>
      <dgm:spPr/>
      <dgm:t>
        <a:bodyPr/>
        <a:lstStyle/>
        <a:p>
          <a:endParaRPr lang="ru-RU"/>
        </a:p>
      </dgm:t>
    </dgm:pt>
    <dgm:pt modelId="{F5F70869-01CC-417E-8D47-3E6704E22C25}" type="pres">
      <dgm:prSet presAssocID="{35E11541-FFF3-4244-8C60-B2A9D644A8A3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2C201-52F8-4898-9F47-90315298621A}" type="pres">
      <dgm:prSet presAssocID="{35E11541-FFF3-4244-8C60-B2A9D644A8A3}" presName="invisiNode" presStyleLbl="node1" presStyleIdx="2" presStyleCnt="3"/>
      <dgm:spPr/>
    </dgm:pt>
    <dgm:pt modelId="{8D50548B-D335-4B1D-BC55-A2F12939DD36}" type="pres">
      <dgm:prSet presAssocID="{35E11541-FFF3-4244-8C60-B2A9D644A8A3}" presName="imagNode" presStyleLbl="fgImgPlace1" presStyleIdx="2" presStyleCnt="3" custScaleY="66100" custLinFactNeighborX="-618" custLinFactNeighborY="-28726"/>
      <dgm:spPr/>
    </dgm:pt>
  </dgm:ptLst>
  <dgm:cxnLst>
    <dgm:cxn modelId="{C68B70B1-3918-45C8-841E-F0CCBEF0BCC7}" type="presOf" srcId="{4D1FA1B8-C9E9-47D2-B95E-4C6F75090043}" destId="{2975160C-59B2-4E01-94FF-1F60217C7D68}" srcOrd="0" destOrd="0" presId="urn:microsoft.com/office/officeart/2005/8/layout/hList7"/>
    <dgm:cxn modelId="{0BF9AD29-CB1C-4A1D-96E6-9547FDC94693}" type="presOf" srcId="{4D1FA1B8-C9E9-47D2-B95E-4C6F75090043}" destId="{DBCB7BD0-A7D6-491C-BF63-AD2289E50AD9}" srcOrd="1" destOrd="0" presId="urn:microsoft.com/office/officeart/2005/8/layout/hList7"/>
    <dgm:cxn modelId="{C768A485-11B0-423F-9DC6-C1177BCFABD1}" srcId="{808A7581-12BA-40D3-8C0B-F582319D7655}" destId="{90FEE10F-C7E1-4DF6-9E2A-D44E97FB1F15}" srcOrd="0" destOrd="0" parTransId="{98790576-2735-48CD-B0D0-3792DCCBFCBA}" sibTransId="{28A85751-6F08-4A48-86D4-69CAFD375A32}"/>
    <dgm:cxn modelId="{1BF07186-9215-43CF-82F0-201FF6E89101}" type="presOf" srcId="{97E3313A-7A33-4B9C-91E6-176E2DB1662F}" destId="{19BDD71B-1409-422A-B78C-48A5B141BCC3}" srcOrd="0" destOrd="0" presId="urn:microsoft.com/office/officeart/2005/8/layout/hList7"/>
    <dgm:cxn modelId="{9221433D-8FFE-4663-AAE0-EB89F9F82944}" type="presOf" srcId="{90FEE10F-C7E1-4DF6-9E2A-D44E97FB1F15}" destId="{37FC59E6-1973-44B2-A98F-0FBF80B954AC}" srcOrd="1" destOrd="0" presId="urn:microsoft.com/office/officeart/2005/8/layout/hList7"/>
    <dgm:cxn modelId="{A0C8118B-BCC3-4ED2-B3C8-034C43E54703}" type="presOf" srcId="{35E11541-FFF3-4244-8C60-B2A9D644A8A3}" destId="{06396572-4B85-4E7F-958A-9E62A11F10B7}" srcOrd="0" destOrd="0" presId="urn:microsoft.com/office/officeart/2005/8/layout/hList7"/>
    <dgm:cxn modelId="{B567FAD9-075C-48BF-B88B-BE80435D2070}" type="presOf" srcId="{28A85751-6F08-4A48-86D4-69CAFD375A32}" destId="{2C729ADA-437A-47A1-A080-7EE62CC2C8CE}" srcOrd="0" destOrd="0" presId="urn:microsoft.com/office/officeart/2005/8/layout/hList7"/>
    <dgm:cxn modelId="{94289DEA-C416-499D-BE8A-C556F548410C}" srcId="{808A7581-12BA-40D3-8C0B-F582319D7655}" destId="{35E11541-FFF3-4244-8C60-B2A9D644A8A3}" srcOrd="2" destOrd="0" parTransId="{F7242885-92AA-43AA-95E0-C5196A24573B}" sibTransId="{8A03A201-A71B-4DB1-AD18-DBB993AF19F9}"/>
    <dgm:cxn modelId="{EB3C3584-8E82-436A-8BE7-C679C9DB9DAC}" type="presOf" srcId="{808A7581-12BA-40D3-8C0B-F582319D7655}" destId="{F8E0422A-C78A-4726-BA41-D27346A0D0B4}" srcOrd="0" destOrd="0" presId="urn:microsoft.com/office/officeart/2005/8/layout/hList7"/>
    <dgm:cxn modelId="{A64FF00F-EA43-4B7D-A77D-22AA9C57088C}" type="presOf" srcId="{35E11541-FFF3-4244-8C60-B2A9D644A8A3}" destId="{F5F70869-01CC-417E-8D47-3E6704E22C25}" srcOrd="1" destOrd="0" presId="urn:microsoft.com/office/officeart/2005/8/layout/hList7"/>
    <dgm:cxn modelId="{EDD6E29C-2449-4289-964B-53892C82F5B4}" srcId="{808A7581-12BA-40D3-8C0B-F582319D7655}" destId="{4D1FA1B8-C9E9-47D2-B95E-4C6F75090043}" srcOrd="1" destOrd="0" parTransId="{4E41C4B7-F3E7-42EB-89EE-0A77C0587E1D}" sibTransId="{97E3313A-7A33-4B9C-91E6-176E2DB1662F}"/>
    <dgm:cxn modelId="{71FEEB0B-F166-4011-B08F-670430BC2F2D}" type="presOf" srcId="{90FEE10F-C7E1-4DF6-9E2A-D44E97FB1F15}" destId="{76C02D10-F60D-4CB2-90AD-01DF80901564}" srcOrd="0" destOrd="0" presId="urn:microsoft.com/office/officeart/2005/8/layout/hList7"/>
    <dgm:cxn modelId="{F107991F-4D9E-47FC-921B-B6E135167D98}" type="presParOf" srcId="{F8E0422A-C78A-4726-BA41-D27346A0D0B4}" destId="{B374B2E4-E2DD-41BD-9BEA-626A493BB779}" srcOrd="0" destOrd="0" presId="urn:microsoft.com/office/officeart/2005/8/layout/hList7"/>
    <dgm:cxn modelId="{EED23A6D-CD9F-4F0E-843A-3A30EE782939}" type="presParOf" srcId="{F8E0422A-C78A-4726-BA41-D27346A0D0B4}" destId="{BF95F579-81D1-4A36-91A9-A6FD458B75CE}" srcOrd="1" destOrd="0" presId="urn:microsoft.com/office/officeart/2005/8/layout/hList7"/>
    <dgm:cxn modelId="{11BA5F02-575B-4590-970E-64EF0FCAEB0E}" type="presParOf" srcId="{BF95F579-81D1-4A36-91A9-A6FD458B75CE}" destId="{5F95A83C-2227-40B8-B50D-85DD6548F3D1}" srcOrd="0" destOrd="0" presId="urn:microsoft.com/office/officeart/2005/8/layout/hList7"/>
    <dgm:cxn modelId="{647A3DDF-A0C5-43E1-A0F6-00D5203BA92A}" type="presParOf" srcId="{5F95A83C-2227-40B8-B50D-85DD6548F3D1}" destId="{76C02D10-F60D-4CB2-90AD-01DF80901564}" srcOrd="0" destOrd="0" presId="urn:microsoft.com/office/officeart/2005/8/layout/hList7"/>
    <dgm:cxn modelId="{DB4BA710-F254-46A4-AE5B-95BE6F1FCF63}" type="presParOf" srcId="{5F95A83C-2227-40B8-B50D-85DD6548F3D1}" destId="{37FC59E6-1973-44B2-A98F-0FBF80B954AC}" srcOrd="1" destOrd="0" presId="urn:microsoft.com/office/officeart/2005/8/layout/hList7"/>
    <dgm:cxn modelId="{5CE739AD-979C-4C26-B2CC-458D7B25186C}" type="presParOf" srcId="{5F95A83C-2227-40B8-B50D-85DD6548F3D1}" destId="{D9D2F42A-6922-4F22-9589-2CA68F588F2C}" srcOrd="2" destOrd="0" presId="urn:microsoft.com/office/officeart/2005/8/layout/hList7"/>
    <dgm:cxn modelId="{36CB4259-D047-4688-BA8D-25239367C127}" type="presParOf" srcId="{5F95A83C-2227-40B8-B50D-85DD6548F3D1}" destId="{445CB0C5-EAF4-49C1-9B60-04535E18DE9C}" srcOrd="3" destOrd="0" presId="urn:microsoft.com/office/officeart/2005/8/layout/hList7"/>
    <dgm:cxn modelId="{83CE1D46-50D5-4CB4-8DB7-83A626D95753}" type="presParOf" srcId="{BF95F579-81D1-4A36-91A9-A6FD458B75CE}" destId="{2C729ADA-437A-47A1-A080-7EE62CC2C8CE}" srcOrd="1" destOrd="0" presId="urn:microsoft.com/office/officeart/2005/8/layout/hList7"/>
    <dgm:cxn modelId="{D494B4A6-E90E-457C-A7B8-FC7848388251}" type="presParOf" srcId="{BF95F579-81D1-4A36-91A9-A6FD458B75CE}" destId="{89CDEEC4-A2A5-4356-A6AF-3FB1815FE3FB}" srcOrd="2" destOrd="0" presId="urn:microsoft.com/office/officeart/2005/8/layout/hList7"/>
    <dgm:cxn modelId="{EFAF8FA0-AB26-4098-BCCC-752B4B98E497}" type="presParOf" srcId="{89CDEEC4-A2A5-4356-A6AF-3FB1815FE3FB}" destId="{2975160C-59B2-4E01-94FF-1F60217C7D68}" srcOrd="0" destOrd="0" presId="urn:microsoft.com/office/officeart/2005/8/layout/hList7"/>
    <dgm:cxn modelId="{F97CBF2E-4A41-4A60-8FEB-C81048C65E6D}" type="presParOf" srcId="{89CDEEC4-A2A5-4356-A6AF-3FB1815FE3FB}" destId="{DBCB7BD0-A7D6-491C-BF63-AD2289E50AD9}" srcOrd="1" destOrd="0" presId="urn:microsoft.com/office/officeart/2005/8/layout/hList7"/>
    <dgm:cxn modelId="{224CA423-DEAA-4948-8672-4DBE65C1C368}" type="presParOf" srcId="{89CDEEC4-A2A5-4356-A6AF-3FB1815FE3FB}" destId="{D52817FC-82AE-493E-AC3E-C87FB51085DD}" srcOrd="2" destOrd="0" presId="urn:microsoft.com/office/officeart/2005/8/layout/hList7"/>
    <dgm:cxn modelId="{03555BF7-3965-4052-8C60-89157D7B600E}" type="presParOf" srcId="{89CDEEC4-A2A5-4356-A6AF-3FB1815FE3FB}" destId="{AA283C2F-6AEB-4C00-9908-6BB14B9EA8F3}" srcOrd="3" destOrd="0" presId="urn:microsoft.com/office/officeart/2005/8/layout/hList7"/>
    <dgm:cxn modelId="{AF822257-9707-464B-BB7A-612607C8508E}" type="presParOf" srcId="{BF95F579-81D1-4A36-91A9-A6FD458B75CE}" destId="{19BDD71B-1409-422A-B78C-48A5B141BCC3}" srcOrd="3" destOrd="0" presId="urn:microsoft.com/office/officeart/2005/8/layout/hList7"/>
    <dgm:cxn modelId="{6ADD9C10-5BC4-4AEF-BB96-33C11DA82CC9}" type="presParOf" srcId="{BF95F579-81D1-4A36-91A9-A6FD458B75CE}" destId="{3FAC7E82-651E-4960-B45F-0475DE44047F}" srcOrd="4" destOrd="0" presId="urn:microsoft.com/office/officeart/2005/8/layout/hList7"/>
    <dgm:cxn modelId="{86259A03-F521-4F94-9991-4FC552F89124}" type="presParOf" srcId="{3FAC7E82-651E-4960-B45F-0475DE44047F}" destId="{06396572-4B85-4E7F-958A-9E62A11F10B7}" srcOrd="0" destOrd="0" presId="urn:microsoft.com/office/officeart/2005/8/layout/hList7"/>
    <dgm:cxn modelId="{8E270E70-F84E-4652-8955-C1F20C6A6427}" type="presParOf" srcId="{3FAC7E82-651E-4960-B45F-0475DE44047F}" destId="{F5F70869-01CC-417E-8D47-3E6704E22C25}" srcOrd="1" destOrd="0" presId="urn:microsoft.com/office/officeart/2005/8/layout/hList7"/>
    <dgm:cxn modelId="{01093CD5-5040-4A08-8650-774FCCD666E3}" type="presParOf" srcId="{3FAC7E82-651E-4960-B45F-0475DE44047F}" destId="{F052C201-52F8-4898-9F47-90315298621A}" srcOrd="2" destOrd="0" presId="urn:microsoft.com/office/officeart/2005/8/layout/hList7"/>
    <dgm:cxn modelId="{342BE26C-B0D6-4550-9844-C76E9BE270D7}" type="presParOf" srcId="{3FAC7E82-651E-4960-B45F-0475DE44047F}" destId="{8D50548B-D335-4B1D-BC55-A2F12939DD3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E226E-1D53-4BA1-AF98-B2506D9F5A43}">
      <dsp:nvSpPr>
        <dsp:cNvPr id="0" name=""/>
        <dsp:cNvSpPr/>
      </dsp:nvSpPr>
      <dsp:spPr>
        <a:xfrm>
          <a:off x="0" y="4051256"/>
          <a:ext cx="11521279" cy="13416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/>
            <a:t>Кластер специальных профессиональных компетенций</a:t>
          </a:r>
        </a:p>
      </dsp:txBody>
      <dsp:txXfrm>
        <a:off x="0" y="4051256"/>
        <a:ext cx="11521279" cy="724486"/>
      </dsp:txXfrm>
    </dsp:sp>
    <dsp:sp modelId="{999295A4-8963-4373-B055-4B2896B4BC79}">
      <dsp:nvSpPr>
        <dsp:cNvPr id="0" name=""/>
        <dsp:cNvSpPr/>
      </dsp:nvSpPr>
      <dsp:spPr>
        <a:xfrm>
          <a:off x="0" y="4748195"/>
          <a:ext cx="2880319" cy="6171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Педагогов, работающих</a:t>
          </a:r>
          <a:r>
            <a:rPr lang="ru-RU" sz="1100" b="1" kern="1200" dirty="0"/>
            <a:t> </a:t>
          </a:r>
          <a:r>
            <a:rPr lang="ru-RU" sz="1100" b="0" kern="1200" dirty="0"/>
            <a:t>в </a:t>
          </a:r>
          <a:r>
            <a:rPr lang="ru-RU" sz="1100" b="1" kern="1200" dirty="0"/>
            <a:t>разных</a:t>
          </a:r>
          <a:r>
            <a:rPr lang="ru-RU" sz="1100" b="0" kern="1200" dirty="0"/>
            <a:t> </a:t>
          </a:r>
          <a:r>
            <a:rPr lang="ru-RU" sz="1100" b="1" kern="1200" dirty="0"/>
            <a:t>предметных областях общего образования</a:t>
          </a:r>
        </a:p>
      </dsp:txBody>
      <dsp:txXfrm>
        <a:off x="0" y="4748195"/>
        <a:ext cx="2880319" cy="617155"/>
      </dsp:txXfrm>
    </dsp:sp>
    <dsp:sp modelId="{1C8459A9-768F-4998-A994-CD6B6F32C582}">
      <dsp:nvSpPr>
        <dsp:cNvPr id="0" name=""/>
        <dsp:cNvSpPr/>
      </dsp:nvSpPr>
      <dsp:spPr>
        <a:xfrm>
          <a:off x="2880319" y="4748195"/>
          <a:ext cx="2880319" cy="6171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Педагогов, работающих в </a:t>
          </a:r>
          <a:r>
            <a:rPr lang="ru-RU" sz="1100" b="1" kern="1200" dirty="0"/>
            <a:t>разных направленностях дополнительного образования</a:t>
          </a:r>
        </a:p>
      </dsp:txBody>
      <dsp:txXfrm>
        <a:off x="2880319" y="4748195"/>
        <a:ext cx="2880319" cy="617155"/>
      </dsp:txXfrm>
    </dsp:sp>
    <dsp:sp modelId="{581B89F9-AC6A-45C7-BE6F-E7C323BA486E}">
      <dsp:nvSpPr>
        <dsp:cNvPr id="0" name=""/>
        <dsp:cNvSpPr/>
      </dsp:nvSpPr>
      <dsp:spPr>
        <a:xfrm>
          <a:off x="5760639" y="4748195"/>
          <a:ext cx="2880319" cy="6171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kern="1200" dirty="0"/>
            <a:t>Педагогов, работающих с </a:t>
          </a:r>
          <a:r>
            <a:rPr lang="ru-RU" sz="1100" b="1" kern="1200" dirty="0"/>
            <a:t>детьми разного возраста </a:t>
          </a:r>
        </a:p>
      </dsp:txBody>
      <dsp:txXfrm>
        <a:off x="5760639" y="4748195"/>
        <a:ext cx="2880319" cy="617155"/>
      </dsp:txXfrm>
    </dsp:sp>
    <dsp:sp modelId="{6CDE93F5-3902-479E-B62B-7DCFFAA72721}">
      <dsp:nvSpPr>
        <dsp:cNvPr id="0" name=""/>
        <dsp:cNvSpPr/>
      </dsp:nvSpPr>
      <dsp:spPr>
        <a:xfrm>
          <a:off x="8640959" y="4748195"/>
          <a:ext cx="2880319" cy="6171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Педагогов  </a:t>
          </a:r>
          <a:r>
            <a:rPr lang="ru-RU" sz="1100" b="1" kern="1200" dirty="0"/>
            <a:t>разных педагогических должностей</a:t>
          </a:r>
          <a:r>
            <a:rPr lang="ru-RU" sz="1100" kern="1200" dirty="0"/>
            <a:t> </a:t>
          </a:r>
        </a:p>
      </dsp:txBody>
      <dsp:txXfrm>
        <a:off x="8640959" y="4748195"/>
        <a:ext cx="2880319" cy="617155"/>
      </dsp:txXfrm>
    </dsp:sp>
    <dsp:sp modelId="{F98AE5C6-D61A-485A-B667-EC77EF05AA05}">
      <dsp:nvSpPr>
        <dsp:cNvPr id="0" name=""/>
        <dsp:cNvSpPr/>
      </dsp:nvSpPr>
      <dsp:spPr>
        <a:xfrm rot="10800000">
          <a:off x="0" y="2044034"/>
          <a:ext cx="11521279" cy="2026632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/>
            <a:t>Кластер общих профессиональных (</a:t>
          </a:r>
          <a:r>
            <a:rPr lang="ru-RU" sz="2500" b="1" kern="1200" dirty="0" err="1"/>
            <a:t>метапредмтеных</a:t>
          </a:r>
          <a:r>
            <a:rPr lang="ru-RU" sz="2500" b="1" kern="1200" dirty="0"/>
            <a:t>) компетенций</a:t>
          </a:r>
        </a:p>
      </dsp:txBody>
      <dsp:txXfrm rot="-10800000">
        <a:off x="0" y="2044034"/>
        <a:ext cx="11521279" cy="711348"/>
      </dsp:txXfrm>
    </dsp:sp>
    <dsp:sp modelId="{018AA5B9-8C73-4DFC-A2A3-E5C9B48640D1}">
      <dsp:nvSpPr>
        <dsp:cNvPr id="0" name=""/>
        <dsp:cNvSpPr/>
      </dsp:nvSpPr>
      <dsp:spPr>
        <a:xfrm>
          <a:off x="1406" y="2749897"/>
          <a:ext cx="1279829" cy="6169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Мотивирующая</a:t>
          </a:r>
        </a:p>
      </dsp:txBody>
      <dsp:txXfrm>
        <a:off x="1406" y="2749897"/>
        <a:ext cx="1279829" cy="616969"/>
      </dsp:txXfrm>
    </dsp:sp>
    <dsp:sp modelId="{959C23FB-ED73-400B-8A75-B33BF445465B}">
      <dsp:nvSpPr>
        <dsp:cNvPr id="0" name=""/>
        <dsp:cNvSpPr/>
      </dsp:nvSpPr>
      <dsp:spPr>
        <a:xfrm>
          <a:off x="1281235" y="2749897"/>
          <a:ext cx="1279829" cy="6169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Информационная</a:t>
          </a:r>
          <a:endParaRPr lang="ru-RU" sz="1200" b="1" kern="1200" dirty="0"/>
        </a:p>
      </dsp:txBody>
      <dsp:txXfrm>
        <a:off x="1281235" y="2749897"/>
        <a:ext cx="1279829" cy="616969"/>
      </dsp:txXfrm>
    </dsp:sp>
    <dsp:sp modelId="{266AA320-1B45-4F27-9134-22D62EE0ACC0}">
      <dsp:nvSpPr>
        <dsp:cNvPr id="0" name=""/>
        <dsp:cNvSpPr/>
      </dsp:nvSpPr>
      <dsp:spPr>
        <a:xfrm>
          <a:off x="2561065" y="2749897"/>
          <a:ext cx="1279829" cy="6169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Организационная</a:t>
          </a:r>
        </a:p>
      </dsp:txBody>
      <dsp:txXfrm>
        <a:off x="2561065" y="2749897"/>
        <a:ext cx="1279829" cy="616969"/>
      </dsp:txXfrm>
    </dsp:sp>
    <dsp:sp modelId="{5E48D9EE-C60E-49D6-9C10-F7B7A4B5A7CE}">
      <dsp:nvSpPr>
        <dsp:cNvPr id="0" name=""/>
        <dsp:cNvSpPr/>
      </dsp:nvSpPr>
      <dsp:spPr>
        <a:xfrm>
          <a:off x="3840895" y="2749897"/>
          <a:ext cx="1279829" cy="6169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Исследовательская</a:t>
          </a:r>
        </a:p>
      </dsp:txBody>
      <dsp:txXfrm>
        <a:off x="3840895" y="2749897"/>
        <a:ext cx="1279829" cy="616969"/>
      </dsp:txXfrm>
    </dsp:sp>
    <dsp:sp modelId="{34CA62A9-88EE-4548-90D8-7B4A9648C620}">
      <dsp:nvSpPr>
        <dsp:cNvPr id="0" name=""/>
        <dsp:cNvSpPr/>
      </dsp:nvSpPr>
      <dsp:spPr>
        <a:xfrm>
          <a:off x="5120724" y="2749897"/>
          <a:ext cx="1279829" cy="6169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Коммуникативная </a:t>
          </a:r>
        </a:p>
      </dsp:txBody>
      <dsp:txXfrm>
        <a:off x="5120724" y="2749897"/>
        <a:ext cx="1279829" cy="616969"/>
      </dsp:txXfrm>
    </dsp:sp>
    <dsp:sp modelId="{368DD746-70F3-4BC8-97AF-979985DD0E2A}">
      <dsp:nvSpPr>
        <dsp:cNvPr id="0" name=""/>
        <dsp:cNvSpPr/>
      </dsp:nvSpPr>
      <dsp:spPr>
        <a:xfrm>
          <a:off x="6400554" y="2749897"/>
          <a:ext cx="1279829" cy="6169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Методическая</a:t>
          </a:r>
        </a:p>
      </dsp:txBody>
      <dsp:txXfrm>
        <a:off x="6400554" y="2749897"/>
        <a:ext cx="1279829" cy="616969"/>
      </dsp:txXfrm>
    </dsp:sp>
    <dsp:sp modelId="{0A9ADD70-D375-434E-B8AA-F93C9F9A4807}">
      <dsp:nvSpPr>
        <dsp:cNvPr id="0" name=""/>
        <dsp:cNvSpPr/>
      </dsp:nvSpPr>
      <dsp:spPr>
        <a:xfrm>
          <a:off x="7680383" y="2749897"/>
          <a:ext cx="1279829" cy="6169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err="1" smtClean="0"/>
            <a:t>Креативная</a:t>
          </a:r>
          <a:endParaRPr lang="ru-RU" sz="1200" b="1" kern="1200" dirty="0"/>
        </a:p>
      </dsp:txBody>
      <dsp:txXfrm>
        <a:off x="7680383" y="2749897"/>
        <a:ext cx="1279829" cy="616969"/>
      </dsp:txXfrm>
    </dsp:sp>
    <dsp:sp modelId="{A180CC6B-81C8-4198-BC9E-71ECACE1EC4D}">
      <dsp:nvSpPr>
        <dsp:cNvPr id="0" name=""/>
        <dsp:cNvSpPr/>
      </dsp:nvSpPr>
      <dsp:spPr>
        <a:xfrm>
          <a:off x="8960213" y="2749897"/>
          <a:ext cx="1279829" cy="6169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err="1"/>
            <a:t>Тьюторская</a:t>
          </a:r>
          <a:endParaRPr lang="ru-RU" sz="1200" b="1" kern="1200" dirty="0"/>
        </a:p>
      </dsp:txBody>
      <dsp:txXfrm>
        <a:off x="8960213" y="2749897"/>
        <a:ext cx="1279829" cy="616969"/>
      </dsp:txXfrm>
    </dsp:sp>
    <dsp:sp modelId="{19685B47-019D-4BDF-8703-37A3D5663A83}">
      <dsp:nvSpPr>
        <dsp:cNvPr id="0" name=""/>
        <dsp:cNvSpPr/>
      </dsp:nvSpPr>
      <dsp:spPr>
        <a:xfrm>
          <a:off x="10240043" y="2749897"/>
          <a:ext cx="1279829" cy="6169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Самосовершенствования.</a:t>
          </a:r>
        </a:p>
      </dsp:txBody>
      <dsp:txXfrm>
        <a:off x="10240043" y="2749897"/>
        <a:ext cx="1279829" cy="616969"/>
      </dsp:txXfrm>
    </dsp:sp>
    <dsp:sp modelId="{2C7B0A02-137E-4673-B6AB-B3A8E45707B8}">
      <dsp:nvSpPr>
        <dsp:cNvPr id="0" name=""/>
        <dsp:cNvSpPr/>
      </dsp:nvSpPr>
      <dsp:spPr>
        <a:xfrm rot="10800000">
          <a:off x="0" y="714"/>
          <a:ext cx="11521279" cy="2063444"/>
        </a:xfrm>
        <a:prstGeom prst="upArrowCallou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/>
            <a:t>Кластер ключевых компетенций</a:t>
          </a:r>
        </a:p>
      </dsp:txBody>
      <dsp:txXfrm rot="-10800000">
        <a:off x="0" y="714"/>
        <a:ext cx="11521279" cy="724268"/>
      </dsp:txXfrm>
    </dsp:sp>
    <dsp:sp modelId="{8E89E4E0-68D2-4CAD-AE47-F7EEC431DA25}">
      <dsp:nvSpPr>
        <dsp:cNvPr id="0" name=""/>
        <dsp:cNvSpPr/>
      </dsp:nvSpPr>
      <dsp:spPr>
        <a:xfrm>
          <a:off x="0" y="724983"/>
          <a:ext cx="3836675" cy="6169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Общенаучные компетенции</a:t>
          </a:r>
        </a:p>
      </dsp:txBody>
      <dsp:txXfrm>
        <a:off x="0" y="724983"/>
        <a:ext cx="3836675" cy="616969"/>
      </dsp:txXfrm>
    </dsp:sp>
    <dsp:sp modelId="{9BCA34B9-9D4E-46E5-9C5D-6D9B610BDAD3}">
      <dsp:nvSpPr>
        <dsp:cNvPr id="0" name=""/>
        <dsp:cNvSpPr/>
      </dsp:nvSpPr>
      <dsp:spPr>
        <a:xfrm>
          <a:off x="3842301" y="724983"/>
          <a:ext cx="3836675" cy="6169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/>
            <a:t>Инструментальные компетенции</a:t>
          </a:r>
        </a:p>
      </dsp:txBody>
      <dsp:txXfrm>
        <a:off x="3842301" y="724983"/>
        <a:ext cx="3836675" cy="616969"/>
      </dsp:txXfrm>
    </dsp:sp>
    <dsp:sp modelId="{6BDD263D-139E-4D5A-B3A9-B0449A08514D}">
      <dsp:nvSpPr>
        <dsp:cNvPr id="0" name=""/>
        <dsp:cNvSpPr/>
      </dsp:nvSpPr>
      <dsp:spPr>
        <a:xfrm>
          <a:off x="7678977" y="724983"/>
          <a:ext cx="3836675" cy="6169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Социально-личностные и общекультурные </a:t>
          </a:r>
          <a:r>
            <a:rPr lang="ru-RU" sz="1400" b="1" kern="1200" dirty="0" err="1"/>
            <a:t>кометенции</a:t>
          </a:r>
          <a:endParaRPr lang="ru-RU" sz="1400" b="1" kern="1200" dirty="0"/>
        </a:p>
      </dsp:txBody>
      <dsp:txXfrm>
        <a:off x="7678977" y="724983"/>
        <a:ext cx="3836675" cy="61696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D810D6-33B3-4C8C-8EF1-D3209C5E99DB}">
      <dsp:nvSpPr>
        <dsp:cNvPr id="0" name=""/>
        <dsp:cNvSpPr/>
      </dsp:nvSpPr>
      <dsp:spPr>
        <a:xfrm>
          <a:off x="2099470" y="64111"/>
          <a:ext cx="2985629" cy="29856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Когнитивный компонент</a:t>
          </a:r>
        </a:p>
      </dsp:txBody>
      <dsp:txXfrm>
        <a:off x="2497554" y="586596"/>
        <a:ext cx="2189461" cy="1343533"/>
      </dsp:txXfrm>
    </dsp:sp>
    <dsp:sp modelId="{72AFD413-A1C2-4F4E-8753-E31AE49D7606}">
      <dsp:nvSpPr>
        <dsp:cNvPr id="0" name=""/>
        <dsp:cNvSpPr/>
      </dsp:nvSpPr>
      <dsp:spPr>
        <a:xfrm>
          <a:off x="3176785" y="1928218"/>
          <a:ext cx="2985629" cy="29856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Поведенческий компонент</a:t>
          </a:r>
        </a:p>
      </dsp:txBody>
      <dsp:txXfrm>
        <a:off x="4089890" y="2699506"/>
        <a:ext cx="1791377" cy="1642096"/>
      </dsp:txXfrm>
    </dsp:sp>
    <dsp:sp modelId="{1C251984-2DB8-47F1-BD7E-0CE3B0BA72D7}">
      <dsp:nvSpPr>
        <dsp:cNvPr id="0" name=""/>
        <dsp:cNvSpPr/>
      </dsp:nvSpPr>
      <dsp:spPr>
        <a:xfrm>
          <a:off x="1022156" y="1928218"/>
          <a:ext cx="2985629" cy="298562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Ценностный компонент</a:t>
          </a:r>
        </a:p>
      </dsp:txBody>
      <dsp:txXfrm>
        <a:off x="1303302" y="2699506"/>
        <a:ext cx="1791377" cy="16420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C02D10-F60D-4CB2-90AD-01DF80901564}">
      <dsp:nvSpPr>
        <dsp:cNvPr id="0" name=""/>
        <dsp:cNvSpPr/>
      </dsp:nvSpPr>
      <dsp:spPr>
        <a:xfrm>
          <a:off x="0" y="0"/>
          <a:ext cx="3891991" cy="5149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 Демонстрирует высокий уровень  владения различными аспектами коммуникации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2. Имеет примеры успешного взаимодействия с различными группами детей и взрослых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3. Использует в работе различные средства коммуникации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4. Демонстрирует способность принимать во внимание взгляды, цели и особенности разных категорий детей</a:t>
          </a:r>
          <a:endParaRPr lang="ru-RU" sz="1600" kern="1200" dirty="0"/>
        </a:p>
      </dsp:txBody>
      <dsp:txXfrm>
        <a:off x="0" y="2059802"/>
        <a:ext cx="3891991" cy="2059802"/>
      </dsp:txXfrm>
    </dsp:sp>
    <dsp:sp modelId="{445CB0C5-EAF4-49C1-9B60-04535E18DE9C}">
      <dsp:nvSpPr>
        <dsp:cNvPr id="0" name=""/>
        <dsp:cNvSpPr/>
      </dsp:nvSpPr>
      <dsp:spPr>
        <a:xfrm>
          <a:off x="1091653" y="297489"/>
          <a:ext cx="1714785" cy="1201704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975160C-59B2-4E01-94FF-1F60217C7D68}">
      <dsp:nvSpPr>
        <dsp:cNvPr id="0" name=""/>
        <dsp:cNvSpPr/>
      </dsp:nvSpPr>
      <dsp:spPr>
        <a:xfrm>
          <a:off x="4011252" y="0"/>
          <a:ext cx="3891991" cy="5149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 Не умеет ставить задачи высокого уровня, выходящие за рамки констатации и передачи информации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2. Использует убеждение в качестве основного средства коммуникативного воздействия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3. Не умеет управлять процессом коммуникации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4.  Недостаточный опыт взаимодействия с талантливыми детьми разного возраста</a:t>
          </a:r>
          <a:endParaRPr lang="ru-RU" sz="1600" b="1" kern="1200" dirty="0"/>
        </a:p>
      </dsp:txBody>
      <dsp:txXfrm>
        <a:off x="4011252" y="2059802"/>
        <a:ext cx="3891991" cy="2059802"/>
      </dsp:txXfrm>
    </dsp:sp>
    <dsp:sp modelId="{AA283C2F-6AEB-4C00-9908-6BB14B9EA8F3}">
      <dsp:nvSpPr>
        <dsp:cNvPr id="0" name=""/>
        <dsp:cNvSpPr/>
      </dsp:nvSpPr>
      <dsp:spPr>
        <a:xfrm>
          <a:off x="5083222" y="340025"/>
          <a:ext cx="1714785" cy="1116633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6396572-4B85-4E7F-958A-9E62A11F10B7}">
      <dsp:nvSpPr>
        <dsp:cNvPr id="0" name=""/>
        <dsp:cNvSpPr/>
      </dsp:nvSpPr>
      <dsp:spPr>
        <a:xfrm>
          <a:off x="8022504" y="0"/>
          <a:ext cx="3891991" cy="5149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1. Коммуникативный тренинг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2. Групповая дискуссия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3. Дебаты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4. Ролевые игры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5. Практикум эффективных коммуникаций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8022504" y="2059802"/>
        <a:ext cx="3891991" cy="2059802"/>
      </dsp:txXfrm>
    </dsp:sp>
    <dsp:sp modelId="{8D50548B-D335-4B1D-BC55-A2F12939DD36}">
      <dsp:nvSpPr>
        <dsp:cNvPr id="0" name=""/>
        <dsp:cNvSpPr/>
      </dsp:nvSpPr>
      <dsp:spPr>
        <a:xfrm>
          <a:off x="9098008" y="333817"/>
          <a:ext cx="1714785" cy="1133472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374B2E4-E2DD-41BD-9BEA-626A493BB779}">
      <dsp:nvSpPr>
        <dsp:cNvPr id="0" name=""/>
        <dsp:cNvSpPr/>
      </dsp:nvSpPr>
      <dsp:spPr>
        <a:xfrm>
          <a:off x="575012" y="4377079"/>
          <a:ext cx="10961336" cy="772425"/>
        </a:xfrm>
        <a:prstGeom prst="leftRightArrow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C02D10-F60D-4CB2-90AD-01DF80901564}">
      <dsp:nvSpPr>
        <dsp:cNvPr id="0" name=""/>
        <dsp:cNvSpPr/>
      </dsp:nvSpPr>
      <dsp:spPr>
        <a:xfrm>
          <a:off x="0" y="0"/>
          <a:ext cx="3883074" cy="5149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 Демонстрирует технологии сопровождения исследовательской деятельности  детей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2. Использует в работе технологии поиска и привлечения ресурсов, в том числе, рецензентов и экспертов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3. Выявляет проблемы, возникающие у талантливых детей и молодежи при проведении исследований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4. Оценивает результаты исследовательской деятельности детей, делает выводы и дает практические рекомендации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0" y="2059802"/>
        <a:ext cx="3883074" cy="2059802"/>
      </dsp:txXfrm>
    </dsp:sp>
    <dsp:sp modelId="{445CB0C5-EAF4-49C1-9B60-04535E18DE9C}">
      <dsp:nvSpPr>
        <dsp:cNvPr id="0" name=""/>
        <dsp:cNvSpPr/>
      </dsp:nvSpPr>
      <dsp:spPr>
        <a:xfrm>
          <a:off x="1126183" y="93979"/>
          <a:ext cx="1714785" cy="1201704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975160C-59B2-4E01-94FF-1F60217C7D68}">
      <dsp:nvSpPr>
        <dsp:cNvPr id="0" name=""/>
        <dsp:cNvSpPr/>
      </dsp:nvSpPr>
      <dsp:spPr>
        <a:xfrm>
          <a:off x="4002062" y="0"/>
          <a:ext cx="3883074" cy="5149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 Не умеют находить, достаточные для исследовательской деятельности, ресурсы (в </a:t>
          </a:r>
          <a:r>
            <a:rPr lang="ru-RU" sz="1600" b="1" kern="1200" dirty="0" err="1" smtClean="0"/>
            <a:t>т.ч</a:t>
          </a:r>
          <a:r>
            <a:rPr lang="ru-RU" sz="1600" b="1" kern="1200" dirty="0" smtClean="0"/>
            <a:t>. Инвесторов)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2.Недостаточно владеют современным оборудованием и </a:t>
          </a:r>
          <a:r>
            <a:rPr lang="ru-RU" sz="1600" b="1" kern="1200" dirty="0" err="1" smtClean="0"/>
            <a:t>техносферными</a:t>
          </a:r>
          <a:r>
            <a:rPr lang="ru-RU" sz="1600" b="1" kern="1200" dirty="0" smtClean="0"/>
            <a:t> технологиями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3. Не  умеют организовать исследовательские лаборатории обучающихся </a:t>
          </a:r>
          <a:endParaRPr lang="ru-RU" sz="1600" b="1" kern="1200" dirty="0"/>
        </a:p>
      </dsp:txBody>
      <dsp:txXfrm>
        <a:off x="4002062" y="2059802"/>
        <a:ext cx="3883074" cy="2059802"/>
      </dsp:txXfrm>
    </dsp:sp>
    <dsp:sp modelId="{AA283C2F-6AEB-4C00-9908-6BB14B9EA8F3}">
      <dsp:nvSpPr>
        <dsp:cNvPr id="0" name=""/>
        <dsp:cNvSpPr/>
      </dsp:nvSpPr>
      <dsp:spPr>
        <a:xfrm>
          <a:off x="5070259" y="141487"/>
          <a:ext cx="1714785" cy="1116633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6396572-4B85-4E7F-958A-9E62A11F10B7}">
      <dsp:nvSpPr>
        <dsp:cNvPr id="0" name=""/>
        <dsp:cNvSpPr/>
      </dsp:nvSpPr>
      <dsp:spPr>
        <a:xfrm>
          <a:off x="8004125" y="0"/>
          <a:ext cx="3883074" cy="5149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1. Деловая игра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2. Мозговой штурм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3. Кейс-</a:t>
          </a:r>
          <a:r>
            <a:rPr lang="ru-RU" sz="2000" b="1" kern="1200" dirty="0" err="1" smtClean="0"/>
            <a:t>стади</a:t>
          </a:r>
          <a:r>
            <a:rPr lang="ru-RU" sz="2000" b="1" kern="1200" dirty="0" smtClean="0"/>
            <a:t> (на решение исследовательских проблем)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4. Проектный метод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5. Проблемная лаборатория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8004125" y="2059802"/>
        <a:ext cx="3883074" cy="2059802"/>
      </dsp:txXfrm>
    </dsp:sp>
    <dsp:sp modelId="{8D50548B-D335-4B1D-BC55-A2F12939DD36}">
      <dsp:nvSpPr>
        <dsp:cNvPr id="0" name=""/>
        <dsp:cNvSpPr/>
      </dsp:nvSpPr>
      <dsp:spPr>
        <a:xfrm>
          <a:off x="9075176" y="171581"/>
          <a:ext cx="1714785" cy="1133472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374B2E4-E2DD-41BD-9BEA-626A493BB779}">
      <dsp:nvSpPr>
        <dsp:cNvPr id="0" name=""/>
        <dsp:cNvSpPr/>
      </dsp:nvSpPr>
      <dsp:spPr>
        <a:xfrm>
          <a:off x="573695" y="4377079"/>
          <a:ext cx="10936223" cy="772425"/>
        </a:xfrm>
        <a:prstGeom prst="leftRightArrow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C02D10-F60D-4CB2-90AD-01DF80901564}">
      <dsp:nvSpPr>
        <dsp:cNvPr id="0" name=""/>
        <dsp:cNvSpPr/>
      </dsp:nvSpPr>
      <dsp:spPr>
        <a:xfrm>
          <a:off x="0" y="0"/>
          <a:ext cx="3900907" cy="5149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1.Применяет знания об интересах и потребностях талантливых обучающихся в подборе форм и методов работы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2. Формирует позитивную мотивацию талантливых обучающихся к образовательной деятельности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3. Использует приемы создания ситуаций, обеспечивающих успех в образовательной деятельности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4.  Применяет способы педагогического оценивания результатов и достижений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0" y="2059802"/>
        <a:ext cx="3900907" cy="2059802"/>
      </dsp:txXfrm>
    </dsp:sp>
    <dsp:sp modelId="{445CB0C5-EAF4-49C1-9B60-04535E18DE9C}">
      <dsp:nvSpPr>
        <dsp:cNvPr id="0" name=""/>
        <dsp:cNvSpPr/>
      </dsp:nvSpPr>
      <dsp:spPr>
        <a:xfrm>
          <a:off x="1131956" y="72921"/>
          <a:ext cx="1714785" cy="1201704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975160C-59B2-4E01-94FF-1F60217C7D68}">
      <dsp:nvSpPr>
        <dsp:cNvPr id="0" name=""/>
        <dsp:cNvSpPr/>
      </dsp:nvSpPr>
      <dsp:spPr>
        <a:xfrm>
          <a:off x="4020442" y="0"/>
          <a:ext cx="3900907" cy="5149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1. Слабо владеют технологией целеполагания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2. Недостаточно владеют способами вовлечения детей в дополнительные формы познания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3. Не умеют составить с детьми индивидуальный образовательный маршрут в соответствии с их потребностями и интересами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 </a:t>
          </a:r>
          <a:endParaRPr lang="ru-RU" sz="1600" b="1" kern="1200" dirty="0"/>
        </a:p>
      </dsp:txBody>
      <dsp:txXfrm>
        <a:off x="4020442" y="2059802"/>
        <a:ext cx="3900907" cy="2059802"/>
      </dsp:txXfrm>
    </dsp:sp>
    <dsp:sp modelId="{AA283C2F-6AEB-4C00-9908-6BB14B9EA8F3}">
      <dsp:nvSpPr>
        <dsp:cNvPr id="0" name=""/>
        <dsp:cNvSpPr/>
      </dsp:nvSpPr>
      <dsp:spPr>
        <a:xfrm>
          <a:off x="5097555" y="115456"/>
          <a:ext cx="1714785" cy="1116633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6396572-4B85-4E7F-958A-9E62A11F10B7}">
      <dsp:nvSpPr>
        <dsp:cNvPr id="0" name=""/>
        <dsp:cNvSpPr/>
      </dsp:nvSpPr>
      <dsp:spPr>
        <a:xfrm>
          <a:off x="8040884" y="0"/>
          <a:ext cx="3900907" cy="5149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1. Кейс «Мотивация - путь к одаренности»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2. Тренинг целеполагания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3. Рефлексивные методы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8040884" y="2059802"/>
        <a:ext cx="3900907" cy="2059802"/>
      </dsp:txXfrm>
    </dsp:sp>
    <dsp:sp modelId="{8D50548B-D335-4B1D-BC55-A2F12939DD36}">
      <dsp:nvSpPr>
        <dsp:cNvPr id="0" name=""/>
        <dsp:cNvSpPr/>
      </dsp:nvSpPr>
      <dsp:spPr>
        <a:xfrm>
          <a:off x="9120840" y="107037"/>
          <a:ext cx="1714785" cy="1133472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B374B2E4-E2DD-41BD-9BEA-626A493BB779}">
      <dsp:nvSpPr>
        <dsp:cNvPr id="0" name=""/>
        <dsp:cNvSpPr/>
      </dsp:nvSpPr>
      <dsp:spPr>
        <a:xfrm>
          <a:off x="576329" y="4377079"/>
          <a:ext cx="10986448" cy="772425"/>
        </a:xfrm>
        <a:prstGeom prst="leftRightArrow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25C34-00D1-43BC-B2D8-3D3E8D785DDF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ED3B5-1EDE-484A-8F84-83B3D3A370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306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38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48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332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51" y="228600"/>
            <a:ext cx="9988549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2000251" y="1524000"/>
            <a:ext cx="9988549" cy="471487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4268C-4184-4361-8CBC-F9833FD2C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28128"/>
      </p:ext>
    </p:extLst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29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5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12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90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9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36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7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9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t>22.03.2018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33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sting.iro.yar.ru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0" y="32930"/>
            <a:ext cx="12105939" cy="192496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55833" y="1996522"/>
            <a:ext cx="9753600" cy="304698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A52C36"/>
                </a:solidFill>
              </a:rPr>
              <a:t>Формирование и оценка </a:t>
            </a:r>
            <a:r>
              <a:rPr lang="ru-RU" sz="4800" b="1" dirty="0" err="1">
                <a:solidFill>
                  <a:srgbClr val="A52C36"/>
                </a:solidFill>
              </a:rPr>
              <a:t>метапредметных</a:t>
            </a:r>
            <a:r>
              <a:rPr lang="ru-RU" sz="4800" b="1" dirty="0">
                <a:solidFill>
                  <a:srgbClr val="A52C36"/>
                </a:solidFill>
              </a:rPr>
              <a:t> компетенций педагогов, работающих с одаренными детьми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954923" y="5386443"/>
            <a:ext cx="8555421" cy="10156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Золотарева Ангелина Викторовна, ректор ГАУ ДПО Ярославской области «Институт развития образования</a:t>
            </a:r>
            <a:r>
              <a:rPr lang="ru-RU" sz="2000" b="1" dirty="0" smtClean="0">
                <a:solidFill>
                  <a:srgbClr val="0070C0"/>
                </a:solidFill>
              </a:rPr>
              <a:t>»</a:t>
            </a:r>
          </a:p>
          <a:p>
            <a:pPr algn="ctr"/>
            <a:r>
              <a:rPr lang="ru-RU" sz="2000" b="1" dirty="0">
                <a:solidFill>
                  <a:srgbClr val="0070C0"/>
                </a:solidFill>
              </a:rPr>
              <a:t>д</a:t>
            </a:r>
            <a:r>
              <a:rPr lang="ru-RU" sz="2000" b="1" dirty="0" smtClean="0">
                <a:solidFill>
                  <a:srgbClr val="0070C0"/>
                </a:solidFill>
              </a:rPr>
              <a:t>октор педагогических наук, профессор</a:t>
            </a:r>
            <a:endParaRPr 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66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106325"/>
            <a:ext cx="10515600" cy="74439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rgbClr val="A52D36"/>
                </a:solidFill>
                <a:latin typeface="+mn-lt"/>
              </a:rPr>
              <a:t>Коммуникативная </a:t>
            </a:r>
            <a:r>
              <a:rPr lang="ru-RU" sz="3200" b="1" dirty="0" smtClean="0">
                <a:solidFill>
                  <a:srgbClr val="A52D36"/>
                </a:solidFill>
                <a:latin typeface="+mn-lt"/>
              </a:rPr>
              <a:t>компетентность педагога</a:t>
            </a:r>
            <a:endParaRPr lang="ru-RU" sz="3200" b="1" dirty="0">
              <a:solidFill>
                <a:srgbClr val="A52D36"/>
              </a:solidFill>
              <a:latin typeface="+mn-lt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25490438"/>
              </p:ext>
            </p:extLst>
          </p:nvPr>
        </p:nvGraphicFramePr>
        <p:xfrm>
          <a:off x="109182" y="988828"/>
          <a:ext cx="11914496" cy="5149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05469" y="1691806"/>
            <a:ext cx="1951630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Компетенции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99320" y="1662606"/>
            <a:ext cx="1788334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Дефициты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01445" y="1662606"/>
            <a:ext cx="1757707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Технологии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186" y="5439972"/>
            <a:ext cx="12192000" cy="141802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" y="1"/>
            <a:ext cx="1009933" cy="100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1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106325"/>
            <a:ext cx="10515600" cy="74439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A52D36"/>
                </a:solidFill>
                <a:latin typeface="+mn-lt"/>
              </a:rPr>
              <a:t>Исследовательская компетентность педагога</a:t>
            </a:r>
            <a:endParaRPr lang="ru-RU" sz="3200" b="1" dirty="0">
              <a:solidFill>
                <a:srgbClr val="A52D36"/>
              </a:solidFill>
              <a:latin typeface="+mn-lt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13270479"/>
              </p:ext>
            </p:extLst>
          </p:nvPr>
        </p:nvGraphicFramePr>
        <p:xfrm>
          <a:off x="122830" y="988828"/>
          <a:ext cx="11887200" cy="5149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69242" y="1488576"/>
            <a:ext cx="1782302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Компетенции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99320" y="1527098"/>
            <a:ext cx="1761037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Дефициты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01446" y="1527098"/>
            <a:ext cx="1757706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Технологии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" y="1"/>
            <a:ext cx="1009933" cy="100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93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838200" y="106325"/>
            <a:ext cx="10515600" cy="74439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A52D36"/>
                </a:solidFill>
                <a:latin typeface="+mn-lt"/>
              </a:rPr>
              <a:t>Мотивирующая компетентность педагога</a:t>
            </a:r>
            <a:endParaRPr lang="ru-RU" sz="3200" b="1" dirty="0">
              <a:solidFill>
                <a:srgbClr val="A52D36"/>
              </a:solidFill>
              <a:latin typeface="+mn-lt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61869455"/>
              </p:ext>
            </p:extLst>
          </p:nvPr>
        </p:nvGraphicFramePr>
        <p:xfrm>
          <a:off x="109181" y="988828"/>
          <a:ext cx="11941792" cy="5149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69242" y="1492921"/>
            <a:ext cx="1782302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Компетенции</a:t>
            </a:r>
            <a:r>
              <a:rPr lang="ru-RU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endParaRPr lang="ru-RU" sz="2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99320" y="1462551"/>
            <a:ext cx="1788334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Дефициты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12239" y="1492921"/>
            <a:ext cx="1841969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Технологии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" y="1"/>
            <a:ext cx="1009933" cy="100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92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-2857"/>
            <a:ext cx="10515600" cy="74439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A52D36"/>
                </a:solidFill>
                <a:latin typeface="+mn-lt"/>
              </a:rPr>
              <a:t>Креативная компетентность педагога</a:t>
            </a:r>
            <a:endParaRPr lang="ru-RU" sz="3200" b="1" dirty="0">
              <a:solidFill>
                <a:srgbClr val="A52D36"/>
              </a:solidFill>
              <a:latin typeface="+mn-lt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898566979"/>
              </p:ext>
            </p:extLst>
          </p:nvPr>
        </p:nvGraphicFramePr>
        <p:xfrm>
          <a:off x="109181" y="988828"/>
          <a:ext cx="11928144" cy="5149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55594" y="1462551"/>
            <a:ext cx="1795950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Компетенции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99320" y="1462551"/>
            <a:ext cx="1774686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Дефициты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01444" y="1462551"/>
            <a:ext cx="1798652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Технологии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" y="1"/>
            <a:ext cx="1009933" cy="100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106325"/>
            <a:ext cx="10515600" cy="74439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rgbClr val="A52D36"/>
                </a:solidFill>
                <a:latin typeface="+mn-lt"/>
              </a:rPr>
              <a:t>Организаторская</a:t>
            </a:r>
            <a:r>
              <a:rPr lang="ru-RU" sz="3200" dirty="0">
                <a:solidFill>
                  <a:srgbClr val="A52D36"/>
                </a:solidFill>
                <a:latin typeface="+mn-lt"/>
              </a:rPr>
              <a:t> </a:t>
            </a:r>
            <a:r>
              <a:rPr lang="ru-RU" sz="3200" b="1" dirty="0" smtClean="0">
                <a:solidFill>
                  <a:srgbClr val="A52D36"/>
                </a:solidFill>
                <a:latin typeface="+mn-lt"/>
              </a:rPr>
              <a:t>компетентность педагога</a:t>
            </a:r>
            <a:endParaRPr lang="ru-RU" sz="3200" b="1" dirty="0">
              <a:solidFill>
                <a:srgbClr val="A52D36"/>
              </a:solidFill>
              <a:latin typeface="+mn-lt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462518302"/>
              </p:ext>
            </p:extLst>
          </p:nvPr>
        </p:nvGraphicFramePr>
        <p:xfrm>
          <a:off x="150124" y="988828"/>
          <a:ext cx="11873553" cy="5149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82890" y="1462551"/>
            <a:ext cx="1768654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Компетенции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1462551"/>
            <a:ext cx="1828799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Дефициты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98592" y="1462551"/>
            <a:ext cx="1773730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Технологии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" y="1"/>
            <a:ext cx="1009933" cy="100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90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106325"/>
            <a:ext cx="10515600" cy="74439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A52D36"/>
                </a:solidFill>
                <a:latin typeface="+mn-lt"/>
              </a:rPr>
              <a:t>Информационная компетентность педагога</a:t>
            </a:r>
            <a:endParaRPr lang="ru-RU" sz="3200" b="1" dirty="0">
              <a:solidFill>
                <a:srgbClr val="A52D36"/>
              </a:solidFill>
              <a:latin typeface="+mn-lt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36424633"/>
              </p:ext>
            </p:extLst>
          </p:nvPr>
        </p:nvGraphicFramePr>
        <p:xfrm>
          <a:off x="122830" y="988828"/>
          <a:ext cx="11887200" cy="5149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82890" y="1462551"/>
            <a:ext cx="1768654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Компетенции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1462551"/>
            <a:ext cx="1828799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Дефициты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1" y="1478439"/>
            <a:ext cx="1760082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Технологии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" y="1"/>
            <a:ext cx="1009933" cy="100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6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106325"/>
            <a:ext cx="10515600" cy="74439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err="1" smtClean="0">
                <a:solidFill>
                  <a:srgbClr val="A52D36"/>
                </a:solidFill>
                <a:latin typeface="+mn-lt"/>
              </a:rPr>
              <a:t>Тьюторская</a:t>
            </a:r>
            <a:r>
              <a:rPr lang="ru-RU" sz="3200" b="1" dirty="0" smtClean="0">
                <a:solidFill>
                  <a:srgbClr val="A52D36"/>
                </a:solidFill>
                <a:latin typeface="+mn-lt"/>
              </a:rPr>
              <a:t> компетентность педагога</a:t>
            </a:r>
            <a:endParaRPr lang="ru-RU" sz="3200" b="1" dirty="0">
              <a:solidFill>
                <a:srgbClr val="A52D36"/>
              </a:solidFill>
              <a:latin typeface="+mn-lt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45540229"/>
              </p:ext>
            </p:extLst>
          </p:nvPr>
        </p:nvGraphicFramePr>
        <p:xfrm>
          <a:off x="109182" y="988828"/>
          <a:ext cx="11887200" cy="5149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69242" y="1462551"/>
            <a:ext cx="1782302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Компетенции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424" y="1462551"/>
            <a:ext cx="1815151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Дефициты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30352" y="1462551"/>
            <a:ext cx="1746435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Технологии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" y="1"/>
            <a:ext cx="1009933" cy="100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02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38200" y="106325"/>
            <a:ext cx="10515600" cy="74439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rgbClr val="A52D36"/>
                </a:solidFill>
                <a:latin typeface="+mn-lt"/>
              </a:rPr>
              <a:t>К</a:t>
            </a:r>
            <a:r>
              <a:rPr lang="ru-RU" sz="3200" b="1" dirty="0" smtClean="0">
                <a:solidFill>
                  <a:srgbClr val="A52D36"/>
                </a:solidFill>
                <a:latin typeface="+mn-lt"/>
              </a:rPr>
              <a:t>омпетентность самосовершенствования педагога</a:t>
            </a:r>
            <a:endParaRPr lang="ru-RU" sz="3200" b="1" dirty="0">
              <a:solidFill>
                <a:srgbClr val="A52D36"/>
              </a:solidFill>
              <a:latin typeface="+mn-lt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657874147"/>
              </p:ext>
            </p:extLst>
          </p:nvPr>
        </p:nvGraphicFramePr>
        <p:xfrm>
          <a:off x="136477" y="988828"/>
          <a:ext cx="11859905" cy="5149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69242" y="1462551"/>
            <a:ext cx="1782302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Компетенции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424" y="1437496"/>
            <a:ext cx="1815151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Дефициты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25646" y="1462551"/>
            <a:ext cx="1746435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Технологии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9972"/>
            <a:ext cx="12192000" cy="141802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" y="1"/>
            <a:ext cx="1009933" cy="1009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16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500" y="2863229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+mn-lt"/>
              </a:rPr>
              <a:t>Благодарю за внимание !</a:t>
            </a:r>
            <a:endParaRPr lang="ru-RU" b="1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3872" y="343235"/>
            <a:ext cx="10360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30359" y="5090474"/>
            <a:ext cx="48202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A52C36"/>
                </a:solidFill>
              </a:rPr>
              <a:t>Контактная информация:</a:t>
            </a:r>
          </a:p>
          <a:p>
            <a:r>
              <a:rPr lang="ru-RU" sz="2000" b="1" dirty="0" smtClean="0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r>
              <a:rPr lang="ru-RU" sz="2000" b="1" dirty="0" smtClean="0">
                <a:solidFill>
                  <a:srgbClr val="A52C36"/>
                </a:solidFill>
              </a:rPr>
              <a:t>Тел.: +7 (4852) 21-06-83 </a:t>
            </a:r>
          </a:p>
          <a:p>
            <a:r>
              <a:rPr lang="ru-RU" sz="2000" b="1" dirty="0" smtClean="0">
                <a:solidFill>
                  <a:srgbClr val="A52C36"/>
                </a:solidFill>
              </a:rPr>
              <a:t>Сайт: </a:t>
            </a:r>
            <a:r>
              <a:rPr lang="en-US" sz="2000" b="1" dirty="0" smtClean="0">
                <a:solidFill>
                  <a:srgbClr val="A32D35"/>
                </a:solidFill>
                <a:hlinkClick r:id="rId3"/>
              </a:rPr>
              <a:t>www.iro.yar.ru</a:t>
            </a:r>
            <a:endParaRPr lang="en-US" sz="2000" b="1" dirty="0" smtClean="0">
              <a:solidFill>
                <a:srgbClr val="A32D35"/>
              </a:solidFill>
            </a:endParaRPr>
          </a:p>
          <a:p>
            <a:r>
              <a:rPr lang="en-US" sz="2000" b="1" dirty="0" smtClean="0">
                <a:solidFill>
                  <a:srgbClr val="A52C36"/>
                </a:solidFill>
              </a:rPr>
              <a:t>E-mail</a:t>
            </a:r>
            <a:r>
              <a:rPr lang="ru-RU" sz="2000" b="1" dirty="0" smtClean="0">
                <a:solidFill>
                  <a:srgbClr val="A52C36"/>
                </a:solidFill>
              </a:rPr>
              <a:t>: </a:t>
            </a:r>
            <a:r>
              <a:rPr lang="en-US" sz="2000" b="1" dirty="0" smtClean="0">
                <a:solidFill>
                  <a:srgbClr val="A52C36"/>
                </a:solidFill>
              </a:rPr>
              <a:t>rcnit@iro.yar.ru</a:t>
            </a:r>
            <a:endParaRPr lang="ru-RU" sz="2000" b="1" dirty="0">
              <a:solidFill>
                <a:srgbClr val="A52C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9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5273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Кластерная модель профессиональных  компетенций педагога, работающего с одаренными детьми</a:t>
            </a:r>
            <a:endParaRPr lang="ru-RU" sz="32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35361" y="1052736"/>
          <a:ext cx="11521279" cy="5392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757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9818" y="0"/>
            <a:ext cx="11162369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Структура компетентности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11304209"/>
              </p:ext>
            </p:extLst>
          </p:nvPr>
        </p:nvGraphicFramePr>
        <p:xfrm>
          <a:off x="-600317" y="948872"/>
          <a:ext cx="7184571" cy="4976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35" name="AutoShape 11"/>
          <p:cNvSpPr>
            <a:spLocks noChangeArrowheads="1"/>
          </p:cNvSpPr>
          <p:nvPr/>
        </p:nvSpPr>
        <p:spPr bwMode="auto">
          <a:xfrm rot="6993903">
            <a:off x="142979" y="2044089"/>
            <a:ext cx="1937075" cy="1324390"/>
          </a:xfrm>
          <a:prstGeom prst="curvedUpArrow">
            <a:avLst>
              <a:gd name="adj1" fmla="val 28212"/>
              <a:gd name="adj2" fmla="val 56425"/>
              <a:gd name="adj3" fmla="val 33333"/>
            </a:avLst>
          </a:prstGeom>
          <a:solidFill>
            <a:srgbClr val="D35F6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1959428" y="5047116"/>
            <a:ext cx="2446317" cy="1150937"/>
          </a:xfrm>
          <a:prstGeom prst="curvedUpArrow">
            <a:avLst>
              <a:gd name="adj1" fmla="val 30501"/>
              <a:gd name="adj2" fmla="val 85076"/>
              <a:gd name="adj3" fmla="val 33333"/>
            </a:avLst>
          </a:prstGeom>
          <a:solidFill>
            <a:srgbClr val="D35F6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7" name="AutoShape 13"/>
          <p:cNvSpPr>
            <a:spLocks noChangeArrowheads="1"/>
          </p:cNvSpPr>
          <p:nvPr/>
        </p:nvSpPr>
        <p:spPr bwMode="auto">
          <a:xfrm rot="9038100">
            <a:off x="4182173" y="1409069"/>
            <a:ext cx="1380113" cy="2065201"/>
          </a:xfrm>
          <a:prstGeom prst="curvedRightArrow">
            <a:avLst>
              <a:gd name="adj1" fmla="val 21734"/>
              <a:gd name="adj2" fmla="val 86630"/>
              <a:gd name="adj3" fmla="val 33377"/>
            </a:avLst>
          </a:prstGeom>
          <a:solidFill>
            <a:srgbClr val="D35F6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210793" y="1012979"/>
            <a:ext cx="5981205" cy="533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ru-RU" sz="1800" b="1" i="1" dirty="0" smtClean="0">
                <a:solidFill>
                  <a:schemeClr val="hlink"/>
                </a:solidFill>
              </a:rPr>
              <a:t>Когнитивный компонент компетентности</a:t>
            </a:r>
            <a:r>
              <a:rPr lang="ru-RU" sz="1800" b="1" dirty="0" smtClean="0"/>
              <a:t> – это</a:t>
            </a:r>
            <a:r>
              <a:rPr lang="ru-RU" sz="1800" b="1" i="1" dirty="0" smtClean="0"/>
              <a:t> </a:t>
            </a:r>
            <a:r>
              <a:rPr lang="ru-RU" sz="1800" b="1" dirty="0" smtClean="0"/>
              <a:t>совокупность, система знаний, на основе которой строится целостная картина действительности и осуществляется процесс собственно деятельности. </a:t>
            </a:r>
            <a:endParaRPr lang="ru-RU" sz="1800" b="1" i="1" dirty="0" smtClean="0"/>
          </a:p>
          <a:p>
            <a:pPr>
              <a:lnSpc>
                <a:spcPct val="80000"/>
              </a:lnSpc>
            </a:pPr>
            <a:r>
              <a:rPr lang="ru-RU" sz="1800" b="1" i="1" dirty="0" smtClean="0">
                <a:solidFill>
                  <a:schemeClr val="hlink"/>
                </a:solidFill>
              </a:rPr>
              <a:t>Поведенческий компонент компетентности</a:t>
            </a:r>
            <a:r>
              <a:rPr lang="ru-RU" sz="1800" b="1" i="1" dirty="0" smtClean="0"/>
              <a:t> </a:t>
            </a:r>
            <a:r>
              <a:rPr lang="ru-RU" sz="1800" b="1" dirty="0" smtClean="0"/>
              <a:t>– это система универсальных способов познания, соответствующих алгоритмов поведения и способов коммуникации, ориентированных на реализуемую деятельность, развитие у человека разнообразных способов деятельности, необходимых для самореализации в профессиональной деятельности. Это реальная деятельность, осуществляемая в конкретных условиях, компонент практический, активный, определяющий, какими способами, методами, приемами и в каких формах осуществляется деятельность в различных ситуациях. </a:t>
            </a:r>
          </a:p>
          <a:p>
            <a:pPr>
              <a:lnSpc>
                <a:spcPct val="80000"/>
              </a:lnSpc>
            </a:pPr>
            <a:r>
              <a:rPr lang="ru-RU" sz="1800" b="1" i="1" dirty="0" smtClean="0">
                <a:solidFill>
                  <a:schemeClr val="hlink"/>
                </a:solidFill>
              </a:rPr>
              <a:t>Ценностный компонент компетентности</a:t>
            </a:r>
            <a:r>
              <a:rPr lang="ru-RU" sz="1800" b="1" dirty="0" smtClean="0"/>
              <a:t> – это понимание смысла и значения реализуемой деятельности, субъективное нравственно-эстетическое, рефлексивное отношение к осваиваемым ценностям и способам их освоения, смелость в отстаивании своего мнения и своих взглядов, независимость в суждениях, чувство ответственности за предлагаемые инновационные решения. </a:t>
            </a:r>
            <a:endParaRPr lang="ru-RU" sz="1800" b="1" i="1" dirty="0" smtClean="0"/>
          </a:p>
          <a:p>
            <a:pPr>
              <a:lnSpc>
                <a:spcPct val="80000"/>
              </a:lnSpc>
            </a:pPr>
            <a:endParaRPr lang="ru-RU" sz="1800" dirty="0" smtClean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52968"/>
            <a:ext cx="12192000" cy="116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912220"/>
      </p:ext>
    </p:extLst>
  </p:cSld>
  <p:clrMapOvr>
    <a:masterClrMapping/>
  </p:clrMapOvr>
  <p:transition>
    <p:whee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110" y="0"/>
            <a:ext cx="10500889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Алгоритм работы с компетенциями педагога в процессе их формирования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3797" y="1163782"/>
            <a:ext cx="10221563" cy="5362275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ru-RU" altLang="ru-RU" sz="2400" b="1" dirty="0" smtClean="0"/>
              <a:t>1. Выявление набора </a:t>
            </a:r>
            <a:r>
              <a:rPr lang="ru-RU" altLang="ru-RU" sz="2400" b="1" dirty="0" err="1" smtClean="0"/>
              <a:t>компетентций</a:t>
            </a:r>
            <a:r>
              <a:rPr lang="ru-RU" altLang="ru-RU" sz="2400" b="1" dirty="0" smtClean="0"/>
              <a:t> в соответствии с профессиональным стандартом и (или) ФГОС ВО (СПО);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ru-RU" altLang="ru-RU" sz="2400" b="1" dirty="0" smtClean="0"/>
              <a:t>2. Объединение компетенций в матрицу (паспорт, </a:t>
            </a:r>
            <a:r>
              <a:rPr lang="ru-RU" altLang="ru-RU" sz="2400" b="1" dirty="0" err="1" smtClean="0"/>
              <a:t>компетентностную</a:t>
            </a:r>
            <a:r>
              <a:rPr lang="ru-RU" altLang="ru-RU" sz="2400" b="1" dirty="0" smtClean="0"/>
              <a:t> модель);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ru-RU" altLang="ru-RU" sz="2400" b="1" dirty="0" smtClean="0"/>
              <a:t>3. Описание признаков проявления общих и специальных профессиональных кластеров компетенций в будущей профессиональной деятельности;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ru-RU" altLang="ru-RU" sz="2400" b="1" dirty="0" smtClean="0"/>
              <a:t>4. Выявление потенциала дисциплин или курсов для формирования кластера или отдельной компетенции; 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ru-RU" altLang="ru-RU" sz="2400" b="1" dirty="0" smtClean="0"/>
              <a:t>5. Разработка </a:t>
            </a:r>
            <a:r>
              <a:rPr lang="ru-RU" altLang="ru-RU" sz="2400" b="1" dirty="0" err="1" smtClean="0"/>
              <a:t>компетентностно</a:t>
            </a:r>
            <a:r>
              <a:rPr lang="ru-RU" altLang="ru-RU" sz="2400" b="1" dirty="0" smtClean="0"/>
              <a:t>-ориентированных заданий для каждого кластера или компетенции;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Font typeface="Wingdings" pitchFamily="2" charset="2"/>
              <a:buNone/>
            </a:pPr>
            <a:r>
              <a:rPr lang="ru-RU" altLang="ru-RU" sz="2400" b="1" dirty="0" smtClean="0"/>
              <a:t>6. Определение логики и последовательности заданий для формирования компетенций;</a:t>
            </a:r>
          </a:p>
          <a:p>
            <a:pPr marL="0" indent="0" eaLnBrk="1" hangingPunct="1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ru-RU" altLang="ru-RU" sz="2400" b="1" dirty="0" smtClean="0"/>
              <a:t>7. Подбор педагогических технологий, адекватных логике  заданий для формирования компетенций и отслеживания результатов.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altLang="ru-RU" sz="2400" dirty="0" smtClean="0"/>
          </a:p>
        </p:txBody>
      </p:sp>
      <p:pic>
        <p:nvPicPr>
          <p:cNvPr id="4" name="Содержимое 4" descr="176253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25039" cy="1294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Нашивка 12"/>
          <p:cNvSpPr/>
          <p:nvPr/>
        </p:nvSpPr>
        <p:spPr>
          <a:xfrm rot="5400000">
            <a:off x="150297" y="1155430"/>
            <a:ext cx="1285883" cy="1382351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Нашивка 10"/>
          <p:cNvSpPr/>
          <p:nvPr/>
        </p:nvSpPr>
        <p:spPr>
          <a:xfrm rot="5400000">
            <a:off x="124509" y="2181350"/>
            <a:ext cx="1337459" cy="1382352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Нашивка 8"/>
          <p:cNvSpPr/>
          <p:nvPr/>
        </p:nvSpPr>
        <p:spPr>
          <a:xfrm rot="5400000">
            <a:off x="186014" y="3191413"/>
            <a:ext cx="1214447" cy="1382353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Нашивка 15"/>
          <p:cNvSpPr/>
          <p:nvPr/>
        </p:nvSpPr>
        <p:spPr>
          <a:xfrm rot="5400000">
            <a:off x="186015" y="4191544"/>
            <a:ext cx="1214446" cy="1382354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7658"/>
            <a:ext cx="12192000" cy="1110342"/>
          </a:xfrm>
          <a:prstGeom prst="rect">
            <a:avLst/>
          </a:prstGeom>
        </p:spPr>
      </p:pic>
      <p:sp>
        <p:nvSpPr>
          <p:cNvPr id="18" name="Нашивка 17"/>
          <p:cNvSpPr/>
          <p:nvPr/>
        </p:nvSpPr>
        <p:spPr>
          <a:xfrm rot="5400000">
            <a:off x="186014" y="5120215"/>
            <a:ext cx="1214446" cy="1382352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85670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1180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Паспорт компетентности</a:t>
            </a:r>
            <a:endParaRPr lang="ru-RU" sz="40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472541" y="929312"/>
            <a:ext cx="10658102" cy="522514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b="1" dirty="0" smtClean="0"/>
              <a:t>1.1. Определение содержания и основных сущностных характеристик компетентности;</a:t>
            </a:r>
          </a:p>
          <a:p>
            <a:pPr marL="0" indent="0">
              <a:buNone/>
            </a:pPr>
            <a:r>
              <a:rPr lang="ru-RU" sz="2400" b="1" dirty="0" smtClean="0"/>
              <a:t>1.2. Место и значимость данной компетентности в совокупном ожидаемом результате;</a:t>
            </a:r>
          </a:p>
          <a:p>
            <a:pPr marL="0" indent="0">
              <a:buNone/>
            </a:pPr>
            <a:r>
              <a:rPr lang="ru-RU" sz="2400" b="1" dirty="0" smtClean="0"/>
              <a:t>1.3. Принятая структура компетентности (знает (понимает), умеет, владеет (опыт);</a:t>
            </a:r>
          </a:p>
          <a:p>
            <a:pPr marL="0" indent="0">
              <a:buNone/>
            </a:pPr>
            <a:r>
              <a:rPr lang="ru-RU" sz="2400" b="1" dirty="0" smtClean="0"/>
              <a:t>1.4. Планируемые уровни </a:t>
            </a:r>
            <a:r>
              <a:rPr lang="ru-RU" sz="2400" b="1" dirty="0" err="1" smtClean="0"/>
              <a:t>сформированности</a:t>
            </a:r>
            <a:r>
              <a:rPr lang="ru-RU" sz="2400" b="1" dirty="0" smtClean="0"/>
              <a:t> компетентности (например, базовый и повышенный);</a:t>
            </a:r>
          </a:p>
          <a:p>
            <a:pPr marL="0" indent="0">
              <a:buNone/>
            </a:pPr>
            <a:r>
              <a:rPr lang="ru-RU" sz="2400" b="1" dirty="0" smtClean="0"/>
              <a:t>1.5. Программа формирования компетентности (с конкретизацией в области знаний, умений и навыков):</a:t>
            </a:r>
          </a:p>
          <a:p>
            <a:pPr lvl="1"/>
            <a:r>
              <a:rPr lang="ru-RU" b="1" dirty="0" smtClean="0"/>
              <a:t>цель, </a:t>
            </a:r>
          </a:p>
          <a:p>
            <a:pPr lvl="1"/>
            <a:r>
              <a:rPr lang="ru-RU" b="1" dirty="0" smtClean="0"/>
              <a:t>содержание; </a:t>
            </a:r>
          </a:p>
          <a:p>
            <a:pPr lvl="1"/>
            <a:r>
              <a:rPr lang="ru-RU" b="1" dirty="0" smtClean="0"/>
              <a:t>этапы формирования компетентности; </a:t>
            </a:r>
          </a:p>
          <a:p>
            <a:pPr lvl="1"/>
            <a:r>
              <a:rPr lang="ru-RU" b="1" dirty="0" smtClean="0"/>
              <a:t>основные методы и технологии формирования компетентности;</a:t>
            </a:r>
          </a:p>
          <a:p>
            <a:pPr lvl="1"/>
            <a:r>
              <a:rPr lang="ru-RU" b="1" dirty="0" smtClean="0"/>
              <a:t>основные средства оценивания уровня </a:t>
            </a:r>
            <a:r>
              <a:rPr lang="ru-RU" b="1" dirty="0" err="1" smtClean="0"/>
              <a:t>сформированности</a:t>
            </a:r>
            <a:r>
              <a:rPr lang="ru-RU" b="1" dirty="0" smtClean="0"/>
              <a:t> компетентности; </a:t>
            </a:r>
          </a:p>
          <a:p>
            <a:endParaRPr lang="ru-RU" sz="2400" dirty="0"/>
          </a:p>
        </p:txBody>
      </p:sp>
      <p:pic>
        <p:nvPicPr>
          <p:cNvPr id="5" name="Содержимое 4" descr="176253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472540" cy="1287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7658"/>
            <a:ext cx="12192000" cy="1110342"/>
          </a:xfrm>
          <a:prstGeom prst="rect">
            <a:avLst/>
          </a:prstGeom>
        </p:spPr>
      </p:pic>
      <p:sp>
        <p:nvSpPr>
          <p:cNvPr id="7" name="Нашивка 6"/>
          <p:cNvSpPr/>
          <p:nvPr/>
        </p:nvSpPr>
        <p:spPr>
          <a:xfrm rot="5400000">
            <a:off x="93329" y="1440438"/>
            <a:ext cx="1285883" cy="1382351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Нашивка 7"/>
          <p:cNvSpPr/>
          <p:nvPr/>
        </p:nvSpPr>
        <p:spPr>
          <a:xfrm rot="5400000">
            <a:off x="67541" y="2466358"/>
            <a:ext cx="1337459" cy="1382352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Нашивка 8"/>
          <p:cNvSpPr/>
          <p:nvPr/>
        </p:nvSpPr>
        <p:spPr>
          <a:xfrm rot="5400000">
            <a:off x="129046" y="3476421"/>
            <a:ext cx="1214447" cy="1382353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Нашивка 9"/>
          <p:cNvSpPr/>
          <p:nvPr/>
        </p:nvSpPr>
        <p:spPr>
          <a:xfrm rot="5400000">
            <a:off x="129047" y="4476552"/>
            <a:ext cx="1214446" cy="1382354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Нашивка 10"/>
          <p:cNvSpPr/>
          <p:nvPr/>
        </p:nvSpPr>
        <p:spPr>
          <a:xfrm rot="5400000">
            <a:off x="129046" y="5405223"/>
            <a:ext cx="1214446" cy="1382352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173811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379" y="5807034"/>
            <a:ext cx="11934702" cy="1050966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b="1" dirty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Технологии должны обеспечивать формирование как простых (отдельных компетенций), так и комплексных требований (кластера компетенции</a:t>
            </a:r>
            <a:r>
              <a:rPr lang="ru-RU" altLang="ru-RU" sz="28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</a:t>
            </a:r>
            <a:endParaRPr lang="ru-RU" sz="28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0" y="229311"/>
            <a:ext cx="5035138" cy="823912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 формирования компетенций 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03762" y="1199407"/>
            <a:ext cx="5450773" cy="475013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1600" b="1" dirty="0" smtClean="0"/>
              <a:t>информационно-развивающие технологии</a:t>
            </a:r>
            <a:r>
              <a:rPr lang="ru-RU" sz="1600" b="1" dirty="0"/>
              <a:t> </a:t>
            </a:r>
            <a:r>
              <a:rPr lang="ru-RU" sz="1600" dirty="0" smtClean="0"/>
              <a:t>(лекционно-семинарский </a:t>
            </a:r>
            <a:r>
              <a:rPr lang="ru-RU" sz="1600" dirty="0"/>
              <a:t>метод; самостоятельное изучение </a:t>
            </a:r>
            <a:r>
              <a:rPr lang="ru-RU" sz="1600" dirty="0" smtClean="0"/>
              <a:t>литературы; </a:t>
            </a:r>
            <a:r>
              <a:rPr lang="ru-RU" sz="1600" dirty="0"/>
              <a:t>программированное обучение; использование новых информационных технологий для самостоятельного пополнения знаний и др.);</a:t>
            </a:r>
          </a:p>
          <a:p>
            <a:r>
              <a:rPr lang="ru-RU" sz="1600" b="1" dirty="0" err="1" smtClean="0"/>
              <a:t>деятельностные</a:t>
            </a:r>
            <a:r>
              <a:rPr lang="ru-RU" sz="1600" b="1" dirty="0" smtClean="0"/>
              <a:t> технологии</a:t>
            </a:r>
            <a:r>
              <a:rPr lang="ru-RU" sz="1600" b="1" dirty="0"/>
              <a:t> </a:t>
            </a:r>
            <a:r>
              <a:rPr lang="ru-RU" sz="1600" dirty="0" smtClean="0"/>
              <a:t>(анализ </a:t>
            </a:r>
            <a:r>
              <a:rPr lang="ru-RU" sz="1600" dirty="0"/>
              <a:t>ситуаций, решение ситуационных задач, деловые игры, «погружение» в профессиональную деятельность (в разных вариантах); моделирование профессиональной деятельности в учебном процессе; контекстное обучение и др.);</a:t>
            </a:r>
          </a:p>
          <a:p>
            <a:r>
              <a:rPr lang="ru-RU" sz="1600" b="1" dirty="0" smtClean="0"/>
              <a:t>развивающие </a:t>
            </a:r>
            <a:r>
              <a:rPr lang="ru-RU" sz="1600" b="1" dirty="0"/>
              <a:t>проблемно-поисковые </a:t>
            </a:r>
            <a:r>
              <a:rPr lang="ru-RU" sz="1600" b="1" dirty="0" smtClean="0"/>
              <a:t>технологии</a:t>
            </a:r>
            <a:r>
              <a:rPr lang="ru-RU" sz="1600" b="1" dirty="0"/>
              <a:t> </a:t>
            </a:r>
            <a:r>
              <a:rPr lang="ru-RU" sz="1600" dirty="0" smtClean="0"/>
              <a:t>(проблемные </a:t>
            </a:r>
            <a:r>
              <a:rPr lang="ru-RU" sz="1600" dirty="0"/>
              <a:t>лекции; проблемные семинары; учебные дискуссии; поисковые лабораторные работы; </a:t>
            </a:r>
            <a:r>
              <a:rPr lang="ru-RU" sz="1600" dirty="0" smtClean="0"/>
              <a:t>учебно-исследовательская </a:t>
            </a:r>
            <a:r>
              <a:rPr lang="ru-RU" sz="1600" dirty="0"/>
              <a:t>и </a:t>
            </a:r>
            <a:r>
              <a:rPr lang="ru-RU" sz="1600" dirty="0" smtClean="0"/>
              <a:t>экспериментальная работа, организационно-</a:t>
            </a:r>
            <a:r>
              <a:rPr lang="ru-RU" sz="1600" dirty="0" err="1" smtClean="0"/>
              <a:t>деятельностные</a:t>
            </a:r>
            <a:r>
              <a:rPr lang="ru-RU" sz="1600" dirty="0" smtClean="0"/>
              <a:t> игры);</a:t>
            </a:r>
            <a:endParaRPr lang="ru-RU" sz="1600" dirty="0"/>
          </a:p>
          <a:p>
            <a:r>
              <a:rPr lang="ru-RU" sz="1600" b="1" dirty="0" smtClean="0"/>
              <a:t>личностно-ориентированные технологии</a:t>
            </a:r>
            <a:r>
              <a:rPr lang="ru-RU" sz="1600" dirty="0"/>
              <a:t> </a:t>
            </a:r>
            <a:r>
              <a:rPr lang="ru-RU" sz="1600" dirty="0" smtClean="0"/>
              <a:t>- формирование в процессе обучения активной личности, способной самостоятельно строить и корректировать свою профессионально-образовательную деятельность</a:t>
            </a:r>
            <a:endParaRPr lang="ru-RU" sz="1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7536875" y="237815"/>
            <a:ext cx="4655125" cy="806904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 </a:t>
            </a:r>
            <a:r>
              <a:rPr lang="ru-RU" sz="2800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оценивания компетенций </a:t>
            </a: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157356" y="1235035"/>
            <a:ext cx="5643748" cy="466700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1600" b="1" dirty="0" smtClean="0"/>
              <a:t>педагогические </a:t>
            </a:r>
            <a:r>
              <a:rPr lang="ru-RU" sz="1600" b="1" dirty="0"/>
              <a:t>и </a:t>
            </a:r>
            <a:r>
              <a:rPr lang="ru-RU" sz="1600" b="1" dirty="0" err="1"/>
              <a:t>компетентностные</a:t>
            </a:r>
            <a:r>
              <a:rPr lang="ru-RU" sz="1600" b="1" dirty="0"/>
              <a:t> </a:t>
            </a:r>
            <a:r>
              <a:rPr lang="ru-RU" sz="1600" b="1" dirty="0" smtClean="0"/>
              <a:t>тесты</a:t>
            </a:r>
            <a:r>
              <a:rPr lang="ru-RU" sz="1600" dirty="0" smtClean="0"/>
              <a:t>;</a:t>
            </a:r>
          </a:p>
          <a:p>
            <a:r>
              <a:rPr lang="ru-RU" sz="1600" b="1" dirty="0"/>
              <a:t>к</a:t>
            </a:r>
            <a:r>
              <a:rPr lang="ru-RU" sz="1600" b="1" dirty="0" smtClean="0"/>
              <a:t>ейс </a:t>
            </a:r>
            <a:r>
              <a:rPr lang="ru-RU" sz="1600" b="1" dirty="0"/>
              <a:t>метод </a:t>
            </a:r>
            <a:r>
              <a:rPr lang="ru-RU" sz="1600" dirty="0" smtClean="0"/>
              <a:t>(метод </a:t>
            </a:r>
            <a:r>
              <a:rPr lang="ru-RU" sz="1600" dirty="0"/>
              <a:t>конкретных ситуаций, метод ситуационного анализа</a:t>
            </a:r>
            <a:r>
              <a:rPr lang="ru-RU" sz="1600" dirty="0" smtClean="0"/>
              <a:t>);</a:t>
            </a:r>
          </a:p>
          <a:p>
            <a:r>
              <a:rPr lang="ru-RU" sz="1600" b="1" dirty="0"/>
              <a:t>с</a:t>
            </a:r>
            <a:r>
              <a:rPr lang="ru-RU" sz="1600" b="1" dirty="0" smtClean="0"/>
              <a:t>итуационные</a:t>
            </a:r>
            <a:r>
              <a:rPr lang="ru-RU" sz="1600" b="1" dirty="0"/>
              <a:t>, интегрированные и практико-ориентированные </a:t>
            </a:r>
            <a:r>
              <a:rPr lang="ru-RU" sz="1600" b="1" dirty="0" smtClean="0"/>
              <a:t>задания </a:t>
            </a:r>
            <a:r>
              <a:rPr lang="ru-RU" sz="1600" dirty="0" smtClean="0"/>
              <a:t>(</a:t>
            </a:r>
            <a:r>
              <a:rPr lang="ru-RU" sz="1600" dirty="0"/>
              <a:t>направлены на формирование умений педагога применять теоретические знания решения задач на практике</a:t>
            </a:r>
            <a:r>
              <a:rPr lang="ru-RU" sz="1600" dirty="0" smtClean="0"/>
              <a:t>);</a:t>
            </a:r>
          </a:p>
          <a:p>
            <a:r>
              <a:rPr lang="ru-RU" sz="1600" b="1" dirty="0"/>
              <a:t>п</a:t>
            </a:r>
            <a:r>
              <a:rPr lang="ru-RU" sz="1600" b="1" dirty="0" smtClean="0"/>
              <a:t>ортфолио </a:t>
            </a:r>
            <a:r>
              <a:rPr lang="ru-RU" sz="1600" dirty="0"/>
              <a:t>– подборка сертифицированных достижений, наиболее значимых работ и отзывов на </a:t>
            </a:r>
            <a:r>
              <a:rPr lang="ru-RU" sz="1600" dirty="0" smtClean="0"/>
              <a:t>них;</a:t>
            </a:r>
          </a:p>
          <a:p>
            <a:r>
              <a:rPr lang="ru-RU" sz="1600" b="1" dirty="0"/>
              <a:t>п</a:t>
            </a:r>
            <a:r>
              <a:rPr lang="ru-RU" sz="1600" b="1" dirty="0" smtClean="0"/>
              <a:t>роектные задания</a:t>
            </a:r>
            <a:r>
              <a:rPr lang="ru-RU" sz="1600" b="1" dirty="0"/>
              <a:t> </a:t>
            </a:r>
            <a:r>
              <a:rPr lang="ru-RU" sz="1600" dirty="0" smtClean="0"/>
              <a:t>(</a:t>
            </a:r>
            <a:r>
              <a:rPr lang="ru-RU" sz="1600" dirty="0"/>
              <a:t>ориентированность на личностно значимые проблемы; работа в команде; </a:t>
            </a:r>
            <a:r>
              <a:rPr lang="ru-RU" sz="1600" dirty="0" err="1"/>
              <a:t>самомотивируемость</a:t>
            </a:r>
            <a:r>
              <a:rPr lang="ru-RU" sz="1600" dirty="0"/>
              <a:t>; поддержание педагогической цели на всех уровнях знания, понимания, применения, анализа, синтеза; возможность обучения на собственном опыте или опыте других</a:t>
            </a:r>
            <a:r>
              <a:rPr lang="ru-RU" sz="1600" dirty="0" smtClean="0"/>
              <a:t>);</a:t>
            </a:r>
          </a:p>
          <a:p>
            <a:r>
              <a:rPr lang="ru-RU" sz="1600" b="1" dirty="0"/>
              <a:t>п</a:t>
            </a:r>
            <a:r>
              <a:rPr lang="ru-RU" sz="1600" b="1" dirty="0" smtClean="0"/>
              <a:t>резентация</a:t>
            </a:r>
            <a:r>
              <a:rPr lang="ru-RU" sz="1600" dirty="0" smtClean="0"/>
              <a:t> (</a:t>
            </a:r>
            <a:r>
              <a:rPr lang="ru-RU" sz="1600" dirty="0"/>
              <a:t>представление чего-либо нового, недавно появившегося, созданного</a:t>
            </a:r>
            <a:r>
              <a:rPr lang="ru-RU" sz="1600" dirty="0" smtClean="0"/>
              <a:t>)</a:t>
            </a:r>
            <a:endParaRPr lang="ru-RU" sz="1600" dirty="0"/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476997" y="0"/>
            <a:ext cx="3586348" cy="1282535"/>
          </a:xfrm>
          <a:prstGeom prst="leftRightArrow">
            <a:avLst>
              <a:gd name="adj1" fmla="val 50000"/>
              <a:gd name="adj2" fmla="val 453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altLang="ru-RU" sz="1600" b="1" dirty="0">
              <a:solidFill>
                <a:srgbClr val="A52C3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3257" y="320634"/>
            <a:ext cx="2992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b="1" dirty="0">
                <a:solidFill>
                  <a:srgbClr val="8739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 </a:t>
            </a:r>
            <a:r>
              <a:rPr lang="ru-RU" altLang="ru-RU" b="1" dirty="0" smtClean="0">
                <a:solidFill>
                  <a:srgbClr val="8739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формирующего </a:t>
            </a:r>
            <a:endParaRPr lang="ru-RU" altLang="ru-RU" b="1" dirty="0">
              <a:solidFill>
                <a:srgbClr val="8739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altLang="ru-RU" b="1" dirty="0">
                <a:solidFill>
                  <a:srgbClr val="8739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оценивания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8820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Кейсы-тесты </a:t>
            </a:r>
            <a:endParaRPr lang="ru-RU" sz="36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680106"/>
              </p:ext>
            </p:extLst>
          </p:nvPr>
        </p:nvGraphicFramePr>
        <p:xfrm>
          <a:off x="486888" y="1021279"/>
          <a:ext cx="11234058" cy="1021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3262"/>
                <a:gridCol w="1133639"/>
                <a:gridCol w="5077157"/>
              </a:tblGrid>
              <a:tr h="494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Кейс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Баллы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Рекомендации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75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3138" y="2398816"/>
            <a:ext cx="11281558" cy="41242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A52C36"/>
                </a:solidFill>
              </a:rPr>
              <a:t>Тестовое задание содержит:</a:t>
            </a:r>
            <a:endParaRPr lang="ru-RU" sz="2400" b="1" dirty="0">
              <a:solidFill>
                <a:srgbClr val="A52C36"/>
              </a:solidFill>
            </a:endParaRPr>
          </a:p>
          <a:p>
            <a:pPr marL="285750" lvl="0" indent="-285750">
              <a:buFont typeface="Wingdings" pitchFamily="2" charset="2"/>
              <a:buChar char="q"/>
            </a:pPr>
            <a:r>
              <a:rPr lang="ru-RU" sz="2000" dirty="0"/>
              <a:t>одиночный вопрос на оценку одного из умений или владений (действий, опыта) данной компетенцией; вопрос представляет собой форматированный текст кейса (педагогической ситуации) на демонстрацию умения или владения данной компетенцией;  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ru-RU" sz="2000" dirty="0"/>
              <a:t>задание предлагает 5 вариантов ответов в соответствии с выбранным типом ответов; варианты содержат ответы разной степени проявления компетенции (умения или владения ею): 1 неправильного, 3 частично правильных, 1 правильного ответов; 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ru-RU" sz="2000" dirty="0"/>
              <a:t>каждый вариант ответа содержит оценку - 0, 1, 2 (0- неправильно; 1 - частично правильно; 2 – правильно)</a:t>
            </a:r>
          </a:p>
          <a:p>
            <a:pPr marL="285750" lvl="0" indent="-285750">
              <a:buFont typeface="Wingdings" pitchFamily="2" charset="2"/>
              <a:buChar char="q"/>
            </a:pPr>
            <a:r>
              <a:rPr lang="ru-RU" sz="2000" dirty="0"/>
              <a:t>каждый вариант ответа имеет оценочные рекомендации (форматированный короткий текст – что педагог умеет делать, что не умеет делать, чему еще надо научиться, освоить в рамках содержания данного тестового задания), которые тестируемый получит после прохождения всего теста.</a:t>
            </a:r>
          </a:p>
          <a:p>
            <a:pPr marL="285750" indent="-285750">
              <a:buFont typeface="Wingdings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346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280161" y="86083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0161" y="378471"/>
            <a:ext cx="10470406" cy="954107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Тест как инструмент оценки </a:t>
            </a:r>
            <a:r>
              <a:rPr lang="ru-RU" sz="2800" b="1" dirty="0" err="1">
                <a:solidFill>
                  <a:srgbClr val="002060"/>
                </a:solidFill>
              </a:rPr>
              <a:t>сформированности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и выявления дефицитов компетенций </a:t>
            </a:r>
            <a:r>
              <a:rPr lang="ru-RU" sz="2800" b="1" dirty="0">
                <a:solidFill>
                  <a:srgbClr val="002060"/>
                </a:solidFill>
              </a:rPr>
              <a:t>педагога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167437" y="1280160"/>
            <a:ext cx="5975859" cy="5577839"/>
          </a:xfrm>
        </p:spPr>
        <p:txBody>
          <a:bodyPr>
            <a:normAutofit fontScale="85000" lnSpcReduction="10000"/>
          </a:bodyPr>
          <a:lstStyle/>
          <a:p>
            <a:pPr marL="457200" lvl="1" indent="0">
              <a:lnSpc>
                <a:spcPct val="100000"/>
              </a:lnSpc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Тест </a:t>
            </a:r>
            <a:r>
              <a:rPr lang="ru-RU" sz="2000" b="1" dirty="0">
                <a:solidFill>
                  <a:srgbClr val="002060"/>
                </a:solidFill>
              </a:rPr>
              <a:t>для оценки профессиональных компетенций педагога</a:t>
            </a:r>
            <a:r>
              <a:rPr lang="ru-RU" sz="2000" dirty="0"/>
              <a:t> </a:t>
            </a:r>
            <a:r>
              <a:rPr lang="ru-RU" sz="2000" dirty="0" smtClean="0"/>
              <a:t>содержит задания в виде кейсов </a:t>
            </a:r>
            <a:r>
              <a:rPr lang="ru-RU" sz="2000" dirty="0"/>
              <a:t>со свободно конструируемым ответом, </a:t>
            </a:r>
            <a:r>
              <a:rPr lang="ru-RU" sz="2000" dirty="0" smtClean="0"/>
              <a:t>междисциплинарного </a:t>
            </a:r>
            <a:r>
              <a:rPr lang="ru-RU" sz="2000" dirty="0"/>
              <a:t>характера, на применение знаний в последующем обучении, жизненных или профессиональных ситуациях</a:t>
            </a:r>
            <a:r>
              <a:rPr lang="ru-RU" sz="2000" dirty="0" smtClean="0"/>
              <a:t>.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ru-RU" sz="2000" b="1" dirty="0" smtClean="0">
                <a:solidFill>
                  <a:srgbClr val="C00000"/>
                </a:solidFill>
              </a:rPr>
              <a:t>Результаты </a:t>
            </a:r>
            <a:r>
              <a:rPr lang="ru-RU" sz="2000" b="1" dirty="0">
                <a:solidFill>
                  <a:srgbClr val="C00000"/>
                </a:solidFill>
              </a:rPr>
              <a:t>тестирования:</a:t>
            </a:r>
            <a:endParaRPr lang="ru-RU" sz="2000" dirty="0" smtClean="0"/>
          </a:p>
          <a:p>
            <a:pPr lvl="1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2000" dirty="0" smtClean="0"/>
              <a:t>каждый тестируемый получает средний балл оценки по каждой компетенции, характеризующий уровень ее освоения;</a:t>
            </a:r>
            <a:endParaRPr lang="ru-RU" sz="2000" b="1" dirty="0" smtClean="0"/>
          </a:p>
          <a:p>
            <a:pPr lvl="1">
              <a:lnSpc>
                <a:spcPct val="100000"/>
              </a:lnSpc>
              <a:buFont typeface="Wingdings" pitchFamily="2" charset="2"/>
              <a:buChar char="q"/>
            </a:pPr>
            <a:r>
              <a:rPr lang="ru-RU" sz="2000" dirty="0" smtClean="0"/>
              <a:t>каждый </a:t>
            </a:r>
            <a:r>
              <a:rPr lang="ru-RU" sz="2000" dirty="0"/>
              <a:t>тестируемый </a:t>
            </a:r>
            <a:r>
              <a:rPr lang="ru-RU" sz="2000" dirty="0" smtClean="0"/>
              <a:t>получает </a:t>
            </a:r>
            <a:r>
              <a:rPr lang="ru-RU" sz="2000" dirty="0"/>
              <a:t>лист </a:t>
            </a:r>
            <a:r>
              <a:rPr lang="ru-RU" sz="2000" dirty="0" smtClean="0"/>
              <a:t>рекомендаций по развитию дефицитов освоения  компетенции</a:t>
            </a:r>
          </a:p>
          <a:p>
            <a:pPr>
              <a:lnSpc>
                <a:spcPct val="100000"/>
              </a:lnSpc>
            </a:pPr>
            <a:r>
              <a:rPr lang="ru-RU" sz="2000" dirty="0" smtClean="0"/>
              <a:t>По </a:t>
            </a:r>
            <a:r>
              <a:rPr lang="ru-RU" sz="2000" dirty="0"/>
              <a:t>результатам тестирования </a:t>
            </a:r>
            <a:r>
              <a:rPr lang="ru-RU" sz="2000" dirty="0" smtClean="0"/>
              <a:t>формируется база </a:t>
            </a:r>
            <a:r>
              <a:rPr lang="ru-RU" sz="2000" dirty="0"/>
              <a:t>статистики </a:t>
            </a:r>
            <a:r>
              <a:rPr lang="ru-RU" sz="2000" dirty="0" err="1" smtClean="0"/>
              <a:t>сформированности</a:t>
            </a:r>
            <a:r>
              <a:rPr lang="ru-RU" sz="2000" dirty="0" smtClean="0"/>
              <a:t> компетенций педагогов.</a:t>
            </a:r>
            <a:endParaRPr lang="ru-RU" sz="2000" dirty="0"/>
          </a:p>
          <a:p>
            <a:pPr>
              <a:lnSpc>
                <a:spcPct val="100000"/>
              </a:lnSpc>
            </a:pPr>
            <a:r>
              <a:rPr lang="ru-RU" sz="2000" dirty="0" smtClean="0"/>
              <a:t>На основе результатов тестирования определяются  </a:t>
            </a:r>
            <a:r>
              <a:rPr lang="ru-RU" sz="2000" b="1" dirty="0" smtClean="0">
                <a:solidFill>
                  <a:srgbClr val="002060"/>
                </a:solidFill>
              </a:rPr>
              <a:t>дефициты педагогов </a:t>
            </a:r>
            <a:r>
              <a:rPr lang="ru-RU" sz="2000" dirty="0" smtClean="0"/>
              <a:t>и разрабатываются </a:t>
            </a:r>
            <a:r>
              <a:rPr lang="ru-RU" sz="2000" b="1" dirty="0" smtClean="0">
                <a:solidFill>
                  <a:srgbClr val="002060"/>
                </a:solidFill>
              </a:rPr>
              <a:t>программы ППК </a:t>
            </a:r>
            <a:r>
              <a:rPr lang="ru-RU" sz="2000" dirty="0" smtClean="0"/>
              <a:t>для их устранения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Тест </a:t>
            </a:r>
            <a:r>
              <a:rPr lang="ru-RU" sz="2000" dirty="0">
                <a:solidFill>
                  <a:srgbClr val="0070C0"/>
                </a:solidFill>
              </a:rPr>
              <a:t>представлен на сайте ГАУ ДПО Ярославской области «Институт развития образования», в разделе «Система тестирования», по адресу</a:t>
            </a:r>
            <a:r>
              <a:rPr lang="ru-RU" sz="2000" dirty="0"/>
              <a:t>: </a:t>
            </a:r>
            <a:r>
              <a:rPr lang="en-US" sz="2000" u="sng" dirty="0">
                <a:hlinkClick r:id="rId3"/>
              </a:rPr>
              <a:t>www</a:t>
            </a:r>
            <a:r>
              <a:rPr lang="ru-RU" sz="2000" u="sng" dirty="0">
                <a:hlinkClick r:id="rId3"/>
              </a:rPr>
              <a:t>.</a:t>
            </a:r>
            <a:r>
              <a:rPr lang="en-US" sz="2000" u="sng" dirty="0">
                <a:hlinkClick r:id="rId3"/>
              </a:rPr>
              <a:t>testing</a:t>
            </a:r>
            <a:r>
              <a:rPr lang="ru-RU" sz="2000" u="sng" dirty="0">
                <a:hlinkClick r:id="rId3"/>
              </a:rPr>
              <a:t>.</a:t>
            </a:r>
            <a:r>
              <a:rPr lang="en-US" sz="2000" u="sng" dirty="0" err="1">
                <a:hlinkClick r:id="rId3"/>
              </a:rPr>
              <a:t>iro</a:t>
            </a:r>
            <a:r>
              <a:rPr lang="ru-RU" sz="2000" u="sng" dirty="0">
                <a:hlinkClick r:id="rId3"/>
              </a:rPr>
              <a:t>.</a:t>
            </a:r>
            <a:r>
              <a:rPr lang="en-US" sz="2000" u="sng" dirty="0" err="1">
                <a:hlinkClick r:id="rId3"/>
              </a:rPr>
              <a:t>yar</a:t>
            </a:r>
            <a:r>
              <a:rPr lang="ru-RU" sz="2000" u="sng" dirty="0">
                <a:hlinkClick r:id="rId3"/>
              </a:rPr>
              <a:t>.</a:t>
            </a:r>
            <a:r>
              <a:rPr lang="en-US" sz="2000" u="sng" dirty="0" err="1">
                <a:hlinkClick r:id="rId3"/>
              </a:rPr>
              <a:t>ru</a:t>
            </a:r>
            <a:endParaRPr lang="ru-RU" sz="2000" dirty="0"/>
          </a:p>
        </p:txBody>
      </p:sp>
      <p:pic>
        <p:nvPicPr>
          <p:cNvPr id="7" name="Рисунок 6" descr="D:\НИР\НИР_компет_талант\Общая сборка работы\0_Монография\Прав_ваниант_скринов\3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296" y="1425553"/>
            <a:ext cx="4427855" cy="283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8" name="Рисунок 7" descr="D:\НИР\НИР_компет_талант\Компьют_тест\Скрин_шоты_теста\4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9652" y="3014871"/>
            <a:ext cx="4425950" cy="2785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1" name="Рисунок 10" descr="D:\НИР\НИР_компет_талант\Компьют_тест\Скрин_шоты_теста\6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78529" y="4265273"/>
            <a:ext cx="4423410" cy="278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</p:spTree>
    <p:extLst>
      <p:ext uri="{BB962C8B-B14F-4D97-AF65-F5344CB8AC3E}">
        <p14:creationId xmlns:p14="http://schemas.microsoft.com/office/powerpoint/2010/main" val="138806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893" y="0"/>
            <a:ext cx="10700657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Результаты оценки </a:t>
            </a: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метапредметных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компетенций педагогов, работающих с одаренными детьми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49575675"/>
              </p:ext>
            </p:extLst>
          </p:nvPr>
        </p:nvGraphicFramePr>
        <p:xfrm>
          <a:off x="320635" y="1294410"/>
          <a:ext cx="11519064" cy="5350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117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2306</TotalTime>
  <Words>1851</Words>
  <Application>Microsoft Office PowerPoint</Application>
  <PresentationFormat>Произвольный</PresentationFormat>
  <Paragraphs>220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Кластерная модель профессиональных  компетенций педагога, работающего с одаренными детьми</vt:lpstr>
      <vt:lpstr>Структура компетентности</vt:lpstr>
      <vt:lpstr>Алгоритм работы с компетенциями педагога в процессе их формирования</vt:lpstr>
      <vt:lpstr>Паспорт компетентности</vt:lpstr>
      <vt:lpstr>Технологии должны обеспечивать формирование как простых (отдельных компетенций), так и комплексных требований (кластера компетенции)</vt:lpstr>
      <vt:lpstr>Кейсы-тесты </vt:lpstr>
      <vt:lpstr>Презентация PowerPoint</vt:lpstr>
      <vt:lpstr>Результаты оценки метапредметных компетенций педагогов, работающих с одаренными детьми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Юлия Владимировна Суханова</dc:creator>
  <cp:lastModifiedBy>ang</cp:lastModifiedBy>
  <cp:revision>168</cp:revision>
  <dcterms:created xsi:type="dcterms:W3CDTF">2017-01-12T11:53:49Z</dcterms:created>
  <dcterms:modified xsi:type="dcterms:W3CDTF">2018-03-22T03:53:03Z</dcterms:modified>
</cp:coreProperties>
</file>